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3.png" ContentType="image/png"/>
  <Override PartName="/ppt/media/image1.jpeg" ContentType="image/jpeg"/>
  <Override PartName="/ppt/media/image2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1429200"/>
            <a:ext cx="907164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429200"/>
            <a:ext cx="907164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331AFC8-B2DB-4EB4-88AE-5CE5A94FC7F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311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2592000"/>
            <a:ext cx="9071640" cy="289764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180000" y="5164920"/>
            <a:ext cx="2348280" cy="3909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5164920"/>
            <a:ext cx="3195000" cy="3909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587360" y="5164920"/>
            <a:ext cx="2348280" cy="3909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7732885-A3D7-4751-B44C-10452DDF1834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420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0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0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0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38120" y="548640"/>
            <a:ext cx="9345960" cy="4568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Introduction to Docker 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  <a:p>
            <a:pPr algn="r"/>
            <a:r>
              <a:rPr b="1" lang="en-US" sz="2200" spc="-1" strike="noStrike">
                <a:solidFill>
                  <a:srgbClr val="ffffff"/>
                </a:solidFill>
                <a:latin typeface="Arial"/>
              </a:rPr>
              <a:t>Emp id-6162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22960" y="2743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en-US" sz="3110" spc="-1" strike="noStrike">
                <a:solidFill>
                  <a:srgbClr val="ffffff"/>
                </a:solidFill>
                <a:latin typeface="Arial"/>
              </a:rPr>
              <a:t>What is Docker?</a:t>
            </a:r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12440" y="164592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3007800" y="1935360"/>
            <a:ext cx="4307400" cy="327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38120" y="42480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en-US" sz="3110" spc="-1" strike="noStrike">
                <a:solidFill>
                  <a:srgbClr val="ffffff"/>
                </a:solidFill>
                <a:latin typeface="Arial"/>
              </a:rPr>
              <a:t>Features</a:t>
            </a:r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640080" y="1674360"/>
            <a:ext cx="9071640" cy="28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Docker has the ability to reduce the size of development by providing a smaller footprint of the operating system via containers.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With containers, it becomes easier for teams across different units, such as development, QA and Operations to work seamlessly across applications.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48640" y="42480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en-US" sz="3110" spc="-1" strike="noStrike">
                <a:solidFill>
                  <a:srgbClr val="ffffff"/>
                </a:solidFill>
                <a:latin typeface="Arial"/>
              </a:rPr>
              <a:t>Docker - Hub</a:t>
            </a:r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640080" y="1554480"/>
            <a:ext cx="9071640" cy="28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Docker Hub is a registry service on the cloud that allows you to download Docker images that are built by other communities.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712440" y="18288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en-US" sz="3110" spc="-1" strike="noStrike">
                <a:solidFill>
                  <a:srgbClr val="ffffff"/>
                </a:solidFill>
                <a:latin typeface="Arial"/>
              </a:rPr>
              <a:t>Architecture</a:t>
            </a:r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731520" y="1217160"/>
            <a:ext cx="9071640" cy="28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3200400" y="1260360"/>
            <a:ext cx="3933360" cy="3354480"/>
          </a:xfrm>
          <a:prstGeom prst="rect">
            <a:avLst/>
          </a:prstGeom>
          <a:ln>
            <a:noFill/>
          </a:ln>
        </p:spPr>
      </p:pic>
      <p:sp>
        <p:nvSpPr>
          <p:cNvPr id="94" name="TextShape 3"/>
          <p:cNvSpPr txBox="1"/>
          <p:nvPr/>
        </p:nvSpPr>
        <p:spPr>
          <a:xfrm>
            <a:off x="4701960" y="2698200"/>
            <a:ext cx="7750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Cloud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48640" y="33336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3110" spc="-1" strike="noStrike">
                <a:solidFill>
                  <a:srgbClr val="ffffff"/>
                </a:solidFill>
                <a:latin typeface="Arial"/>
              </a:rPr>
              <a:t>Cloud</a:t>
            </a:r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640080" y="164592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Nodes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Cloud Repository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Continuous Integration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Application Deployment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Continuous Deployment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40080" y="1737360"/>
            <a:ext cx="9071640" cy="28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 algn="ctr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</a:rPr>
              <a:t>Thank You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Application>LibreOffice/6.1.4.2$Windows_X86_64 LibreOffice_project/9d0f32d1f0b509096fd65e0d4bec26ddd1938fd3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2021-09-24T13:20:43Z</dcterms:created>
  <dc:creator/>
  <dc:description/>
  <dc:language>en-US</dc:language>
  <cp:lastModifiedBy/>
  <dcterms:modified xsi:type="dcterms:W3CDTF">2021-09-24T15:09:23Z</dcterms:modified>
  <cp:revision>6</cp:revision>
  <dc:subject/>
  <dc:title/>
</cp:coreProperties>
</file>