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30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20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2021/11/13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7658"/>
              </p:ext>
            </p:extLst>
          </p:nvPr>
        </p:nvGraphicFramePr>
        <p:xfrm>
          <a:off x="545908" y="247983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90868"/>
                <a:gridCol w="5540990"/>
              </a:tblGrid>
              <a:tr h="373473">
                <a:tc gridSpan="2"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Data Structure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What is Data Structure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 DS Container and Algorithms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Stack Queue 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 Linked List –Single &amp; Double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Sorting Algorithm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Structure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392" y="155744"/>
            <a:ext cx="3207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Data Structure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Structure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Structure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392" y="155744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Data Structure</a:t>
            </a:r>
            <a:endParaRPr lang="en-US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" y="3707031"/>
            <a:ext cx="11872686" cy="31655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Structure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396" y="1618177"/>
            <a:ext cx="101454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data structure</a:t>
            </a:r>
            <a:r>
              <a:rPr lang="en-US" sz="2400" dirty="0"/>
              <a:t> is a particular way of organizing data in a computer so that it can be used effectively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Array</a:t>
            </a:r>
            <a:endParaRPr lang="en-US" sz="2400" b="1" dirty="0"/>
          </a:p>
          <a:p>
            <a:r>
              <a:rPr lang="en-US" sz="2400" dirty="0"/>
              <a:t>For example, we can store a list of items having the same data-type using the </a:t>
            </a:r>
            <a:r>
              <a:rPr lang="en-US" sz="2400" i="1" dirty="0"/>
              <a:t>array</a:t>
            </a:r>
            <a:r>
              <a:rPr lang="en-US" sz="2400" dirty="0"/>
              <a:t>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23064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392" y="7372"/>
            <a:ext cx="5617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Linked List Data </a:t>
            </a:r>
            <a:r>
              <a:rPr lang="en-US" sz="4000" b="1" dirty="0" smtClean="0"/>
              <a:t>Structure</a:t>
            </a:r>
            <a:endParaRPr lang="en-US" sz="4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70" y="3646977"/>
            <a:ext cx="12206669" cy="32139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Structure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392" y="1287548"/>
            <a:ext cx="120716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linked list consists of nodes where each node contains a data field and a reference(link) to the next node in the list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linked list elements are not stored at a contiguous location; the elements are linked using pointers.</a:t>
            </a:r>
          </a:p>
        </p:txBody>
      </p:sp>
    </p:spTree>
    <p:extLst>
      <p:ext uri="{BB962C8B-B14F-4D97-AF65-F5344CB8AC3E}">
        <p14:creationId xmlns:p14="http://schemas.microsoft.com/office/powerpoint/2010/main" val="36757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392" y="155744"/>
            <a:ext cx="38488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Why Linked List?</a:t>
            </a:r>
            <a:r>
              <a:rPr lang="en-US" sz="4000" dirty="0"/>
              <a:t> 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Structure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392" y="751343"/>
            <a:ext cx="120716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Arrays can be used to store linear data of similar types, but arrays have the following limitations. </a:t>
            </a:r>
            <a:endParaRPr lang="en-US" sz="2400" dirty="0" smtClean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1)</a:t>
            </a:r>
            <a:r>
              <a:rPr lang="en-US" sz="2400" dirty="0" smtClean="0"/>
              <a:t> The </a:t>
            </a:r>
            <a:r>
              <a:rPr lang="en-US" sz="2400" dirty="0"/>
              <a:t>size of the arrays is fixed: So we must know the upper limit on the number of elements in advance. Also, generally, the allocated memory is equal to the upper limit irrespective of the usage. </a:t>
            </a:r>
            <a:endParaRPr lang="en-US" sz="2400" dirty="0" smtClean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2)</a:t>
            </a:r>
            <a:r>
              <a:rPr lang="en-US" sz="2400" dirty="0"/>
              <a:t> Inserting a new element in an array of elements is expensive because the room has to be created for the new elements and to create room existing elements have to be shifted. </a:t>
            </a:r>
            <a:br>
              <a:rPr lang="en-US" sz="2400" dirty="0"/>
            </a:br>
            <a:r>
              <a:rPr lang="en-US" sz="2400" dirty="0"/>
              <a:t>For example, in a system, if we maintain a sorted list of IDs in an array id[]. </a:t>
            </a:r>
            <a:br>
              <a:rPr lang="en-US" sz="2400" dirty="0"/>
            </a:br>
            <a:r>
              <a:rPr lang="en-US" sz="2400" dirty="0"/>
              <a:t>id[] = [1000, 1010, 1050, 2000, 2040]. </a:t>
            </a:r>
            <a:br>
              <a:rPr lang="en-US" sz="2400" dirty="0"/>
            </a:br>
            <a:r>
              <a:rPr lang="en-US" sz="2400" dirty="0"/>
              <a:t>And if we want to insert a new ID 1005, then to maintain the sorted order, we have to move all the elements after 1000 (excluding 1000). </a:t>
            </a:r>
            <a:br>
              <a:rPr lang="en-US" sz="2400" dirty="0"/>
            </a:br>
            <a:r>
              <a:rPr lang="en-US" sz="2400" dirty="0"/>
              <a:t>Deletion is also expensive with arrays until unless some special techniques are used. For example, to delete 1010 in id[], everything after 1010 has to be moved.</a:t>
            </a:r>
          </a:p>
        </p:txBody>
      </p:sp>
    </p:spTree>
    <p:extLst>
      <p:ext uri="{BB962C8B-B14F-4D97-AF65-F5344CB8AC3E}">
        <p14:creationId xmlns:p14="http://schemas.microsoft.com/office/powerpoint/2010/main" val="12770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392" y="155744"/>
            <a:ext cx="42941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Types of Linked </a:t>
            </a:r>
            <a:r>
              <a:rPr lang="en-US" sz="4000" b="1" dirty="0"/>
              <a:t>List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Structure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257" y="1462433"/>
            <a:ext cx="1178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1" dirty="0"/>
              <a:t>Single </a:t>
            </a:r>
            <a:r>
              <a:rPr lang="en-US" sz="2400" b="1" i="1" dirty="0" smtClean="0"/>
              <a:t>Link List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A singly linked list is a type of linked list that is unidirectional, that is, </a:t>
            </a:r>
          </a:p>
          <a:p>
            <a:pPr algn="just"/>
            <a:r>
              <a:rPr lang="en-US" sz="2400" b="1" dirty="0"/>
              <a:t> </a:t>
            </a:r>
            <a:r>
              <a:rPr lang="en-US" sz="2400" b="1" dirty="0" smtClean="0"/>
              <a:t>   it can be traversed in  only one direction from head to the last</a:t>
            </a:r>
            <a:r>
              <a:rPr lang="en-US" sz="2400" dirty="0" smtClean="0"/>
              <a:t> node (tail). </a:t>
            </a:r>
            <a:endParaRPr lang="en-US" sz="2400" dirty="0"/>
          </a:p>
          <a:p>
            <a:pPr algn="just"/>
            <a:r>
              <a:rPr lang="en-US" sz="2400" dirty="0" smtClean="0"/>
              <a:t>   A single node contains data and a pointer to </a:t>
            </a:r>
            <a:r>
              <a:rPr lang="en-US" sz="2400" dirty="0"/>
              <a:t>the next node which helps in maintaining </a:t>
            </a:r>
            <a:r>
              <a:rPr lang="en-US" sz="2400" dirty="0" smtClean="0"/>
              <a:t>the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structure of the list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1" dirty="0"/>
              <a:t>Double </a:t>
            </a:r>
            <a:r>
              <a:rPr lang="en-US" sz="2400" b="1" i="1" dirty="0" smtClean="0"/>
              <a:t>Link List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Doubly linked list is </a:t>
            </a:r>
            <a:r>
              <a:rPr lang="en-US" sz="2400" b="1" dirty="0"/>
              <a:t>a type of linked list in which each node apart from storing its data </a:t>
            </a:r>
            <a:r>
              <a:rPr lang="en-US" sz="2400" b="1" dirty="0" smtClean="0"/>
              <a:t>has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b="1" dirty="0"/>
              <a:t>two links</a:t>
            </a:r>
            <a:r>
              <a:rPr lang="en-US" sz="2400" dirty="0"/>
              <a:t>. The first link points to the previous node in the list and the second link points to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the </a:t>
            </a:r>
            <a:r>
              <a:rPr lang="en-US" sz="2400" dirty="0"/>
              <a:t>next node in the list.</a:t>
            </a:r>
          </a:p>
        </p:txBody>
      </p:sp>
    </p:spTree>
    <p:extLst>
      <p:ext uri="{BB962C8B-B14F-4D97-AF65-F5344CB8AC3E}">
        <p14:creationId xmlns:p14="http://schemas.microsoft.com/office/powerpoint/2010/main" val="31427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392" y="155744"/>
            <a:ext cx="3207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Data Structure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Structure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392" y="155744"/>
            <a:ext cx="3207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Data Structure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Structure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392" y="155744"/>
            <a:ext cx="3207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Data Structure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Structure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392" y="155744"/>
            <a:ext cx="3207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Data Structure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Structure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284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144</cp:revision>
  <dcterms:created xsi:type="dcterms:W3CDTF">2016-01-14T13:25:00Z</dcterms:created>
  <dcterms:modified xsi:type="dcterms:W3CDTF">2021-11-13T05:08:59Z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