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>
  <p:sldMasterIdLst>
    <p:sldMasterId id="2147483670" r:id="rId1"/>
  </p:sldMasterIdLst>
  <p:notesMasterIdLst>
    <p:notesMasterId r:id="rId2"/>
  </p:notesMasterIdLst>
  <p:sldIdLst>
    <p:sldId id="987" r:id="rId3"/>
    <p:sldId id="1835" r:id="rId4"/>
    <p:sldId id="1836" r:id="rId5"/>
    <p:sldId id="1873" r:id="rId6"/>
    <p:sldId id="1874" r:id="rId7"/>
    <p:sldId id="1875" r:id="rId8"/>
    <p:sldId id="1876" r:id="rId9"/>
    <p:sldId id="1865" r:id="rId10"/>
    <p:sldId id="1840" r:id="rId11"/>
    <p:sldId id="1866" r:id="rId12"/>
    <p:sldId id="1871" r:id="rId13"/>
    <p:sldId id="1841" r:id="rId14"/>
    <p:sldId id="1842" r:id="rId15"/>
    <p:sldId id="1878" r:id="rId16"/>
    <p:sldId id="1861" r:id="rId17"/>
    <p:sldId id="1868" r:id="rId18"/>
    <p:sldId id="1843" r:id="rId19"/>
    <p:sldId id="1867" r:id="rId20"/>
    <p:sldId id="1877" r:id="rId21"/>
    <p:sldId id="1845" r:id="rId22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0" name="KYLim" initials="K" lastIdx="1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20000" autoAdjust="0"/>
    <p:restoredTop sz="91841" autoAdjust="0"/>
  </p:normalViewPr>
  <p:slideViewPr>
    <p:cSldViewPr>
      <p:cViewPr>
        <p:scale>
          <a:sx n="130" d="100"/>
          <a:sy n="130" d="100"/>
        </p:scale>
        <p:origin x="102" y="142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0" d="100"/>
        <a:sy n="160" d="100"/>
      </p:scale>
      <p:origin x="0" y="0"/>
    </p:cViewPr>
  </p:sorterViewPr>
  <p:notesViewPr>
    <p:cSldViewPr>
      <p:cViewPr varScale="1">
        <p:scale>
          <a:sx n="115" d="100"/>
          <a:sy n="115" d="100"/>
        </p:scale>
        <p:origin x="5178" y="120"/>
      </p:cViewPr>
      <p:guideLst>
        <p:guide orient="horz" pos="2864"/>
        <p:guide pos="2159"/>
        <p:guide orient="horz" pos="3109"/>
        <p:guide pos="2142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commentAuthors" Target="commentAuthors.xml"  /><Relationship Id="rId24" Type="http://schemas.openxmlformats.org/officeDocument/2006/relationships/presProps" Target="presProps.xml"  /><Relationship Id="rId25" Type="http://schemas.openxmlformats.org/officeDocument/2006/relationships/viewProps" Target="viewProps.xml"  /><Relationship Id="rId26" Type="http://schemas.openxmlformats.org/officeDocument/2006/relationships/theme" Target="theme/theme1.xml"  /><Relationship Id="rId27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2" y="2"/>
            <a:ext cx="2945659" cy="493712"/>
          </a:xfrm>
          <a:prstGeom prst="rect">
            <a:avLst/>
          </a:prstGeom>
        </p:spPr>
        <p:txBody>
          <a:bodyPr vert="horz" lIns="91432" tIns="45717" rIns="91432" bIns="45717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5" y="2"/>
            <a:ext cx="2945659" cy="493712"/>
          </a:xfrm>
          <a:prstGeom prst="rect">
            <a:avLst/>
          </a:prstGeom>
        </p:spPr>
        <p:txBody>
          <a:bodyPr vert="horz" lIns="91432" tIns="45717" rIns="91432" bIns="45717"/>
          <a:lstStyle>
            <a:lvl1pPr algn="r">
              <a:defRPr sz="1200"/>
            </a:lvl1pPr>
          </a:lstStyle>
          <a:p>
            <a:pPr lvl="0">
              <a:defRPr/>
            </a:pPr>
            <a:fld id="{050F0499-AE52-4672-879B-3107B2FC2A9F}" type="datetime1">
              <a:rPr lang="ko-KR" altLang="en-US"/>
              <a:pPr lvl="0">
                <a:defRPr/>
              </a:pPr>
              <a:t>2024-05-18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28688" y="739775"/>
            <a:ext cx="4940300" cy="3705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2" tIns="45717" rIns="91432" bIns="45717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378825"/>
            <a:ext cx="2945659" cy="493712"/>
          </a:xfrm>
          <a:prstGeom prst="rect">
            <a:avLst/>
          </a:prstGeom>
        </p:spPr>
        <p:txBody>
          <a:bodyPr vert="horz" lIns="91432" tIns="45717" rIns="91432" bIns="45717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5" y="9378825"/>
            <a:ext cx="2945659" cy="493712"/>
          </a:xfrm>
          <a:prstGeom prst="rect">
            <a:avLst/>
          </a:prstGeom>
        </p:spPr>
        <p:txBody>
          <a:bodyPr vert="horz" lIns="91432" tIns="45717" rIns="91432" bIns="45717" anchor="b"/>
          <a:lstStyle>
            <a:lvl1pPr algn="r">
              <a:defRPr sz="1200"/>
            </a:lvl1pPr>
          </a:lstStyle>
          <a:p>
            <a:pPr lvl="0">
              <a:defRPr/>
            </a:pPr>
            <a:fld id="{E9CED1A8-8C93-4BD0-9402-1D92621696D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64" y="4778546"/>
            <a:ext cx="5438748" cy="3908459"/>
          </a:xfrm>
          <a:prstGeom prst="rect">
            <a:avLst/>
          </a:prstGeom>
        </p:spPr>
        <p:txBody>
          <a:bodyPr lIns="88230" tIns="44115" rIns="88230" bIns="44115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9CED1A8-8C93-4BD0-9402-1D92621696DA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hyperlink" Target="https://oslab.kaist.ac.kr/" TargetMode="External" /><Relationship Id="rId3" Type="http://schemas.openxmlformats.org/officeDocument/2006/relationships/image" Target="../media/image2.pn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hyperlink" Target="https://oslab.kaist.ac.kr/" TargetMode="External" /><Relationship Id="rId3" Type="http://schemas.openxmlformats.org/officeDocument/2006/relationships/image" Target="../media/image2.png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/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4400" b="0" kern="1200" dirty="0">
                <a:solidFill>
                  <a:srgbClr val="004C98"/>
                </a:solidFill>
                <a:latin typeface="Helvetica" pitchFamily="2" charset="0"/>
                <a:ea typeface="맑은 고딕" panose="020B0503020000020004" pitchFamily="50" charset="-127"/>
                <a:cs typeface="Adobe Arabic" pitchFamily="18" charset="-78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1066874" y="5445224"/>
            <a:ext cx="7003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dirty="0">
                <a:solidFill>
                  <a:srgbClr val="004C98"/>
                </a:solidFill>
                <a:latin typeface="맑은 고딕" pitchFamily="50" charset="-127"/>
                <a:ea typeface="맑은 고딕" pitchFamily="50" charset="-127"/>
              </a:rPr>
              <a:t>Youjip</a:t>
            </a:r>
            <a:r>
              <a:rPr kumimoji="1" lang="en-US" altLang="ko-KR" sz="1800" b="1" baseline="0" dirty="0">
                <a:solidFill>
                  <a:srgbClr val="004C98"/>
                </a:solidFill>
                <a:latin typeface="맑은 고딕" pitchFamily="50" charset="-127"/>
                <a:ea typeface="맑은 고딕" pitchFamily="50" charset="-127"/>
              </a:rPr>
              <a:t> Won</a:t>
            </a:r>
            <a:endParaRPr kumimoji="1" lang="en-US" altLang="ko-KR" sz="1800" b="1" dirty="0">
              <a:solidFill>
                <a:srgbClr val="004C98"/>
              </a:solidFill>
              <a:latin typeface="맑은 고딕" pitchFamily="50" charset="-127"/>
              <a:ea typeface="맑은 고딕" pitchFamily="50" charset="-127"/>
              <a:cs typeface="Arial Bold" pitchFamily="34" charset="0"/>
            </a:endParaRPr>
          </a:p>
        </p:txBody>
      </p:sp>
      <p:grpSp>
        <p:nvGrpSpPr>
          <p:cNvPr id="36" name="그룹 35"/>
          <p:cNvGrpSpPr/>
          <p:nvPr userDrawn="1"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 userDrawn="1"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 userDrawn="1"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8" name="Picture 4" descr="ì¹´ì´ì¤í¸ì ëí ì´ë¯¸ì§ ê²ìê²°ê³¼">
            <a:extLst>
              <a:ext uri="{FF2B5EF4-FFF2-40B4-BE49-F238E27FC236}">
                <a16:creationId xmlns:a16="http://schemas.microsoft.com/office/drawing/2014/main" id="{5268B135-3744-480B-9C05-C51294A573E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861" y="4221088"/>
            <a:ext cx="2662278" cy="807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573466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  <a:latin typeface="Helvetica" pitchFamily="2" charset="0"/>
                <a:cs typeface="Courier New" panose="02070309020205020404" pitchFamily="49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  <a:latin typeface="Helvetica" pitchFamily="2" charset="0"/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  <a:latin typeface="Helvetica" pitchFamily="2" charset="0"/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  <a:latin typeface="Helvetica" pitchFamily="2" charset="0"/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  <a:latin typeface="Helvetica" pitchFamily="2" charset="0"/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  <a:latin typeface="Helvetica" pitchFamily="2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dirty="0" err="1">
                <a:solidFill>
                  <a:prstClr val="black"/>
                </a:solidFill>
              </a:rPr>
              <a:t>Youjip</a:t>
            </a:r>
            <a:r>
              <a:rPr kumimoji="1" lang="en-US" altLang="ko-KR" dirty="0">
                <a:solidFill>
                  <a:prstClr val="black"/>
                </a:solidFill>
              </a:rPr>
              <a:t> Won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pic>
        <p:nvPicPr>
          <p:cNvPr id="8" name="Picture 2">
            <a:hlinkClick r:id="rId2"/>
            <a:extLst>
              <a:ext uri="{FF2B5EF4-FFF2-40B4-BE49-F238E27FC236}">
                <a16:creationId xmlns:a16="http://schemas.microsoft.com/office/drawing/2014/main" id="{A3086394-EA88-AE49-8315-98886616650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441219"/>
            <a:ext cx="2429396" cy="50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1735396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dirty="0" err="1">
                <a:solidFill>
                  <a:prstClr val="black"/>
                </a:solidFill>
              </a:rPr>
              <a:t>Youjip</a:t>
            </a:r>
            <a:r>
              <a:rPr kumimoji="1" lang="en-US" altLang="ko-KR" dirty="0">
                <a:solidFill>
                  <a:prstClr val="black"/>
                </a:solidFill>
              </a:rPr>
              <a:t> Won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pic>
        <p:nvPicPr>
          <p:cNvPr id="8" name="Picture 2">
            <a:hlinkClick r:id="rId2"/>
            <a:extLst>
              <a:ext uri="{FF2B5EF4-FFF2-40B4-BE49-F238E27FC236}">
                <a16:creationId xmlns:a16="http://schemas.microsoft.com/office/drawing/2014/main" id="{674E073D-F86E-544D-9D25-5040D74F8D6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9" y="6441219"/>
            <a:ext cx="2429396" cy="50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305002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0" y="-611"/>
            <a:ext cx="9144000" cy="70661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0584" y="74098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786812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0938" y="6562725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A0C360-F875-469D-A977-82806D0D3C5E}" type="slidenum">
              <a:rPr kumimoji="1" lang="en-US" altLang="ko-KR">
                <a:solidFill>
                  <a:srgbClr val="1F497D">
                    <a:lumMod val="5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59550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dirty="0" err="1">
                <a:solidFill>
                  <a:prstClr val="black"/>
                </a:solidFill>
              </a:rPr>
              <a:t>Youjip</a:t>
            </a:r>
            <a:r>
              <a:rPr kumimoji="1" lang="en-US" altLang="ko-KR" dirty="0">
                <a:solidFill>
                  <a:prstClr val="black"/>
                </a:solidFill>
              </a:rPr>
              <a:t> Won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91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</p:sldLayoutIdLst>
  <p:transition>
    <p:zoom/>
  </p:transition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Helvetica" pitchFamily="2" charset="0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Helvetica" pitchFamily="2" charset="0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Helvetica" pitchFamily="2" charset="0"/>
          <a:ea typeface="맑은 고딕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Helvetica" pitchFamily="2" charset="0"/>
          <a:ea typeface="맑은 고딕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Helvetica" pitchFamily="2" charset="0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Helvetica" pitchFamily="2" charset="0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3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E160703E-F729-423D-A4CF-CDC0718729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8045" y="1772816"/>
            <a:ext cx="8007911" cy="154203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Operating Systems Lab</a:t>
            </a:r>
            <a:br>
              <a:rPr lang="en-US" altLang="ko-KR" dirty="0"/>
            </a:br>
            <a:r>
              <a:rPr lang="en-US" altLang="ko-KR" dirty="0"/>
              <a:t>Part 1: Threads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8001580"/>
      </p:ext>
    </p:extLst>
  </p:cSld>
  <p:clrMapOvr>
    <a:masterClrMapping/>
  </p:clrMapOvr>
  <p:transition>
    <p:zoom/>
  </p:transition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kumimoji="1" lang="en-US" altLang="ko-KR"/>
              <a:t>In summary,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9" y="980728"/>
            <a:ext cx="8677596" cy="4680520"/>
          </a:xfrm>
        </p:spPr>
        <p:txBody>
          <a:bodyPr/>
          <a:lstStyle/>
          <a:p>
            <a:pPr marL="0" lvl="0" indent="0">
              <a:buNone/>
              <a:defRPr/>
            </a:pPr>
            <a:r>
              <a:rPr lang="en-US" altLang="ko-KR">
                <a:latin typeface="Arial"/>
                <a:ea typeface="+mj-ea"/>
                <a:cs typeface="Courier New"/>
              </a:rPr>
              <a:t>매 네 번째 틱마다 모든 스레드의 우선 순위를 다시 계산합니다.</a:t>
            </a:r>
            <a:endParaRPr lang="en-US" altLang="ko-KR">
              <a:latin typeface="Arial"/>
              <a:ea typeface="+mj-ea"/>
              <a:cs typeface="Courier New"/>
            </a:endParaRPr>
          </a:p>
          <a:p>
            <a:pPr marL="0" lvl="0" indent="0" algn="ctr">
              <a:buNone/>
              <a:defRPr/>
            </a:pPr>
            <a:r>
              <a:rPr lang="en-US" altLang="ko-KR" sz="1800">
                <a:latin typeface="Courier New"/>
                <a:cs typeface="Courier New"/>
              </a:rPr>
              <a:t>priority = PRI_MAX – (recent_cpu / 4) – (nice * 2)</a:t>
            </a:r>
            <a:endParaRPr lang="en-US" altLang="ko-KR" sz="1800">
              <a:latin typeface="Courier New"/>
              <a:cs typeface="Courier New"/>
            </a:endParaRPr>
          </a:p>
          <a:p>
            <a:pPr marL="0" lvl="0" indent="0">
              <a:buNone/>
              <a:defRPr/>
            </a:pPr>
            <a:endParaRPr lang="en-US" altLang="ko-KR">
              <a:latin typeface="Arial"/>
              <a:ea typeface="+mj-ea"/>
              <a:cs typeface="Courier New"/>
            </a:endParaRPr>
          </a:p>
          <a:p>
            <a:pPr marL="0" lvl="0" indent="0">
              <a:buNone/>
              <a:defRPr/>
            </a:pPr>
            <a:r>
              <a:rPr lang="en-US" altLang="ko-KR">
                <a:latin typeface="Arial"/>
                <a:ea typeface="+mj-ea"/>
                <a:cs typeface="Courier New"/>
              </a:rPr>
              <a:t>모든 클럭 틱에서 실행 중인 스레드의 recent_cpu를 하나씩 늘리십시오.</a:t>
            </a:r>
            <a:endParaRPr lang="en-US" altLang="ko-KR">
              <a:latin typeface="Arial"/>
              <a:ea typeface="+mj-ea"/>
              <a:cs typeface="Courier New"/>
            </a:endParaRPr>
          </a:p>
          <a:p>
            <a:pPr marL="0" lvl="0" indent="0">
              <a:buNone/>
              <a:defRPr/>
            </a:pPr>
            <a:endParaRPr lang="en-US" altLang="ko-KR">
              <a:latin typeface="Arial"/>
              <a:ea typeface="+mj-ea"/>
              <a:cs typeface="Courier New"/>
            </a:endParaRPr>
          </a:p>
          <a:p>
            <a:pPr marL="0" lvl="0" indent="0">
              <a:buNone/>
              <a:defRPr/>
            </a:pPr>
            <a:r>
              <a:rPr lang="en-US" altLang="ko-KR">
                <a:latin typeface="Arial"/>
                <a:ea typeface="+mj-ea"/>
                <a:cs typeface="Courier New"/>
              </a:rPr>
              <a:t>매 초마다 모든 스레드의 </a:t>
            </a:r>
            <a:r>
              <a:rPr lang="en-US" altLang="ko-KR">
                <a:latin typeface="Courier New"/>
                <a:cs typeface="Courier New"/>
              </a:rPr>
              <a:t>recent_cpu</a:t>
            </a:r>
            <a:r>
              <a:rPr lang="en-US" altLang="ko-KR">
                <a:latin typeface="Arial"/>
                <a:ea typeface="+mj-ea"/>
                <a:cs typeface="Courier New"/>
              </a:rPr>
              <a:t>를 업데이트하세요.</a:t>
            </a:r>
            <a:endParaRPr lang="en-US" altLang="ko-KR">
              <a:latin typeface="Arial"/>
              <a:ea typeface="+mj-ea"/>
              <a:cs typeface="Courier New"/>
            </a:endParaRPr>
          </a:p>
          <a:p>
            <a:pPr marL="0" lvl="0" indent="0" algn="ctr">
              <a:buNone/>
              <a:defRPr/>
            </a:pPr>
            <a:r>
              <a:rPr lang="en-US" altLang="ko-KR">
                <a:latin typeface="Courier New"/>
                <a:cs typeface="Courier New"/>
              </a:rPr>
              <a:t>recent_cpu = decay * recent_cpu + nice, </a:t>
            </a:r>
            <a:r>
              <a:rPr lang="ko-KR" altLang="en-US">
                <a:latin typeface="Arial"/>
                <a:ea typeface="+mj-ea"/>
                <a:cs typeface="Courier New"/>
              </a:rPr>
              <a:t>조건</a:t>
            </a:r>
            <a:endParaRPr lang="ko-KR" altLang="en-US">
              <a:latin typeface="Arial"/>
              <a:ea typeface="+mj-ea"/>
              <a:cs typeface="Courier New"/>
            </a:endParaRPr>
          </a:p>
          <a:p>
            <a:pPr marL="0" lvl="0" indent="0" algn="ctr">
              <a:buNone/>
              <a:defRPr/>
            </a:pPr>
            <a:r>
              <a:rPr lang="en-US" altLang="ko-KR">
                <a:latin typeface="Courier New"/>
                <a:cs typeface="Courier New"/>
              </a:rPr>
              <a:t>decay = (2*load_average)/ (2*load_average + 1)</a:t>
            </a:r>
            <a:endParaRPr lang="en-US" altLang="ko-KR">
              <a:latin typeface="Courier New"/>
              <a:cs typeface="Courier New"/>
            </a:endParaRPr>
          </a:p>
          <a:p>
            <a:pPr marL="0" lvl="0" indent="0" algn="ctr">
              <a:buNone/>
              <a:defRPr/>
            </a:pPr>
            <a:r>
              <a:rPr lang="en-US" altLang="ko-KR">
                <a:solidFill>
                  <a:srgbClr val="1f497d">
                    <a:lumMod val="50000"/>
                  </a:srgbClr>
                </a:solidFill>
                <a:latin typeface="Arial"/>
                <a:ea typeface="+mj-ea"/>
                <a:cs typeface="Courier New"/>
              </a:rPr>
              <a:t>AND</a:t>
            </a:r>
            <a:endParaRPr lang="en-US" altLang="ko-KR">
              <a:solidFill>
                <a:srgbClr val="1f497d">
                  <a:lumMod val="50000"/>
                </a:srgbClr>
              </a:solidFill>
              <a:latin typeface="Arial"/>
              <a:ea typeface="+mj-ea"/>
              <a:cs typeface="Courier New"/>
            </a:endParaRPr>
          </a:p>
          <a:p>
            <a:pPr marL="0" lvl="0" indent="0" algn="ctr">
              <a:buNone/>
              <a:defRPr/>
            </a:pPr>
            <a:r>
              <a:rPr lang="en-US" altLang="ko-KR">
                <a:solidFill>
                  <a:srgbClr val="1f497d">
                    <a:lumMod val="50000"/>
                  </a:srgbClr>
                </a:solidFill>
                <a:latin typeface="Courier New"/>
                <a:cs typeface="Courier New"/>
              </a:rPr>
              <a:t>load_avg = (59/60)*load_avg + (1/60)*ready_threads</a:t>
            </a:r>
            <a:endParaRPr lang="en-US" altLang="ko-KR">
              <a:solidFill>
                <a:srgbClr val="1f497d">
                  <a:lumMod val="50000"/>
                </a:srgbClr>
              </a:solidFill>
              <a:latin typeface="Courier New"/>
              <a:cs typeface="Courier New"/>
            </a:endParaRPr>
          </a:p>
          <a:p>
            <a:pPr marL="0" lvl="0" indent="0">
              <a:buNone/>
              <a:defRPr/>
            </a:pPr>
            <a:endParaRPr lang="en-US" altLang="ko-KR">
              <a:latin typeface="Arial"/>
              <a:ea typeface="+mj-ea"/>
              <a:cs typeface="Courier New"/>
            </a:endParaRPr>
          </a:p>
          <a:p>
            <a:pPr marL="0" lvl="0" indent="0">
              <a:buNone/>
              <a:defRPr/>
            </a:pPr>
            <a:endParaRPr lang="en-US" altLang="ko-KR">
              <a:latin typeface="Courier New"/>
              <a:cs typeface="Courier New"/>
            </a:endParaRPr>
          </a:p>
          <a:p>
            <a:pPr marL="0" lvl="0" indent="0">
              <a:buNone/>
              <a:defRPr/>
            </a:pP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14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Youjip Won</a:t>
            </a:r>
            <a:endParaRPr kumimoji="1"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kumimoji="1" lang="ko-KR" altLang="en-US"/>
              <a:t/>
            </a: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16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Youjip Won</a:t>
            </a:r>
            <a:endParaRPr kumimoji="1"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8" name="표 8"/>
          <p:cNvGraphicFramePr>
            <a:graphicFrameLocks noGrp="1"/>
          </p:cNvGraphicFramePr>
          <p:nvPr/>
        </p:nvGraphicFramePr>
        <p:xfrm>
          <a:off x="1737618" y="1971401"/>
          <a:ext cx="5668764" cy="42041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3876"/>
                <a:gridCol w="423876"/>
                <a:gridCol w="803502"/>
                <a:gridCol w="803502"/>
                <a:gridCol w="803502"/>
                <a:gridCol w="803502"/>
                <a:gridCol w="803502"/>
                <a:gridCol w="803502"/>
              </a:tblGrid>
              <a:tr h="335877">
                <a:tc rowSpan="2">
                  <a:txBody>
                    <a:bodyPr vert="horz" lIns="90293" tIns="45147" rIns="90293" bIns="45147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050">
                          <a:latin typeface="맑은 고딕"/>
                          <a:ea typeface="맑은 고딕"/>
                          <a:cs typeface="+mn-cs"/>
                        </a:rPr>
                        <a:t>Sec</a:t>
                      </a:r>
                      <a:endParaRPr lang="ko-KR" altLang="en-US" sz="1050"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0293" marR="90293" marT="45147" marB="451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 vert="horz" lIns="90293" tIns="45147" rIns="90293" bIns="45147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050">
                          <a:latin typeface="맑은 고딕"/>
                          <a:ea typeface="맑은 고딕"/>
                          <a:cs typeface="+mn-cs"/>
                        </a:rPr>
                        <a:t>Tick</a:t>
                      </a:r>
                      <a:endParaRPr lang="ko-KR" altLang="en-US" sz="1050"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0293" marR="90293" marT="45147" marB="451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 vert="horz" lIns="90293" tIns="45147" rIns="90293" bIns="45147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050">
                          <a:latin typeface="맑은 고딕"/>
                          <a:ea typeface="맑은 고딕"/>
                          <a:cs typeface="+mn-cs"/>
                        </a:rPr>
                        <a:t>P1</a:t>
                      </a:r>
                      <a:endParaRPr lang="ko-KR" altLang="en-US" sz="1050"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0293" marR="90293" marT="45147" marB="451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0293" tIns="45147" rIns="90293" bIns="45147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050">
                          <a:latin typeface="맑은 고딕"/>
                          <a:ea typeface="맑은 고딕"/>
                          <a:cs typeface="+mn-cs"/>
                        </a:rPr>
                        <a:t>P2</a:t>
                      </a:r>
                      <a:endParaRPr lang="ko-KR" altLang="en-US" sz="1050"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0293" marR="90293" marT="45147" marB="451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0293" tIns="45147" rIns="90293" bIns="45147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050">
                          <a:latin typeface="맑은 고딕"/>
                          <a:ea typeface="맑은 고딕"/>
                          <a:cs typeface="+mn-cs"/>
                        </a:rPr>
                        <a:t>P3</a:t>
                      </a:r>
                      <a:endParaRPr lang="ko-KR" altLang="en-US" sz="1050"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0293" marR="90293" marT="45147" marB="451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35877">
                <a:tc v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82819" tIns="41409" rIns="82819" bIns="41409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000">
                          <a:latin typeface="맑은 고딕"/>
                          <a:ea typeface="맑은 고딕"/>
                          <a:cs typeface="+mn-cs"/>
                        </a:rPr>
                        <a:t>Priority</a:t>
                      </a:r>
                      <a:endParaRPr lang="ko-KR" altLang="en-US" sz="1000"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 vert="horz" lIns="82819" tIns="41409" rIns="82819" bIns="41409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recent_cpu</a:t>
                      </a:r>
                      <a:endParaRPr lang="ko-KR" altLang="en-US" sz="1000"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 vert="horz" lIns="82819" tIns="41409" rIns="82819" bIns="41409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000">
                          <a:latin typeface="맑은 고딕"/>
                          <a:ea typeface="맑은 고딕"/>
                          <a:cs typeface="+mn-cs"/>
                        </a:rPr>
                        <a:t>Priority</a:t>
                      </a:r>
                      <a:endParaRPr lang="ko-KR" altLang="en-US" sz="1000"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 vert="horz" lIns="82819" tIns="41409" rIns="82819" bIns="41409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recent_cpu</a:t>
                      </a:r>
                      <a:endParaRPr lang="ko-KR" altLang="en-US" sz="1000"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 vert="horz" lIns="82819" tIns="41409" rIns="82819" bIns="41409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000">
                          <a:latin typeface="맑은 고딕"/>
                          <a:ea typeface="맑은 고딕"/>
                          <a:cs typeface="+mn-cs"/>
                        </a:rPr>
                        <a:t>Priority</a:t>
                      </a:r>
                      <a:endParaRPr lang="ko-KR" altLang="en-US" sz="1000"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 vert="horz" lIns="82819" tIns="41409" rIns="82819" bIns="41409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recent_cpu</a:t>
                      </a:r>
                      <a:endParaRPr lang="ko-KR" altLang="en-US" sz="1000"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5635">
                <a:tc rowSpan="8">
                  <a:txBody>
                    <a:bodyPr vert="horz" lIns="90293" tIns="45147" rIns="90293" bIns="45147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800">
                          <a:latin typeface="맑은 고딕"/>
                          <a:ea typeface="맑은 고딕"/>
                          <a:cs typeface="+mn-cs"/>
                        </a:rPr>
                        <a:t>0</a:t>
                      </a:r>
                      <a:endParaRPr lang="ko-KR" altLang="en-US" sz="800"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0293" marR="90293" marT="45147" marB="451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 vert="horz" lIns="82819" tIns="41409" rIns="82819" bIns="41409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800">
                          <a:latin typeface="맑은 고딕"/>
                          <a:ea typeface="맑은 고딕"/>
                          <a:cs typeface="+mn-cs"/>
                        </a:rPr>
                        <a:t>0</a:t>
                      </a:r>
                      <a:endParaRPr lang="ko-KR" altLang="en-US" sz="800"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 vert="horz" lIns="82819" tIns="41409" rIns="82819" bIns="41409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800">
                          <a:latin typeface="맑은 고딕"/>
                          <a:ea typeface="맑은 고딕"/>
                          <a:cs typeface="+mn-cs"/>
                        </a:rPr>
                        <a:t>63</a:t>
                      </a:r>
                      <a:endParaRPr lang="ko-KR" altLang="en-US" sz="800"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 vert="horz" lIns="82819" tIns="41409" rIns="82819" bIns="41409" anchor="ctr" anchorCtr="0"/>
                    <a:p>
                      <a:pPr marL="0" lvl="0" algn="ctr" defTabSz="914400" rtl="0" eaLnBrk="1" latinLnBrk="1" hangingPunct="1">
                        <a:defRPr/>
                      </a:pPr>
                      <a:r>
                        <a:rPr lang="en-US" altLang="ko-KR" sz="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0</a:t>
                      </a:r>
                      <a:endParaRPr lang="ko-KR" altLang="en-US" sz="80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 vert="horz" lIns="82819" tIns="41409" rIns="82819" bIns="41409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800">
                          <a:latin typeface="맑은 고딕"/>
                          <a:ea typeface="맑은 고딕"/>
                          <a:cs typeface="+mn-cs"/>
                        </a:rPr>
                        <a:t>63</a:t>
                      </a:r>
                      <a:endParaRPr lang="ko-KR" altLang="en-US" sz="800"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 vert="horz" lIns="82819" tIns="41409" rIns="82819" bIns="41409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800">
                          <a:latin typeface="맑은 고딕"/>
                          <a:ea typeface="맑은 고딕"/>
                          <a:cs typeface="+mn-cs"/>
                        </a:rPr>
                        <a:t>0</a:t>
                      </a:r>
                      <a:endParaRPr lang="ko-KR" altLang="en-US" sz="800"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 vert="horz" lIns="82819" tIns="41409" rIns="82819" bIns="41409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800">
                          <a:latin typeface="맑은 고딕"/>
                          <a:ea typeface="맑은 고딕"/>
                          <a:cs typeface="+mn-cs"/>
                        </a:rPr>
                        <a:t>63</a:t>
                      </a:r>
                      <a:endParaRPr lang="ko-KR" altLang="en-US" sz="800"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 vert="horz" lIns="82819" tIns="41409" rIns="82819" bIns="41409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800">
                          <a:latin typeface="맑은 고딕"/>
                          <a:ea typeface="맑은 고딕"/>
                          <a:cs typeface="+mn-cs"/>
                        </a:rPr>
                        <a:t>0</a:t>
                      </a:r>
                      <a:endParaRPr lang="ko-KR" altLang="en-US" sz="800"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1720">
                <a:tc v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0" marR="91440"/>
                </a:tc>
                <a:tc>
                  <a:txBody>
                    <a:bodyPr vert="horz" lIns="82819" tIns="41409" rIns="82819" bIns="41409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800">
                          <a:latin typeface="맑은 고딕"/>
                          <a:ea typeface="맑은 고딕"/>
                          <a:cs typeface="+mn-cs"/>
                        </a:rPr>
                        <a:t>1</a:t>
                      </a:r>
                      <a:endParaRPr lang="ko-KR" altLang="en-US" sz="800"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 vert="horz" lIns="82819" tIns="41409" rIns="82819" bIns="41409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800">
                          <a:latin typeface="맑은 고딕"/>
                          <a:ea typeface="맑은 고딕"/>
                          <a:cs typeface="+mn-cs"/>
                        </a:rPr>
                        <a:t>63</a:t>
                      </a:r>
                      <a:endParaRPr lang="ko-KR" altLang="en-US" sz="800"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 vert="horz" lIns="82819" tIns="41409" rIns="82819" bIns="41409" anchor="ctr" anchorCtr="0"/>
                    <a:p>
                      <a:pPr marL="0" lvl="0" algn="ctr" defTabSz="914400" rtl="0" eaLnBrk="1" latinLnBrk="1" hangingPunct="1">
                        <a:defRPr/>
                      </a:pPr>
                      <a:r>
                        <a:rPr lang="en-US" altLang="ko-KR" sz="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1</a:t>
                      </a:r>
                      <a:endParaRPr lang="ko-KR" altLang="en-US" sz="80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 vert="horz" lIns="82819" tIns="41409" rIns="82819" bIns="41409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800">
                          <a:latin typeface="맑은 고딕"/>
                          <a:ea typeface="맑은 고딕"/>
                          <a:cs typeface="+mn-cs"/>
                        </a:rPr>
                        <a:t>63</a:t>
                      </a:r>
                      <a:endParaRPr lang="ko-KR" altLang="en-US" sz="800"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 vert="horz" lIns="82819" tIns="41409" rIns="82819" bIns="41409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800">
                          <a:latin typeface="맑은 고딕"/>
                          <a:ea typeface="맑은 고딕"/>
                          <a:cs typeface="+mn-cs"/>
                        </a:rPr>
                        <a:t>0</a:t>
                      </a:r>
                      <a:endParaRPr lang="ko-KR" altLang="en-US" sz="800"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 vert="horz" lIns="82819" tIns="41409" rIns="82819" bIns="41409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800">
                          <a:latin typeface="맑은 고딕"/>
                          <a:ea typeface="맑은 고딕"/>
                          <a:cs typeface="+mn-cs"/>
                        </a:rPr>
                        <a:t>63</a:t>
                      </a:r>
                      <a:endParaRPr lang="ko-KR" altLang="en-US" sz="800"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 vert="horz" lIns="82819" tIns="41409" rIns="82819" bIns="41409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800">
                          <a:latin typeface="맑은 고딕"/>
                          <a:ea typeface="맑은 고딕"/>
                          <a:cs typeface="+mn-cs"/>
                        </a:rPr>
                        <a:t>0</a:t>
                      </a:r>
                      <a:endParaRPr lang="ko-KR" altLang="en-US" sz="800"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1720">
                <a:tc v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0" marR="91440"/>
                </a:tc>
                <a:tc>
                  <a:txBody>
                    <a:bodyPr vert="horz" lIns="82819" tIns="41409" rIns="82819" bIns="41409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800">
                          <a:latin typeface="맑은 고딕"/>
                          <a:ea typeface="맑은 고딕"/>
                          <a:cs typeface="+mn-cs"/>
                        </a:rPr>
                        <a:t>2</a:t>
                      </a:r>
                      <a:endParaRPr lang="ko-KR" altLang="en-US" sz="800"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 vert="horz" lIns="82819" tIns="41409" rIns="82819" bIns="41409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800">
                          <a:latin typeface="맑은 고딕"/>
                          <a:ea typeface="맑은 고딕"/>
                          <a:cs typeface="+mn-cs"/>
                        </a:rPr>
                        <a:t>63</a:t>
                      </a:r>
                      <a:endParaRPr lang="ko-KR" altLang="en-US" sz="800"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 vert="horz" lIns="82819" tIns="41409" rIns="82819" bIns="41409" anchor="ctr" anchorCtr="0"/>
                    <a:p>
                      <a:pPr marL="0" lvl="0" algn="ctr" defTabSz="914400" rtl="0" eaLnBrk="1" latinLnBrk="1" hangingPunct="1">
                        <a:defRPr/>
                      </a:pPr>
                      <a:r>
                        <a:rPr lang="en-US" altLang="ko-KR" sz="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2</a:t>
                      </a:r>
                      <a:endParaRPr lang="ko-KR" altLang="en-US" sz="80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 vert="horz" lIns="82819" tIns="41409" rIns="82819" bIns="41409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800">
                          <a:latin typeface="맑은 고딕"/>
                          <a:ea typeface="맑은 고딕"/>
                          <a:cs typeface="+mn-cs"/>
                        </a:rPr>
                        <a:t>63</a:t>
                      </a:r>
                      <a:endParaRPr lang="ko-KR" altLang="en-US" sz="800"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 vert="horz" lIns="82819" tIns="41409" rIns="82819" bIns="41409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800">
                          <a:latin typeface="맑은 고딕"/>
                          <a:ea typeface="맑은 고딕"/>
                          <a:cs typeface="+mn-cs"/>
                        </a:rPr>
                        <a:t>0</a:t>
                      </a:r>
                      <a:endParaRPr lang="ko-KR" altLang="en-US" sz="800"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 vert="horz" lIns="82819" tIns="41409" rIns="82819" bIns="41409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800">
                          <a:latin typeface="맑은 고딕"/>
                          <a:ea typeface="맑은 고딕"/>
                          <a:cs typeface="+mn-cs"/>
                        </a:rPr>
                        <a:t>63</a:t>
                      </a:r>
                      <a:endParaRPr lang="ko-KR" altLang="en-US" sz="800"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 vert="horz" lIns="82819" tIns="41409" rIns="82819" bIns="41409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800">
                          <a:latin typeface="맑은 고딕"/>
                          <a:ea typeface="맑은 고딕"/>
                          <a:cs typeface="+mn-cs"/>
                        </a:rPr>
                        <a:t>0</a:t>
                      </a:r>
                      <a:endParaRPr lang="ko-KR" altLang="en-US" sz="800"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1720">
                <a:tc v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0" marR="91440"/>
                </a:tc>
                <a:tc>
                  <a:txBody>
                    <a:bodyPr vert="horz" lIns="82819" tIns="41409" rIns="82819" bIns="41409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800">
                          <a:latin typeface="맑은 고딕"/>
                          <a:ea typeface="맑은 고딕"/>
                          <a:cs typeface="+mn-cs"/>
                        </a:rPr>
                        <a:t>3</a:t>
                      </a:r>
                      <a:endParaRPr lang="ko-KR" altLang="en-US" sz="800"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 vert="horz" lIns="82819" tIns="41409" rIns="82819" bIns="41409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800">
                          <a:latin typeface="맑은 고딕"/>
                          <a:ea typeface="맑은 고딕"/>
                          <a:cs typeface="+mn-cs"/>
                        </a:rPr>
                        <a:t>63</a:t>
                      </a:r>
                      <a:endParaRPr lang="ko-KR" altLang="en-US" sz="800"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 vert="horz" lIns="82819" tIns="41409" rIns="82819" bIns="41409" anchor="ctr" anchorCtr="0"/>
                    <a:p>
                      <a:pPr marL="0" lvl="0" algn="ctr" defTabSz="914400" rtl="0" eaLnBrk="1" latinLnBrk="1" hangingPunct="1">
                        <a:defRPr/>
                      </a:pPr>
                      <a:r>
                        <a:rPr lang="en-US" altLang="ko-KR" sz="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3</a:t>
                      </a:r>
                      <a:endParaRPr lang="ko-KR" altLang="en-US" sz="80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 vert="horz" lIns="82819" tIns="41409" rIns="82819" bIns="41409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800">
                          <a:latin typeface="맑은 고딕"/>
                          <a:ea typeface="맑은 고딕"/>
                          <a:cs typeface="+mn-cs"/>
                        </a:rPr>
                        <a:t>63</a:t>
                      </a:r>
                      <a:endParaRPr lang="ko-KR" altLang="en-US" sz="800"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 vert="horz" lIns="82819" tIns="41409" rIns="82819" bIns="41409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800">
                          <a:latin typeface="맑은 고딕"/>
                          <a:ea typeface="맑은 고딕"/>
                          <a:cs typeface="+mn-cs"/>
                        </a:rPr>
                        <a:t>0</a:t>
                      </a:r>
                      <a:endParaRPr lang="ko-KR" altLang="en-US" sz="800"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 vert="horz" lIns="82819" tIns="41409" rIns="82819" bIns="41409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800">
                          <a:latin typeface="맑은 고딕"/>
                          <a:ea typeface="맑은 고딕"/>
                          <a:cs typeface="+mn-cs"/>
                        </a:rPr>
                        <a:t>63</a:t>
                      </a:r>
                      <a:endParaRPr lang="ko-KR" altLang="en-US" sz="800"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 vert="horz" lIns="82819" tIns="41409" rIns="82819" bIns="41409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800">
                          <a:latin typeface="맑은 고딕"/>
                          <a:ea typeface="맑은 고딕"/>
                          <a:cs typeface="+mn-cs"/>
                        </a:rPr>
                        <a:t>0</a:t>
                      </a:r>
                      <a:endParaRPr lang="ko-KR" altLang="en-US" sz="800"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1720">
                <a:tc v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0" marR="91440"/>
                </a:tc>
                <a:tc>
                  <a:txBody>
                    <a:bodyPr vert="horz" lIns="82819" tIns="41409" rIns="82819" bIns="41409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800">
                          <a:latin typeface="맑은 고딕"/>
                          <a:ea typeface="맑은 고딕"/>
                          <a:cs typeface="+mn-cs"/>
                        </a:rPr>
                        <a:t>4</a:t>
                      </a:r>
                      <a:endParaRPr lang="ko-KR" altLang="en-US" sz="800"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 vert="horz" lIns="82819" tIns="41409" rIns="82819" bIns="41409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800">
                          <a:latin typeface="맑은 고딕"/>
                          <a:ea typeface="맑은 고딕"/>
                          <a:cs typeface="+mn-cs"/>
                        </a:rPr>
                        <a:t>62</a:t>
                      </a:r>
                      <a:endParaRPr lang="ko-KR" altLang="en-US" sz="800"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f927">
                        <a:alpha val="50200"/>
                      </a:srgbClr>
                    </a:solidFill>
                  </a:tcPr>
                </a:tc>
                <a:tc>
                  <a:txBody>
                    <a:bodyPr vert="horz" lIns="82819" tIns="41409" rIns="82819" bIns="41409" anchor="ctr" anchorCtr="0"/>
                    <a:p>
                      <a:pPr marL="0" lvl="0" algn="ctr" defTabSz="914400" rtl="0" eaLnBrk="1" latinLnBrk="1" hangingPunct="1">
                        <a:defRPr/>
                      </a:pPr>
                      <a:r>
                        <a:rPr lang="en-US" altLang="ko-KR" sz="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4</a:t>
                      </a:r>
                      <a:endParaRPr lang="ko-KR" altLang="en-US" sz="80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 vert="horz" lIns="82819" tIns="41409" rIns="82819" bIns="41409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800">
                          <a:latin typeface="맑은 고딕"/>
                          <a:ea typeface="맑은 고딕"/>
                          <a:cs typeface="+mn-cs"/>
                        </a:rPr>
                        <a:t>63</a:t>
                      </a:r>
                      <a:endParaRPr lang="ko-KR" altLang="en-US" sz="800"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f927">
                        <a:alpha val="50200"/>
                      </a:srgbClr>
                    </a:solidFill>
                  </a:tcPr>
                </a:tc>
                <a:tc>
                  <a:txBody>
                    <a:bodyPr vert="horz" lIns="82819" tIns="41409" rIns="82819" bIns="41409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800">
                          <a:latin typeface="맑은 고딕"/>
                          <a:ea typeface="맑은 고딕"/>
                          <a:cs typeface="+mn-cs"/>
                        </a:rPr>
                        <a:t>0</a:t>
                      </a:r>
                      <a:endParaRPr lang="ko-KR" altLang="en-US" sz="800"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 vert="horz" lIns="82819" tIns="41409" rIns="82819" bIns="41409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800">
                          <a:latin typeface="맑은 고딕"/>
                          <a:ea typeface="맑은 고딕"/>
                          <a:cs typeface="+mn-cs"/>
                        </a:rPr>
                        <a:t>63</a:t>
                      </a:r>
                      <a:endParaRPr lang="ko-KR" altLang="en-US" sz="800"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f927">
                        <a:alpha val="50200"/>
                      </a:srgbClr>
                    </a:solidFill>
                  </a:tcPr>
                </a:tc>
                <a:tc>
                  <a:txBody>
                    <a:bodyPr vert="horz" lIns="82819" tIns="41409" rIns="82819" bIns="41409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800">
                          <a:latin typeface="맑은 고딕"/>
                          <a:ea typeface="맑은 고딕"/>
                          <a:cs typeface="+mn-cs"/>
                        </a:rPr>
                        <a:t>0</a:t>
                      </a:r>
                      <a:endParaRPr lang="ko-KR" altLang="en-US" sz="800"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1720">
                <a:tc v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0" marR="91440"/>
                </a:tc>
                <a:tc>
                  <a:txBody>
                    <a:bodyPr vert="horz" lIns="82819" tIns="41409" rIns="82819" bIns="41409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800">
                          <a:latin typeface="맑은 고딕"/>
                          <a:ea typeface="맑은 고딕"/>
                          <a:cs typeface="+mn-cs"/>
                        </a:rPr>
                        <a:t>5</a:t>
                      </a:r>
                      <a:endParaRPr lang="ko-KR" altLang="en-US" sz="800"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 vert="horz" lIns="82819" tIns="41409" rIns="82819" bIns="41409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800">
                          <a:latin typeface="맑은 고딕"/>
                          <a:ea typeface="맑은 고딕"/>
                          <a:cs typeface="+mn-cs"/>
                        </a:rPr>
                        <a:t>62</a:t>
                      </a:r>
                      <a:endParaRPr lang="ko-KR" altLang="en-US" sz="800"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 vert="horz" lIns="82819" tIns="41409" rIns="82819" bIns="41409" anchor="ctr" anchorCtr="0"/>
                    <a:p>
                      <a:pPr marL="0" lvl="0" algn="ctr" defTabSz="914400" rtl="0" eaLnBrk="1" latinLnBrk="1" hangingPunct="1">
                        <a:defRPr/>
                      </a:pPr>
                      <a:r>
                        <a:rPr lang="en-US" altLang="ko-KR" sz="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4</a:t>
                      </a:r>
                      <a:endParaRPr lang="ko-KR" altLang="en-US" sz="80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 vert="horz" lIns="82819" tIns="41409" rIns="82819" bIns="41409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800">
                          <a:latin typeface="맑은 고딕"/>
                          <a:ea typeface="맑은 고딕"/>
                          <a:cs typeface="+mn-cs"/>
                        </a:rPr>
                        <a:t>63</a:t>
                      </a:r>
                      <a:endParaRPr lang="ko-KR" altLang="en-US" sz="800"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 vert="horz" lIns="82819" tIns="41409" rIns="82819" bIns="41409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800">
                          <a:latin typeface="맑은 고딕"/>
                          <a:ea typeface="맑은 고딕"/>
                          <a:cs typeface="+mn-cs"/>
                        </a:rPr>
                        <a:t>1</a:t>
                      </a:r>
                      <a:endParaRPr lang="ko-KR" altLang="en-US" sz="800"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 vert="horz" lIns="82819" tIns="41409" rIns="82819" bIns="41409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800">
                          <a:latin typeface="맑은 고딕"/>
                          <a:ea typeface="맑은 고딕"/>
                          <a:cs typeface="+mn-cs"/>
                        </a:rPr>
                        <a:t>63</a:t>
                      </a:r>
                      <a:endParaRPr lang="ko-KR" altLang="en-US" sz="800"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 vert="horz" lIns="82819" tIns="41409" rIns="82819" bIns="41409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800">
                          <a:latin typeface="맑은 고딕"/>
                          <a:ea typeface="맑은 고딕"/>
                          <a:cs typeface="+mn-cs"/>
                        </a:rPr>
                        <a:t>0</a:t>
                      </a:r>
                      <a:endParaRPr lang="ko-KR" altLang="en-US" sz="800"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1720">
                <a:tc v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0" marR="91440"/>
                </a:tc>
                <a:tc>
                  <a:txBody>
                    <a:bodyPr vert="horz" lIns="82819" tIns="41409" rIns="82819" bIns="41409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800">
                          <a:latin typeface="맑은 고딕"/>
                          <a:ea typeface="맑은 고딕"/>
                          <a:cs typeface="+mn-cs"/>
                        </a:rPr>
                        <a:t>6</a:t>
                      </a:r>
                      <a:endParaRPr lang="ko-KR" altLang="en-US" sz="800"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 vert="horz" lIns="82819" tIns="41409" rIns="82819" bIns="41409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800">
                          <a:latin typeface="맑은 고딕"/>
                          <a:ea typeface="맑은 고딕"/>
                          <a:cs typeface="+mn-cs"/>
                        </a:rPr>
                        <a:t>62</a:t>
                      </a:r>
                      <a:endParaRPr lang="ko-KR" altLang="en-US" sz="800"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 vert="horz" lIns="82819" tIns="41409" rIns="82819" bIns="41409" anchor="ctr" anchorCtr="0"/>
                    <a:p>
                      <a:pPr marL="0" lvl="0" algn="ctr" defTabSz="914400" rtl="0" eaLnBrk="1" latinLnBrk="1" hangingPunct="1">
                        <a:defRPr/>
                      </a:pPr>
                      <a:r>
                        <a:rPr lang="en-US" altLang="ko-KR" sz="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4</a:t>
                      </a:r>
                      <a:endParaRPr lang="ko-KR" altLang="en-US" sz="80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 vert="horz" lIns="82819" tIns="41409" rIns="82819" bIns="41409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800">
                          <a:latin typeface="맑은 고딕"/>
                          <a:ea typeface="맑은 고딕"/>
                          <a:cs typeface="+mn-cs"/>
                        </a:rPr>
                        <a:t>63</a:t>
                      </a:r>
                      <a:endParaRPr lang="ko-KR" altLang="en-US" sz="800"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 vert="horz" lIns="82819" tIns="41409" rIns="82819" bIns="41409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800">
                          <a:latin typeface="맑은 고딕"/>
                          <a:ea typeface="맑은 고딕"/>
                          <a:cs typeface="+mn-cs"/>
                        </a:rPr>
                        <a:t>2</a:t>
                      </a:r>
                      <a:endParaRPr lang="ko-KR" altLang="en-US" sz="800"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 vert="horz" lIns="82819" tIns="41409" rIns="82819" bIns="41409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800">
                          <a:latin typeface="맑은 고딕"/>
                          <a:ea typeface="맑은 고딕"/>
                          <a:cs typeface="+mn-cs"/>
                        </a:rPr>
                        <a:t>63</a:t>
                      </a:r>
                      <a:endParaRPr lang="ko-KR" altLang="en-US" sz="800"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 vert="horz" lIns="82819" tIns="41409" rIns="82819" bIns="41409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800">
                          <a:latin typeface="맑은 고딕"/>
                          <a:ea typeface="맑은 고딕"/>
                          <a:cs typeface="+mn-cs"/>
                        </a:rPr>
                        <a:t>0</a:t>
                      </a:r>
                      <a:endParaRPr lang="ko-KR" altLang="en-US" sz="800"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1720">
                <a:tc v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0" marR="91440"/>
                </a:tc>
                <a:tc>
                  <a:txBody>
                    <a:bodyPr vert="horz" lIns="82819" tIns="41409" rIns="82819" bIns="41409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800">
                          <a:latin typeface="맑은 고딕"/>
                          <a:ea typeface="맑은 고딕"/>
                          <a:cs typeface="+mn-cs"/>
                        </a:rPr>
                        <a:t>7</a:t>
                      </a:r>
                      <a:endParaRPr lang="ko-KR" altLang="en-US" sz="800"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 vert="horz" lIns="82819" tIns="41409" rIns="82819" bIns="41409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800">
                          <a:latin typeface="맑은 고딕"/>
                          <a:ea typeface="맑은 고딕"/>
                          <a:cs typeface="+mn-cs"/>
                        </a:rPr>
                        <a:t>62</a:t>
                      </a:r>
                      <a:endParaRPr lang="ko-KR" altLang="en-US" sz="800"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 vert="horz" lIns="82819" tIns="41409" rIns="82819" bIns="41409" anchor="ctr" anchorCtr="0"/>
                    <a:p>
                      <a:pPr marL="0" lvl="0" algn="ctr" defTabSz="914400" rtl="0" eaLnBrk="1" latinLnBrk="1" hangingPunct="1">
                        <a:defRPr/>
                      </a:pPr>
                      <a:r>
                        <a:rPr lang="en-US" altLang="ko-KR" sz="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4</a:t>
                      </a:r>
                      <a:endParaRPr lang="ko-KR" altLang="en-US" sz="80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 vert="horz" lIns="82819" tIns="41409" rIns="82819" bIns="41409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800">
                          <a:latin typeface="맑은 고딕"/>
                          <a:ea typeface="맑은 고딕"/>
                          <a:cs typeface="+mn-cs"/>
                        </a:rPr>
                        <a:t>63</a:t>
                      </a:r>
                      <a:endParaRPr lang="ko-KR" altLang="en-US" sz="800"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 vert="horz" lIns="82819" tIns="41409" rIns="82819" bIns="41409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800">
                          <a:latin typeface="맑은 고딕"/>
                          <a:ea typeface="맑은 고딕"/>
                          <a:cs typeface="+mn-cs"/>
                        </a:rPr>
                        <a:t>3</a:t>
                      </a:r>
                      <a:endParaRPr lang="ko-KR" altLang="en-US" sz="800"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 vert="horz" lIns="82819" tIns="41409" rIns="82819" bIns="41409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800">
                          <a:latin typeface="맑은 고딕"/>
                          <a:ea typeface="맑은 고딕"/>
                          <a:cs typeface="+mn-cs"/>
                        </a:rPr>
                        <a:t>63</a:t>
                      </a:r>
                      <a:endParaRPr lang="ko-KR" altLang="en-US" sz="800"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 vert="horz" lIns="82819" tIns="41409" rIns="82819" bIns="41409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800">
                          <a:latin typeface="맑은 고딕"/>
                          <a:ea typeface="맑은 고딕"/>
                          <a:cs typeface="+mn-cs"/>
                        </a:rPr>
                        <a:t>0</a:t>
                      </a:r>
                      <a:endParaRPr lang="ko-KR" altLang="en-US" sz="800"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1720">
                <a:tc rowSpan="8">
                  <a:txBody>
                    <a:bodyPr vert="horz" lIns="90293" tIns="45147" rIns="90293" bIns="45147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800">
                          <a:latin typeface="맑은 고딕"/>
                          <a:ea typeface="맑은 고딕"/>
                          <a:cs typeface="+mn-cs"/>
                        </a:rPr>
                        <a:t>1</a:t>
                      </a:r>
                      <a:endParaRPr lang="ko-KR" altLang="en-US" sz="800"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0293" marR="90293" marT="45147" marB="451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 vert="horz" lIns="82819" tIns="41409" rIns="82819" bIns="41409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800">
                          <a:latin typeface="맑은 고딕"/>
                          <a:ea typeface="맑은 고딕"/>
                          <a:cs typeface="+mn-cs"/>
                        </a:rPr>
                        <a:t>8</a:t>
                      </a:r>
                      <a:endParaRPr lang="ko-KR" altLang="en-US" sz="800"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 vert="horz" lIns="82819" tIns="41409" rIns="82819" bIns="41409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800">
                          <a:latin typeface="맑은 고딕"/>
                          <a:ea typeface="맑은 고딕"/>
                          <a:cs typeface="+mn-cs"/>
                        </a:rPr>
                        <a:t>63</a:t>
                      </a:r>
                      <a:endParaRPr lang="ko-KR" altLang="en-US" sz="800"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f927">
                        <a:alpha val="49800"/>
                      </a:srgbClr>
                    </a:solidFill>
                  </a:tcPr>
                </a:tc>
                <a:tc>
                  <a:txBody>
                    <a:bodyPr vert="horz" lIns="82819" tIns="41409" rIns="82819" bIns="41409" anchor="ctr" anchorCtr="0"/>
                    <a:p>
                      <a:pPr marL="0" lvl="0" algn="ctr" defTabSz="914400" rtl="0" eaLnBrk="1" latinLnBrk="1" hangingPunct="1">
                        <a:defRPr/>
                      </a:pPr>
                      <a:r>
                        <a:rPr lang="en-US" altLang="ko-KR" sz="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0</a:t>
                      </a:r>
                      <a:endParaRPr lang="ko-KR" altLang="en-US" sz="80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50200"/>
                      </a:srgbClr>
                    </a:solidFill>
                  </a:tcPr>
                </a:tc>
                <a:tc>
                  <a:txBody>
                    <a:bodyPr vert="horz" lIns="82819" tIns="41409" rIns="82819" bIns="41409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800">
                          <a:latin typeface="맑은 고딕"/>
                          <a:ea typeface="맑은 고딕"/>
                          <a:cs typeface="+mn-cs"/>
                        </a:rPr>
                        <a:t>62</a:t>
                      </a:r>
                      <a:endParaRPr lang="ko-KR" altLang="en-US" sz="800"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f927">
                        <a:alpha val="50200"/>
                      </a:srgbClr>
                    </a:solidFill>
                  </a:tcPr>
                </a:tc>
                <a:tc>
                  <a:txBody>
                    <a:bodyPr vert="horz" lIns="82819" tIns="41409" rIns="82819" bIns="41409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800">
                          <a:latin typeface="맑은 고딕"/>
                          <a:ea typeface="맑은 고딕"/>
                          <a:cs typeface="+mn-cs"/>
                        </a:rPr>
                        <a:t>4</a:t>
                      </a:r>
                      <a:endParaRPr lang="ko-KR" altLang="en-US" sz="800"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50200"/>
                      </a:srgbClr>
                    </a:solidFill>
                  </a:tcPr>
                </a:tc>
                <a:tc>
                  <a:txBody>
                    <a:bodyPr vert="horz" lIns="82819" tIns="41409" rIns="82819" bIns="41409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800">
                          <a:latin typeface="맑은 고딕"/>
                          <a:ea typeface="맑은 고딕"/>
                          <a:cs typeface="+mn-cs"/>
                        </a:rPr>
                        <a:t>63</a:t>
                      </a:r>
                      <a:endParaRPr lang="ko-KR" altLang="en-US" sz="800"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f927">
                        <a:alpha val="50200"/>
                      </a:srgbClr>
                    </a:solidFill>
                  </a:tcPr>
                </a:tc>
                <a:tc>
                  <a:txBody>
                    <a:bodyPr vert="horz" lIns="82819" tIns="41409" rIns="82819" bIns="41409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800">
                          <a:latin typeface="맑은 고딕"/>
                          <a:ea typeface="맑은 고딕"/>
                          <a:cs typeface="+mn-cs"/>
                        </a:rPr>
                        <a:t>0</a:t>
                      </a:r>
                      <a:endParaRPr lang="ko-KR" altLang="en-US" sz="800"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50200"/>
                      </a:srgbClr>
                    </a:solidFill>
                  </a:tcPr>
                </a:tc>
              </a:tr>
              <a:tr h="221720">
                <a:tc v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0" marR="91440"/>
                </a:tc>
                <a:tc>
                  <a:txBody>
                    <a:bodyPr vert="horz" lIns="82819" tIns="41409" rIns="82819" bIns="41409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800">
                          <a:latin typeface="맑은 고딕"/>
                          <a:ea typeface="맑은 고딕"/>
                          <a:cs typeface="+mn-cs"/>
                        </a:rPr>
                        <a:t>9</a:t>
                      </a:r>
                      <a:endParaRPr lang="ko-KR" altLang="en-US" sz="800"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 vert="horz" lIns="82819" tIns="41409" rIns="82819" bIns="41409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800">
                          <a:latin typeface="맑은 고딕"/>
                          <a:ea typeface="맑은 고딕"/>
                          <a:cs typeface="+mn-cs"/>
                        </a:rPr>
                        <a:t>63</a:t>
                      </a:r>
                      <a:endParaRPr lang="ko-KR" altLang="en-US" sz="800"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 vert="horz" lIns="82819" tIns="41409" rIns="82819" bIns="41409" anchor="ctr" anchorCtr="0"/>
                    <a:p>
                      <a:pPr marL="0" lvl="0" algn="ctr" defTabSz="914400" rtl="0" eaLnBrk="1" latinLnBrk="1" hangingPunct="1">
                        <a:defRPr/>
                      </a:pPr>
                      <a:r>
                        <a:rPr lang="en-US" altLang="ko-KR" sz="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0</a:t>
                      </a:r>
                      <a:endParaRPr lang="ko-KR" altLang="en-US" sz="80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 vert="horz" lIns="82819" tIns="41409" rIns="82819" bIns="41409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800">
                          <a:latin typeface="맑은 고딕"/>
                          <a:ea typeface="맑은 고딕"/>
                          <a:cs typeface="+mn-cs"/>
                        </a:rPr>
                        <a:t>62</a:t>
                      </a:r>
                      <a:endParaRPr lang="ko-KR" altLang="en-US" sz="800"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 vert="horz" lIns="82819" tIns="41409" rIns="82819" bIns="41409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800">
                          <a:latin typeface="맑은 고딕"/>
                          <a:ea typeface="맑은 고딕"/>
                          <a:cs typeface="+mn-cs"/>
                        </a:rPr>
                        <a:t>4</a:t>
                      </a:r>
                      <a:endParaRPr lang="ko-KR" altLang="en-US" sz="800"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 vert="horz" lIns="82819" tIns="41409" rIns="82819" bIns="41409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800">
                          <a:latin typeface="맑은 고딕"/>
                          <a:ea typeface="맑은 고딕"/>
                          <a:cs typeface="+mn-cs"/>
                        </a:rPr>
                        <a:t>63</a:t>
                      </a:r>
                      <a:endParaRPr lang="ko-KR" altLang="en-US" sz="800"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 vert="horz" lIns="82819" tIns="41409" rIns="82819" bIns="41409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800">
                          <a:latin typeface="맑은 고딕"/>
                          <a:ea typeface="맑은 고딕"/>
                          <a:cs typeface="+mn-cs"/>
                        </a:rPr>
                        <a:t>1</a:t>
                      </a:r>
                      <a:endParaRPr lang="ko-KR" altLang="en-US" sz="800"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1720">
                <a:tc v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0" marR="91440"/>
                </a:tc>
                <a:tc>
                  <a:txBody>
                    <a:bodyPr vert="horz" lIns="82819" tIns="41409" rIns="82819" bIns="41409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800">
                          <a:latin typeface="맑은 고딕"/>
                          <a:ea typeface="맑은 고딕"/>
                          <a:cs typeface="+mn-cs"/>
                        </a:rPr>
                        <a:t>10</a:t>
                      </a:r>
                      <a:endParaRPr lang="ko-KR" altLang="en-US" sz="800"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 vert="horz" lIns="82819" tIns="41409" rIns="82819" bIns="41409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800">
                          <a:latin typeface="맑은 고딕"/>
                          <a:ea typeface="맑은 고딕"/>
                          <a:cs typeface="+mn-cs"/>
                        </a:rPr>
                        <a:t>63</a:t>
                      </a:r>
                      <a:endParaRPr lang="ko-KR" altLang="en-US" sz="800"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 vert="horz" lIns="82819" tIns="41409" rIns="82819" bIns="41409" anchor="ctr" anchorCtr="0"/>
                    <a:p>
                      <a:pPr marL="0" lvl="0" algn="ctr" defTabSz="914400" rtl="0" eaLnBrk="1" latinLnBrk="1" hangingPunct="1">
                        <a:defRPr/>
                      </a:pPr>
                      <a:r>
                        <a:rPr lang="en-US" altLang="ko-KR" sz="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0</a:t>
                      </a:r>
                      <a:endParaRPr lang="ko-KR" altLang="en-US" sz="80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 vert="horz" lIns="82819" tIns="41409" rIns="82819" bIns="41409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800">
                          <a:latin typeface="맑은 고딕"/>
                          <a:ea typeface="맑은 고딕"/>
                          <a:cs typeface="+mn-cs"/>
                        </a:rPr>
                        <a:t>62</a:t>
                      </a:r>
                      <a:endParaRPr lang="ko-KR" altLang="en-US" sz="800"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 vert="horz" lIns="82819" tIns="41409" rIns="82819" bIns="41409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800">
                          <a:latin typeface="맑은 고딕"/>
                          <a:ea typeface="맑은 고딕"/>
                          <a:cs typeface="+mn-cs"/>
                        </a:rPr>
                        <a:t>4</a:t>
                      </a:r>
                      <a:endParaRPr lang="ko-KR" altLang="en-US" sz="800"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 vert="horz" lIns="82819" tIns="41409" rIns="82819" bIns="41409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800">
                          <a:latin typeface="맑은 고딕"/>
                          <a:ea typeface="맑은 고딕"/>
                          <a:cs typeface="+mn-cs"/>
                        </a:rPr>
                        <a:t>63</a:t>
                      </a:r>
                      <a:endParaRPr lang="ko-KR" altLang="en-US" sz="800"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 vert="horz" lIns="82819" tIns="41409" rIns="82819" bIns="41409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800">
                          <a:latin typeface="맑은 고딕"/>
                          <a:ea typeface="맑은 고딕"/>
                          <a:cs typeface="+mn-cs"/>
                        </a:rPr>
                        <a:t>2</a:t>
                      </a:r>
                      <a:endParaRPr lang="ko-KR" altLang="en-US" sz="800"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1720">
                <a:tc v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0" marR="91440"/>
                </a:tc>
                <a:tc>
                  <a:txBody>
                    <a:bodyPr vert="horz" lIns="82819" tIns="41409" rIns="82819" bIns="41409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800">
                          <a:latin typeface="맑은 고딕"/>
                          <a:ea typeface="맑은 고딕"/>
                          <a:cs typeface="+mn-cs"/>
                        </a:rPr>
                        <a:t>11</a:t>
                      </a:r>
                      <a:endParaRPr lang="ko-KR" altLang="en-US" sz="800"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 vert="horz" lIns="82819" tIns="41409" rIns="82819" bIns="41409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800">
                          <a:latin typeface="맑은 고딕"/>
                          <a:ea typeface="맑은 고딕"/>
                          <a:cs typeface="+mn-cs"/>
                        </a:rPr>
                        <a:t>63</a:t>
                      </a:r>
                      <a:endParaRPr lang="ko-KR" altLang="en-US" sz="800"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 vert="horz" lIns="82819" tIns="41409" rIns="82819" bIns="41409" anchor="ctr" anchorCtr="0"/>
                    <a:p>
                      <a:pPr marL="0" lvl="0" algn="ctr" defTabSz="914400" rtl="0" eaLnBrk="1" latinLnBrk="1" hangingPunct="1">
                        <a:defRPr/>
                      </a:pPr>
                      <a:r>
                        <a:rPr lang="en-US" altLang="ko-KR" sz="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0</a:t>
                      </a:r>
                      <a:endParaRPr lang="ko-KR" altLang="en-US" sz="80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 vert="horz" lIns="82819" tIns="41409" rIns="82819" bIns="41409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800">
                          <a:latin typeface="맑은 고딕"/>
                          <a:ea typeface="맑은 고딕"/>
                          <a:cs typeface="+mn-cs"/>
                        </a:rPr>
                        <a:t>62</a:t>
                      </a:r>
                      <a:endParaRPr lang="ko-KR" altLang="en-US" sz="800"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 vert="horz" lIns="82819" tIns="41409" rIns="82819" bIns="41409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800">
                          <a:latin typeface="맑은 고딕"/>
                          <a:ea typeface="맑은 고딕"/>
                          <a:cs typeface="+mn-cs"/>
                        </a:rPr>
                        <a:t>4</a:t>
                      </a:r>
                      <a:endParaRPr lang="ko-KR" altLang="en-US" sz="800"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 vert="horz" lIns="82819" tIns="41409" rIns="82819" bIns="41409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800">
                          <a:latin typeface="맑은 고딕"/>
                          <a:ea typeface="맑은 고딕"/>
                          <a:cs typeface="+mn-cs"/>
                        </a:rPr>
                        <a:t>63</a:t>
                      </a:r>
                      <a:endParaRPr lang="ko-KR" altLang="en-US" sz="800"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 vert="horz" lIns="82819" tIns="41409" rIns="82819" bIns="41409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800">
                          <a:latin typeface="맑은 고딕"/>
                          <a:ea typeface="맑은 고딕"/>
                          <a:cs typeface="+mn-cs"/>
                        </a:rPr>
                        <a:t>3</a:t>
                      </a:r>
                      <a:endParaRPr lang="ko-KR" altLang="en-US" sz="800"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1720">
                <a:tc v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0" marR="91440"/>
                </a:tc>
                <a:tc>
                  <a:txBody>
                    <a:bodyPr vert="horz" lIns="82819" tIns="41409" rIns="82819" bIns="41409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800">
                          <a:latin typeface="맑은 고딕"/>
                          <a:ea typeface="맑은 고딕"/>
                          <a:cs typeface="+mn-cs"/>
                        </a:rPr>
                        <a:t>12</a:t>
                      </a:r>
                      <a:endParaRPr lang="ko-KR" altLang="en-US" sz="800"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 vert="horz" lIns="82819" tIns="41409" rIns="82819" bIns="41409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800">
                          <a:latin typeface="맑은 고딕"/>
                          <a:ea typeface="맑은 고딕"/>
                          <a:cs typeface="+mn-cs"/>
                        </a:rPr>
                        <a:t>63</a:t>
                      </a:r>
                      <a:endParaRPr lang="ko-KR" altLang="en-US" sz="800"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f927">
                        <a:alpha val="50200"/>
                      </a:srgbClr>
                    </a:solidFill>
                  </a:tcPr>
                </a:tc>
                <a:tc>
                  <a:txBody>
                    <a:bodyPr vert="horz" lIns="82819" tIns="41409" rIns="82819" bIns="41409" anchor="ctr" anchorCtr="0"/>
                    <a:p>
                      <a:pPr marL="0" lvl="0" algn="ctr" defTabSz="914400" rtl="0" eaLnBrk="1" latinLnBrk="1" hangingPunct="1">
                        <a:defRPr/>
                      </a:pPr>
                      <a:r>
                        <a:rPr lang="en-US" altLang="ko-KR" sz="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0</a:t>
                      </a:r>
                      <a:endParaRPr lang="ko-KR" altLang="en-US" sz="80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 vert="horz" lIns="82819" tIns="41409" rIns="82819" bIns="41409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800">
                          <a:latin typeface="맑은 고딕"/>
                          <a:ea typeface="맑은 고딕"/>
                          <a:cs typeface="+mn-cs"/>
                        </a:rPr>
                        <a:t>63</a:t>
                      </a:r>
                      <a:endParaRPr lang="ko-KR" altLang="en-US" sz="800"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f927">
                        <a:alpha val="50200"/>
                      </a:srgbClr>
                    </a:solidFill>
                  </a:tcPr>
                </a:tc>
                <a:tc>
                  <a:txBody>
                    <a:bodyPr vert="horz" lIns="82819" tIns="41409" rIns="82819" bIns="41409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800">
                          <a:latin typeface="맑은 고딕"/>
                          <a:ea typeface="맑은 고딕"/>
                          <a:cs typeface="+mn-cs"/>
                        </a:rPr>
                        <a:t>0</a:t>
                      </a:r>
                      <a:endParaRPr lang="ko-KR" altLang="en-US" sz="800"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 vert="horz" lIns="82819" tIns="41409" rIns="82819" bIns="41409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800">
                          <a:latin typeface="맑은 고딕"/>
                          <a:ea typeface="맑은 고딕"/>
                          <a:cs typeface="+mn-cs"/>
                        </a:rPr>
                        <a:t>62</a:t>
                      </a:r>
                      <a:endParaRPr lang="ko-KR" altLang="en-US" sz="800"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f927">
                        <a:alpha val="50200"/>
                      </a:srgbClr>
                    </a:solidFill>
                  </a:tcPr>
                </a:tc>
                <a:tc>
                  <a:txBody>
                    <a:bodyPr vert="horz" lIns="82819" tIns="41409" rIns="82819" bIns="41409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800">
                          <a:latin typeface="맑은 고딕"/>
                          <a:ea typeface="맑은 고딕"/>
                          <a:cs typeface="+mn-cs"/>
                        </a:rPr>
                        <a:t>4</a:t>
                      </a:r>
                      <a:endParaRPr lang="ko-KR" altLang="en-US" sz="800"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1720">
                <a:tc v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0" marR="91440"/>
                </a:tc>
                <a:tc>
                  <a:txBody>
                    <a:bodyPr vert="horz" lIns="82819" tIns="41409" rIns="82819" bIns="41409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800">
                          <a:latin typeface="맑은 고딕"/>
                          <a:ea typeface="맑은 고딕"/>
                          <a:cs typeface="+mn-cs"/>
                        </a:rPr>
                        <a:t>13</a:t>
                      </a:r>
                      <a:endParaRPr lang="ko-KR" altLang="en-US" sz="800"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 vert="horz" lIns="82819" tIns="41409" rIns="82819" bIns="41409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800">
                          <a:latin typeface="맑은 고딕"/>
                          <a:ea typeface="맑은 고딕"/>
                          <a:cs typeface="+mn-cs"/>
                        </a:rPr>
                        <a:t>63</a:t>
                      </a:r>
                      <a:endParaRPr lang="ko-KR" altLang="en-US" sz="800"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 vert="horz" lIns="82819" tIns="41409" rIns="82819" bIns="41409" anchor="ctr" anchorCtr="0"/>
                    <a:p>
                      <a:pPr marL="0" lvl="0" algn="ctr" defTabSz="914400" rtl="0" eaLnBrk="1" latinLnBrk="1" hangingPunct="1">
                        <a:defRPr/>
                      </a:pPr>
                      <a:r>
                        <a:rPr lang="en-US" altLang="ko-KR" sz="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1</a:t>
                      </a:r>
                      <a:endParaRPr lang="ko-KR" altLang="en-US" sz="80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 vert="horz" lIns="82819" tIns="41409" rIns="82819" bIns="41409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800">
                          <a:latin typeface="맑은 고딕"/>
                          <a:ea typeface="맑은 고딕"/>
                          <a:cs typeface="+mn-cs"/>
                        </a:rPr>
                        <a:t>63</a:t>
                      </a:r>
                      <a:endParaRPr lang="ko-KR" altLang="en-US" sz="800"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 vert="horz" lIns="82819" tIns="41409" rIns="82819" bIns="41409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800">
                          <a:latin typeface="맑은 고딕"/>
                          <a:ea typeface="맑은 고딕"/>
                          <a:cs typeface="+mn-cs"/>
                        </a:rPr>
                        <a:t>0</a:t>
                      </a:r>
                      <a:endParaRPr lang="ko-KR" altLang="en-US" sz="800"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 vert="horz" lIns="82819" tIns="41409" rIns="82819" bIns="41409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800">
                          <a:latin typeface="맑은 고딕"/>
                          <a:ea typeface="맑은 고딕"/>
                          <a:cs typeface="+mn-cs"/>
                        </a:rPr>
                        <a:t>62</a:t>
                      </a:r>
                      <a:endParaRPr lang="ko-KR" altLang="en-US" sz="800"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 vert="horz" lIns="82819" tIns="41409" rIns="82819" bIns="41409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800">
                          <a:latin typeface="맑은 고딕"/>
                          <a:ea typeface="맑은 고딕"/>
                          <a:cs typeface="+mn-cs"/>
                        </a:rPr>
                        <a:t>4</a:t>
                      </a:r>
                      <a:endParaRPr lang="ko-KR" altLang="en-US" sz="800"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1720">
                <a:tc v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0" marR="91440"/>
                </a:tc>
                <a:tc>
                  <a:txBody>
                    <a:bodyPr vert="horz" lIns="82819" tIns="41409" rIns="82819" bIns="41409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800">
                          <a:latin typeface="맑은 고딕"/>
                          <a:ea typeface="맑은 고딕"/>
                          <a:cs typeface="+mn-cs"/>
                        </a:rPr>
                        <a:t>14</a:t>
                      </a:r>
                      <a:endParaRPr lang="ko-KR" altLang="en-US" sz="800"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 vert="horz" lIns="82819" tIns="41409" rIns="82819" bIns="41409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800">
                          <a:latin typeface="맑은 고딕"/>
                          <a:ea typeface="맑은 고딕"/>
                          <a:cs typeface="+mn-cs"/>
                        </a:rPr>
                        <a:t>63</a:t>
                      </a:r>
                      <a:endParaRPr lang="ko-KR" altLang="en-US" sz="800"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 vert="horz" lIns="82819" tIns="41409" rIns="82819" bIns="41409" anchor="ctr" anchorCtr="0"/>
                    <a:p>
                      <a:pPr marL="0" lvl="0" algn="ctr" defTabSz="914400" rtl="0" eaLnBrk="1" latinLnBrk="1" hangingPunct="1">
                        <a:defRPr/>
                      </a:pPr>
                      <a:r>
                        <a:rPr lang="en-US" altLang="ko-KR" sz="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2</a:t>
                      </a:r>
                      <a:endParaRPr lang="ko-KR" altLang="en-US" sz="80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 vert="horz" lIns="82819" tIns="41409" rIns="82819" bIns="41409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800">
                          <a:latin typeface="맑은 고딕"/>
                          <a:ea typeface="맑은 고딕"/>
                          <a:cs typeface="+mn-cs"/>
                        </a:rPr>
                        <a:t>63</a:t>
                      </a:r>
                      <a:endParaRPr lang="ko-KR" altLang="en-US" sz="800"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 vert="horz" lIns="82819" tIns="41409" rIns="82819" bIns="41409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800">
                          <a:latin typeface="맑은 고딕"/>
                          <a:ea typeface="맑은 고딕"/>
                          <a:cs typeface="+mn-cs"/>
                        </a:rPr>
                        <a:t>0</a:t>
                      </a:r>
                      <a:endParaRPr lang="ko-KR" altLang="en-US" sz="800"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 vert="horz" lIns="82819" tIns="41409" rIns="82819" bIns="41409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800">
                          <a:latin typeface="맑은 고딕"/>
                          <a:ea typeface="맑은 고딕"/>
                          <a:cs typeface="+mn-cs"/>
                        </a:rPr>
                        <a:t>62</a:t>
                      </a:r>
                      <a:endParaRPr lang="ko-KR" altLang="en-US" sz="800"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 vert="horz" lIns="82819" tIns="41409" rIns="82819" bIns="41409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800">
                          <a:latin typeface="맑은 고딕"/>
                          <a:ea typeface="맑은 고딕"/>
                          <a:cs typeface="+mn-cs"/>
                        </a:rPr>
                        <a:t>4</a:t>
                      </a:r>
                      <a:endParaRPr lang="ko-KR" altLang="en-US" sz="800"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1720">
                <a:tc v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0" marR="91440"/>
                </a:tc>
                <a:tc>
                  <a:txBody>
                    <a:bodyPr vert="horz" lIns="82819" tIns="41409" rIns="82819" bIns="41409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800">
                          <a:latin typeface="맑은 고딕"/>
                          <a:ea typeface="맑은 고딕"/>
                          <a:cs typeface="+mn-cs"/>
                        </a:rPr>
                        <a:t>15</a:t>
                      </a:r>
                      <a:endParaRPr lang="ko-KR" altLang="en-US" sz="800"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 vert="horz" lIns="82819" tIns="41409" rIns="82819" bIns="41409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800">
                          <a:latin typeface="맑은 고딕"/>
                          <a:ea typeface="맑은 고딕"/>
                          <a:cs typeface="+mn-cs"/>
                        </a:rPr>
                        <a:t>63</a:t>
                      </a:r>
                      <a:endParaRPr lang="ko-KR" altLang="en-US" sz="800"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 vert="horz" lIns="82819" tIns="41409" rIns="82819" bIns="41409" anchor="ctr" anchorCtr="0"/>
                    <a:p>
                      <a:pPr marL="0" lvl="0" algn="ctr" defTabSz="914400" rtl="0" eaLnBrk="1" latinLnBrk="1" hangingPunct="1">
                        <a:defRPr/>
                      </a:pPr>
                      <a:r>
                        <a:rPr lang="en-US" altLang="ko-KR" sz="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3</a:t>
                      </a:r>
                      <a:endParaRPr lang="ko-KR" altLang="en-US" sz="80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 vert="horz" lIns="82819" tIns="41409" rIns="82819" bIns="41409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800">
                          <a:latin typeface="맑은 고딕"/>
                          <a:ea typeface="맑은 고딕"/>
                          <a:cs typeface="+mn-cs"/>
                        </a:rPr>
                        <a:t>63</a:t>
                      </a:r>
                      <a:endParaRPr lang="ko-KR" altLang="en-US" sz="800"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 vert="horz" lIns="82819" tIns="41409" rIns="82819" bIns="41409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800">
                          <a:latin typeface="맑은 고딕"/>
                          <a:ea typeface="맑은 고딕"/>
                          <a:cs typeface="+mn-cs"/>
                        </a:rPr>
                        <a:t>0</a:t>
                      </a:r>
                      <a:endParaRPr lang="ko-KR" altLang="en-US" sz="800"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 vert="horz" lIns="82819" tIns="41409" rIns="82819" bIns="41409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800">
                          <a:latin typeface="맑은 고딕"/>
                          <a:ea typeface="맑은 고딕"/>
                          <a:cs typeface="+mn-cs"/>
                        </a:rPr>
                        <a:t>62</a:t>
                      </a:r>
                      <a:endParaRPr lang="ko-KR" altLang="en-US" sz="800"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 vert="horz" lIns="82819" tIns="41409" rIns="82819" bIns="41409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800">
                          <a:latin typeface="맑은 고딕"/>
                          <a:ea typeface="맑은 고딕"/>
                          <a:cs typeface="+mn-cs"/>
                        </a:rPr>
                        <a:t>4</a:t>
                      </a:r>
                      <a:endParaRPr lang="ko-KR" altLang="en-US" sz="800"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2572554" y="2645659"/>
            <a:ext cx="1620000" cy="86400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anchor="ctr"/>
          <a:lstStyle/>
          <a:p>
            <a:pPr lvl="0" algn="ctr">
              <a:defRPr/>
            </a:pPr>
            <a:endParaRPr lang="ko-KR" altLang="en-US" sz="1600">
              <a:solidFill>
                <a:srgbClr val="00b050"/>
              </a:solidFill>
              <a:latin typeface="Courier New"/>
              <a:ea typeface="맑은 고딕"/>
              <a:cs typeface="Courier New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2865" y="1971401"/>
            <a:ext cx="1140056" cy="430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>
                <a:latin typeface="Courier New"/>
                <a:ea typeface="맑은 고딕"/>
                <a:cs typeface="Courier New"/>
              </a:rPr>
              <a:t>nice</a:t>
            </a:r>
            <a:r>
              <a:rPr lang="en-US" altLang="ko-KR" sz="1100">
                <a:latin typeface="맑은 고딕"/>
                <a:ea typeface="맑은 고딕"/>
                <a:cs typeface="+mn-cs"/>
              </a:rPr>
              <a:t> = 0,</a:t>
            </a:r>
            <a:endParaRPr lang="en-US" altLang="ko-KR" sz="1100">
              <a:latin typeface="맑은 고딕"/>
              <a:ea typeface="맑은 고딕"/>
              <a:cs typeface="+mn-cs"/>
            </a:endParaRPr>
          </a:p>
          <a:p>
            <a:pPr lvl="0">
              <a:defRPr/>
            </a:pPr>
            <a:r>
              <a:rPr lang="en-US" altLang="ko-KR" sz="1100">
                <a:latin typeface="Courier New"/>
                <a:ea typeface="맑은 고딕"/>
                <a:cs typeface="Courier New"/>
              </a:rPr>
              <a:t>load_avg</a:t>
            </a:r>
            <a:r>
              <a:rPr lang="en-US" altLang="ko-KR" sz="1100">
                <a:latin typeface="맑은 고딕"/>
                <a:ea typeface="맑은 고딕"/>
                <a:cs typeface="+mn-cs"/>
              </a:rPr>
              <a:t> = 0</a:t>
            </a:r>
            <a:endParaRPr lang="ko-KR" altLang="en-US" sz="1100">
              <a:latin typeface="맑은 고딕"/>
              <a:ea typeface="맑은 고딕"/>
              <a:cs typeface="+mn-cs"/>
            </a:endParaRPr>
          </a:p>
        </p:txBody>
      </p:sp>
      <p:grpSp>
        <p:nvGrpSpPr>
          <p:cNvPr id="28" name="그룹 27"/>
          <p:cNvGrpSpPr/>
          <p:nvPr/>
        </p:nvGrpSpPr>
        <p:grpSpPr>
          <a:xfrm rot="0">
            <a:off x="2077809" y="6212145"/>
            <a:ext cx="5059819" cy="261610"/>
            <a:chOff x="2792396" y="6132802"/>
            <a:chExt cx="5059819" cy="261610"/>
          </a:xfrm>
        </p:grpSpPr>
        <p:sp>
          <p:nvSpPr>
            <p:cNvPr id="11" name="직사각형 10"/>
            <p:cNvSpPr/>
            <p:nvPr/>
          </p:nvSpPr>
          <p:spPr>
            <a:xfrm>
              <a:off x="2792396" y="6179643"/>
              <a:ext cx="360000" cy="18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anchor="ctr"/>
            <a:lstStyle/>
            <a:p>
              <a:pPr lvl="0" algn="ctr">
                <a:defRPr/>
              </a:pPr>
              <a:endParaRPr lang="ko-KR" altLang="en-US" sz="1200">
                <a:solidFill>
                  <a:srgbClr val="00b050"/>
                </a:solidFill>
                <a:latin typeface="Courier New"/>
                <a:ea typeface="맑은 고딕"/>
                <a:cs typeface="Courier New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153839" y="6132802"/>
              <a:ext cx="718466" cy="2616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100">
                  <a:latin typeface="맑은 고딕"/>
                  <a:ea typeface="맑은 고딕"/>
                  <a:cs typeface="+mn-cs"/>
                </a:rPr>
                <a:t>Running</a:t>
              </a:r>
              <a:endParaRPr lang="ko-KR" altLang="en-US" sz="110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985963" y="6176595"/>
              <a:ext cx="360000" cy="180000"/>
            </a:xfrm>
            <a:prstGeom prst="rect">
              <a:avLst/>
            </a:prstGeom>
            <a:solidFill>
              <a:srgbClr val="9ff927">
                <a:alpha val="50200"/>
              </a:srgbClr>
            </a:solidFill>
            <a:ln w="28575"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anchor="ctr"/>
            <a:lstStyle/>
            <a:p>
              <a:pPr lvl="0" algn="ctr">
                <a:defRPr/>
              </a:pPr>
              <a:endParaRPr lang="ko-KR" altLang="en-US" sz="1200">
                <a:solidFill>
                  <a:srgbClr val="00b050"/>
                </a:solidFill>
                <a:latin typeface="Courier New"/>
                <a:ea typeface="맑은 고딕"/>
                <a:cs typeface="Courier New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55795" y="6132802"/>
              <a:ext cx="1369286" cy="2616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100">
                  <a:latin typeface="맑은 고딕"/>
                  <a:ea typeface="맑은 고딕"/>
                  <a:cs typeface="+mn-cs"/>
                </a:rPr>
                <a:t>Priority recalculate</a:t>
              </a:r>
              <a:endParaRPr lang="ko-KR" altLang="en-US" sz="110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820122" y="6176595"/>
              <a:ext cx="360000" cy="180000"/>
            </a:xfrm>
            <a:prstGeom prst="rect">
              <a:avLst/>
            </a:prstGeom>
            <a:solidFill>
              <a:srgbClr val="ffc000">
                <a:alpha val="50200"/>
              </a:srgbClr>
            </a:solidFill>
            <a:ln w="28575"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anchor="ctr"/>
            <a:lstStyle/>
            <a:p>
              <a:pPr lvl="0" algn="ctr">
                <a:defRPr/>
              </a:pPr>
              <a:endParaRPr lang="ko-KR" altLang="en-US" sz="1200">
                <a:solidFill>
                  <a:srgbClr val="00b050"/>
                </a:solidFill>
                <a:latin typeface="Courier New"/>
                <a:ea typeface="맑은 고딕"/>
                <a:cs typeface="Courier New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181565" y="6132802"/>
              <a:ext cx="1670650" cy="2616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100">
                  <a:latin typeface="맑은 고딕"/>
                  <a:ea typeface="맑은 고딕"/>
                  <a:cs typeface="+mn-cs"/>
                </a:rPr>
                <a:t>Recent CPU recalculate</a:t>
              </a:r>
              <a:endParaRPr lang="ko-KR" altLang="en-US" sz="1100">
                <a:latin typeface="맑은 고딕"/>
                <a:ea typeface="맑은 고딕"/>
                <a:cs typeface="+mn-cs"/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4187857" y="3497035"/>
            <a:ext cx="1620000" cy="90000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anchor="ctr"/>
          <a:lstStyle/>
          <a:p>
            <a:pPr lvl="0" algn="ctr">
              <a:defRPr/>
            </a:pPr>
            <a:endParaRPr lang="ko-KR" altLang="en-US" sz="1600">
              <a:solidFill>
                <a:srgbClr val="00b050"/>
              </a:solidFill>
              <a:latin typeface="Courier New"/>
              <a:ea typeface="맑은 고딕"/>
              <a:cs typeface="Courier New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791079" y="4408290"/>
            <a:ext cx="1620000" cy="86400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anchor="ctr"/>
          <a:lstStyle/>
          <a:p>
            <a:pPr lvl="0" algn="ctr">
              <a:defRPr/>
            </a:pPr>
            <a:endParaRPr lang="ko-KR" altLang="en-US" sz="1600">
              <a:solidFill>
                <a:srgbClr val="00b050"/>
              </a:solidFill>
              <a:latin typeface="Courier New"/>
              <a:ea typeface="맑은 고딕"/>
              <a:cs typeface="Courier New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578595" y="5291608"/>
            <a:ext cx="1620000" cy="86400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anchor="ctr"/>
          <a:lstStyle/>
          <a:p>
            <a:pPr lvl="0" algn="ctr">
              <a:defRPr/>
            </a:pPr>
            <a:endParaRPr lang="ko-KR" altLang="en-US" sz="1600">
              <a:solidFill>
                <a:srgbClr val="00b050"/>
              </a:solidFill>
              <a:latin typeface="Courier New"/>
              <a:ea typeface="맑은 고딕"/>
              <a:cs typeface="Courier New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783416" y="770448"/>
            <a:ext cx="5577168" cy="9002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200">
                <a:latin typeface="Courier New"/>
                <a:ea typeface="맑은 고딕"/>
                <a:cs typeface="Courier New"/>
              </a:rPr>
              <a:t>Priority = PRI_MAX – (recent_cpu/4) – (nice*2)</a:t>
            </a:r>
            <a:endParaRPr lang="en-US" altLang="ko-KR" sz="1200">
              <a:latin typeface="Courier New"/>
              <a:ea typeface="맑은 고딕"/>
              <a:cs typeface="Courier New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200">
                <a:latin typeface="Courier New"/>
                <a:ea typeface="맑은 고딕"/>
                <a:cs typeface="Courier New"/>
              </a:rPr>
              <a:t>recent_cpu = (2*load_avg)/(2*load_avg+1)*recent_cpu + nice</a:t>
            </a:r>
            <a:endParaRPr lang="en-US" altLang="ko-KR" sz="1200">
              <a:latin typeface="Courier New"/>
              <a:ea typeface="맑은 고딕"/>
              <a:cs typeface="Courier New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200">
                <a:latin typeface="Courier New"/>
                <a:ea typeface="맑은 고딕"/>
                <a:cs typeface="Courier New"/>
              </a:rPr>
              <a:t>load_avg = (59/60)*load_avg + (1/60)*ready_threads</a:t>
            </a:r>
            <a:endParaRPr lang="en-US" altLang="ko-KR" sz="1200">
              <a:latin typeface="Courier New"/>
              <a:ea typeface="맑은 고딕"/>
              <a:cs typeface="Courier New"/>
            </a:endParaRPr>
          </a:p>
        </p:txBody>
      </p:sp>
      <p:cxnSp>
        <p:nvCxnSpPr>
          <p:cNvPr id="30" name="연결선: 꺾임 29"/>
          <p:cNvCxnSpPr/>
          <p:nvPr/>
        </p:nvCxnSpPr>
        <p:spPr>
          <a:xfrm rot="10800000" flipV="1">
            <a:off x="1547665" y="3645023"/>
            <a:ext cx="1250821" cy="427523"/>
          </a:xfrm>
          <a:prstGeom prst="bentConnector3">
            <a:avLst>
              <a:gd name="adj1" fmla="val 60731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0" y="3497035"/>
            <a:ext cx="1766830" cy="7882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050">
                <a:latin typeface="Courier New"/>
                <a:ea typeface="맑은 고딕"/>
                <a:cs typeface="Courier New"/>
              </a:rPr>
              <a:t>Priority</a:t>
            </a:r>
            <a:endParaRPr lang="en-US" altLang="ko-KR" sz="1050">
              <a:latin typeface="Courier New"/>
              <a:ea typeface="맑은 고딕"/>
              <a:cs typeface="Courier New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050">
                <a:latin typeface="Courier New"/>
                <a:ea typeface="맑은 고딕"/>
                <a:cs typeface="Courier New"/>
              </a:rPr>
              <a:t>=PRI_MAX</a:t>
            </a:r>
            <a:r>
              <a:rPr lang="en-US" altLang="ko-KR" sz="1050">
                <a:latin typeface="맑은 고딕"/>
                <a:ea typeface="맑은 고딕"/>
                <a:cs typeface="Courier New"/>
              </a:rPr>
              <a:t>(63)–(4/4)–(0*2)</a:t>
            </a:r>
            <a:endParaRPr lang="en-US" altLang="ko-KR" sz="1050">
              <a:latin typeface="맑은 고딕"/>
              <a:ea typeface="맑은 고딕"/>
              <a:cs typeface="Courier New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050">
                <a:latin typeface="맑은 고딕"/>
                <a:ea typeface="맑은 고딕"/>
                <a:cs typeface="Courier New"/>
              </a:rPr>
              <a:t>=62</a:t>
            </a:r>
            <a:endParaRPr lang="en-US" altLang="ko-KR" sz="1050">
              <a:latin typeface="맑은 고딕"/>
              <a:ea typeface="맑은 고딕"/>
              <a:cs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커널 내에서는 정수 연산만 할 수 있습니다.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커널은 컨텍스트를 전환할 때 부동 소수점 레지스터를 저장하지 않습니다. 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정수 연산을 사용하여 고정 소수점 연산을 구현해야 합니다.</a:t>
            </a:r>
            <a:endParaRPr lang="en-US" altLang="ko-KR"/>
          </a:p>
          <a:p>
            <a:pPr lvl="1">
              <a:defRPr/>
            </a:pPr>
            <a:r>
              <a:rPr lang="en-US" altLang="ko-KR">
                <a:latin typeface="Courier"/>
              </a:rPr>
              <a:t>priority</a:t>
            </a:r>
            <a:r>
              <a:rPr lang="en-US" altLang="ko-KR"/>
              <a:t>, </a:t>
            </a:r>
            <a:r>
              <a:rPr lang="en-US" altLang="ko-KR">
                <a:latin typeface="Courier"/>
              </a:rPr>
              <a:t>nice</a:t>
            </a:r>
            <a:r>
              <a:rPr lang="en-US" altLang="ko-KR"/>
              <a:t>, </a:t>
            </a:r>
            <a:r>
              <a:rPr lang="en-US" altLang="ko-KR">
                <a:latin typeface="Courier"/>
              </a:rPr>
              <a:t>ready_threads</a:t>
            </a:r>
            <a:r>
              <a:rPr lang="en-US" altLang="ko-KR"/>
              <a:t> </a:t>
            </a:r>
            <a:r>
              <a:rPr lang="ko-KR" altLang="en-US"/>
              <a:t>의 값은 정수</a:t>
            </a:r>
            <a:r>
              <a:rPr lang="en-US" altLang="ko-KR"/>
              <a:t>, </a:t>
            </a:r>
            <a:r>
              <a:rPr lang="en-US" altLang="ko-KR">
                <a:latin typeface="Courier"/>
              </a:rPr>
              <a:t>recent_cpu</a:t>
            </a:r>
            <a:r>
              <a:rPr lang="en-US" altLang="ko-KR"/>
              <a:t>, </a:t>
            </a:r>
            <a:r>
              <a:rPr lang="en-US" altLang="ko-KR">
                <a:latin typeface="Courier"/>
              </a:rPr>
              <a:t>load_avg </a:t>
            </a:r>
            <a:r>
              <a:rPr lang="ko-KR" altLang="en-US">
                <a:latin typeface="Courier"/>
              </a:rPr>
              <a:t>값은 실수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17.14 고정소수점 숫자 표현을 사용하여 고정 소수점 연산을 구현합니다.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소수점은 맨 오른쪽 14비트입니다.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정수는 왼쪽의 17비트 다음 비트입니다.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왼쪽 1비트의 마지막 비트는 부호 비트입니다.</a:t>
            </a: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고정소수점 연산 구현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17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16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33712" y="6551735"/>
            <a:ext cx="3312000" cy="220663"/>
          </a:xfrm>
        </p:spPr>
        <p:txBody>
          <a:bodyPr/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 rot="0">
            <a:off x="1907704" y="5369881"/>
            <a:ext cx="5339244" cy="1083455"/>
            <a:chOff x="2002875" y="5313262"/>
            <a:chExt cx="5339244" cy="1083455"/>
          </a:xfrm>
        </p:grpSpPr>
        <p:sp>
          <p:nvSpPr>
            <p:cNvPr id="18" name="직사각형 17"/>
            <p:cNvSpPr/>
            <p:nvPr/>
          </p:nvSpPr>
          <p:spPr>
            <a:xfrm>
              <a:off x="2267744" y="5574872"/>
              <a:ext cx="201264" cy="36004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anchor="ctr"/>
            <a:lstStyle/>
            <a:p>
              <a:pPr lvl="0" algn="ctr">
                <a:defRPr/>
              </a:pPr>
              <a:endParaRPr lang="ko-KR" altLang="en-US" sz="1600">
                <a:solidFill>
                  <a:srgbClr val="00b050"/>
                </a:solidFill>
                <a:latin typeface="Courier New"/>
                <a:ea typeface="맑은 고딕"/>
                <a:cs typeface="Courier New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462502" y="5574872"/>
              <a:ext cx="2541546" cy="36004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anchor="ctr"/>
            <a:lstStyle/>
            <a:p>
              <a:pPr lvl="0" algn="ctr">
                <a:defRPr/>
              </a:pPr>
              <a:r>
                <a:rPr lang="en-US" altLang="ko-KR" sz="1600">
                  <a:solidFill>
                    <a:schemeClr val="tx1"/>
                  </a:solidFill>
                  <a:latin typeface="맑은 고딕"/>
                  <a:ea typeface="맑은 고딕"/>
                  <a:cs typeface="Courier New"/>
                </a:rPr>
                <a:t>Integer (17bits)</a:t>
              </a:r>
              <a:endParaRPr lang="ko-KR" altLang="en-US" sz="1600">
                <a:solidFill>
                  <a:schemeClr val="tx1"/>
                </a:solidFill>
                <a:latin typeface="맑은 고딕"/>
                <a:ea typeface="맑은 고딕"/>
                <a:cs typeface="Courier New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007650" y="5574872"/>
              <a:ext cx="2156638" cy="36004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anchor="ctr"/>
            <a:lstStyle/>
            <a:p>
              <a:pPr lvl="0" algn="ctr">
                <a:defRPr/>
              </a:pPr>
              <a:r>
                <a:rPr lang="en-US" altLang="ko-KR" sz="1600">
                  <a:solidFill>
                    <a:schemeClr val="tx1"/>
                  </a:solidFill>
                  <a:latin typeface="맑은 고딕"/>
                  <a:ea typeface="맑은 고딕"/>
                  <a:cs typeface="Courier New"/>
                </a:rPr>
                <a:t>Point (14bits)</a:t>
              </a:r>
              <a:endParaRPr lang="ko-KR" altLang="en-US" sz="1600">
                <a:solidFill>
                  <a:schemeClr val="tx1"/>
                </a:solidFill>
                <a:latin typeface="맑은 고딕"/>
                <a:ea typeface="맑은 고딕"/>
                <a:cs typeface="Courier New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089913" y="5313262"/>
              <a:ext cx="35566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ko-KR" sz="1100">
                  <a:latin typeface="맑은 고딕"/>
                  <a:ea typeface="맑은 고딕"/>
                  <a:cs typeface="+mn-cs"/>
                </a:rPr>
                <a:t>31</a:t>
              </a:r>
              <a:endParaRPr lang="ko-KR" altLang="en-US" sz="110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281069" y="5313262"/>
              <a:ext cx="35566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ko-KR" sz="1100">
                  <a:latin typeface="맑은 고딕"/>
                  <a:ea typeface="맑은 고딕"/>
                  <a:cs typeface="+mn-cs"/>
                </a:rPr>
                <a:t>30</a:t>
              </a:r>
              <a:endParaRPr lang="ko-KR" altLang="en-US" sz="110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829819" y="5313262"/>
              <a:ext cx="35566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ko-KR" sz="1100">
                  <a:latin typeface="맑은 고딕"/>
                  <a:ea typeface="맑은 고딕"/>
                  <a:cs typeface="+mn-cs"/>
                </a:rPr>
                <a:t>13</a:t>
              </a:r>
              <a:endParaRPr lang="ko-KR" altLang="en-US" sz="110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986457" y="5313262"/>
              <a:ext cx="35566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ko-KR" sz="1100">
                  <a:latin typeface="맑은 고딕"/>
                  <a:ea typeface="맑은 고딕"/>
                  <a:cs typeface="+mn-cs"/>
                </a:rPr>
                <a:t>0</a:t>
              </a:r>
              <a:endParaRPr lang="ko-KR" altLang="en-US" sz="1100">
                <a:latin typeface="맑은 고딕"/>
                <a:ea typeface="맑은 고딕"/>
                <a:cs typeface="+mn-cs"/>
              </a:endParaRPr>
            </a:p>
          </p:txBody>
        </p:sp>
        <p:cxnSp>
          <p:nvCxnSpPr>
            <p:cNvPr id="28" name="직선 화살표 연결선 27"/>
            <p:cNvCxnSpPr>
              <a:stCxn id="18" idx="2"/>
            </p:cNvCxnSpPr>
            <p:nvPr/>
          </p:nvCxnSpPr>
          <p:spPr>
            <a:xfrm>
              <a:off x="2368376" y="5934912"/>
              <a:ext cx="0" cy="216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002875" y="6119718"/>
              <a:ext cx="728084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en-US" altLang="ko-KR" sz="1200">
                  <a:latin typeface="맑은 고딕"/>
                  <a:ea typeface="맑은 고딕"/>
                  <a:cs typeface="+mn-cs"/>
                </a:rPr>
                <a:t>Sign bit</a:t>
              </a:r>
              <a:endParaRPr lang="ko-KR" altLang="en-US" sz="1200">
                <a:latin typeface="맑은 고딕"/>
                <a:ea typeface="맑은 고딕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1">
              <a:defRPr/>
            </a:pPr>
            <a:r>
              <a:rPr lang="en-US" altLang="ko-KR"/>
              <a:t>구현할 작업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defRPr/>
            </a:pPr>
            <a:r>
              <a:rPr lang="en-US" altLang="ko-KR"/>
              <a:t>n: 정수 x, y: 17.14 형식의 고정소수점 숫자 f: 1</a:t>
            </a: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18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048166" y="2564904"/>
          <a:ext cx="6912768" cy="375427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392488"/>
                <a:gridCol w="2520280"/>
              </a:tblGrid>
              <a:tr h="119994">
                <a:tc>
                  <a:txBody>
                    <a:bodyPr vert="horz" lIns="36000" tIns="36000" rIns="36000" bIns="36000" anchor="ctr" anchorCtr="0"/>
                    <a:p>
                      <a:pPr lvl="0" latinLnBrk="1">
                        <a:defRPr/>
                      </a:pPr>
                      <a:r>
                        <a:rPr lang="en-US" altLang="ko-KR" sz="1600" b="0">
                          <a:latin typeface="맑은 고딕"/>
                          <a:ea typeface="맑은 고딕"/>
                          <a:cs typeface="+mn-cs"/>
                        </a:rPr>
                        <a:t>n을 고정점으로 변환:</a:t>
                      </a:r>
                      <a:endParaRPr lang="en-US" altLang="ko-KR" sz="1600" b="0"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 vert="horz" lIns="36000" tIns="36000" rIns="36000" bIns="3600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600" b="0">
                          <a:latin typeface="맑은 고딕"/>
                          <a:ea typeface="맑은 고딕"/>
                          <a:cs typeface="+mn-cs"/>
                        </a:rPr>
                        <a:t>n* f</a:t>
                      </a:r>
                      <a:endParaRPr lang="en-US" altLang="ko-KR" sz="1600" b="0"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</a:tr>
              <a:tr h="119994">
                <a:tc>
                  <a:txBody>
                    <a:bodyPr vert="horz" lIns="36000" tIns="36000" rIns="36000" bIns="36000" anchor="ctr" anchorCtr="0"/>
                    <a:p>
                      <a:pPr lvl="0" latinLnBrk="1">
                        <a:defRPr/>
                      </a:pPr>
                      <a:r>
                        <a:rPr lang="en-US" altLang="ko-KR" sz="1600">
                          <a:latin typeface="맑은 고딕"/>
                          <a:ea typeface="맑은 고딕"/>
                          <a:cs typeface="+mn-cs"/>
                        </a:rPr>
                        <a:t>x를 정수로 변환 (0으로 반올림):</a:t>
                      </a:r>
                      <a:endParaRPr lang="en-US" altLang="ko-KR" sz="1600"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 vert="horz" lIns="36000" tIns="36000" rIns="36000" bIns="3600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600">
                          <a:latin typeface="맑은 고딕"/>
                          <a:ea typeface="맑은 고딕"/>
                          <a:cs typeface="+mn-cs"/>
                        </a:rPr>
                        <a:t>x/f</a:t>
                      </a:r>
                      <a:endParaRPr lang="en-US" altLang="ko-KR" sz="1600"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</a:tr>
              <a:tr h="207262">
                <a:tc>
                  <a:txBody>
                    <a:bodyPr vert="horz" lIns="36000" tIns="36000" rIns="36000" bIns="36000" anchor="ctr" anchorCtr="0"/>
                    <a:p>
                      <a:pPr lvl="0" latinLnBrk="1">
                        <a:defRPr/>
                      </a:pPr>
                      <a:r>
                        <a:rPr lang="en-US" altLang="ko-KR" sz="1600">
                          <a:latin typeface="맑은 고딕"/>
                          <a:ea typeface="맑은 고딕"/>
                          <a:cs typeface="+mn-cs"/>
                        </a:rPr>
                        <a:t>x를 정수로 변환 (가장 가까운 값으로 반올림):</a:t>
                      </a:r>
                      <a:endParaRPr lang="en-US" altLang="ko-KR" sz="1600"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 vert="horz" lIns="36000" tIns="36000" rIns="36000" bIns="3600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600">
                          <a:latin typeface="맑은 고딕"/>
                          <a:ea typeface="맑은 고딕"/>
                          <a:cs typeface="+mn-cs"/>
                        </a:rPr>
                        <a:t>(x + f/ 2)/f x &gt;= 0인 경우 </a:t>
                      </a:r>
                      <a:endParaRPr lang="en-US" altLang="ko-KR" sz="1600"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600">
                          <a:latin typeface="맑은 고딕"/>
                          <a:ea typeface="맑은 고딕"/>
                          <a:cs typeface="+mn-cs"/>
                        </a:rPr>
                        <a:t>(x - f/ 2)/f x &lt;= 0이면</a:t>
                      </a:r>
                      <a:endParaRPr lang="en-US" altLang="ko-KR" sz="1600"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</a:tr>
              <a:tr h="119994">
                <a:tc>
                  <a:txBody>
                    <a:bodyPr vert="horz" lIns="36000" tIns="36000" rIns="36000" bIns="36000" anchor="ctr" anchorCtr="0"/>
                    <a:p>
                      <a:pPr lvl="0" latinLnBrk="1">
                        <a:defRPr/>
                      </a:pPr>
                      <a:r>
                        <a:rPr lang="en-US" altLang="ko-KR" sz="1600">
                          <a:latin typeface="맑은 고딕"/>
                          <a:ea typeface="맑은 고딕"/>
                          <a:cs typeface="+mn-cs"/>
                        </a:rPr>
                        <a:t>x 및 y 추가:</a:t>
                      </a:r>
                      <a:endParaRPr lang="en-US" altLang="ko-KR" sz="1600"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 vert="horz" lIns="36000" tIns="36000" rIns="36000" bIns="3600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600">
                          <a:latin typeface="맑은 고딕"/>
                          <a:ea typeface="맑은 고딕"/>
                          <a:cs typeface="+mn-cs"/>
                        </a:rPr>
                        <a:t>x + y</a:t>
                      </a:r>
                      <a:endParaRPr lang="en-US" altLang="ko-KR" sz="1600"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</a:tr>
              <a:tr h="119994">
                <a:tc>
                  <a:txBody>
                    <a:bodyPr vert="horz" lIns="36000" tIns="36000" rIns="36000" bIns="36000" anchor="ctr" anchorCtr="0"/>
                    <a:p>
                      <a:pPr lvl="0" latinLnBrk="1">
                        <a:defRPr/>
                      </a:pPr>
                      <a:r>
                        <a:rPr lang="en-US" altLang="ko-KR" sz="1600">
                          <a:latin typeface="맑은 고딕"/>
                          <a:ea typeface="맑은 고딕"/>
                          <a:cs typeface="+mn-cs"/>
                        </a:rPr>
                        <a:t>x에서 y 빼기:	</a:t>
                      </a:r>
                      <a:endParaRPr lang="en-US" altLang="ko-KR" sz="1600"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 vert="horz" lIns="36000" tIns="36000" rIns="36000" bIns="3600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600">
                          <a:latin typeface="맑은 고딕"/>
                          <a:ea typeface="맑은 고딕"/>
                          <a:cs typeface="+mn-cs"/>
                        </a:rPr>
                        <a:t>x - y</a:t>
                      </a:r>
                      <a:endParaRPr lang="en-US" altLang="ko-KR" sz="1600"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</a:tr>
              <a:tr h="119994">
                <a:tc>
                  <a:txBody>
                    <a:bodyPr vert="horz" lIns="36000" tIns="36000" rIns="36000" bIns="36000" anchor="ctr" anchorCtr="0"/>
                    <a:p>
                      <a:pPr lvl="0" latinLnBrk="1">
                        <a:defRPr/>
                      </a:pPr>
                      <a:r>
                        <a:rPr lang="en-US" altLang="ko-KR" sz="1600">
                          <a:latin typeface="맑은 고딕"/>
                          <a:ea typeface="맑은 고딕"/>
                          <a:cs typeface="+mn-cs"/>
                        </a:rPr>
                        <a:t>x와 n을 더합니다.</a:t>
                      </a:r>
                      <a:endParaRPr lang="en-US" altLang="ko-KR" sz="1600"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 vert="horz" lIns="36000" tIns="36000" rIns="36000" bIns="3600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600">
                          <a:latin typeface="맑은 고딕"/>
                          <a:ea typeface="맑은 고딕"/>
                          <a:cs typeface="+mn-cs"/>
                        </a:rPr>
                        <a:t>x + n * f</a:t>
                      </a:r>
                      <a:endParaRPr lang="en-US" altLang="ko-KR" sz="1600"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</a:tr>
              <a:tr h="119994">
                <a:tc>
                  <a:txBody>
                    <a:bodyPr vert="horz" lIns="36000" tIns="36000" rIns="36000" bIns="36000" anchor="ctr" anchorCtr="0"/>
                    <a:p>
                      <a:pPr lvl="0" latinLnBrk="1">
                        <a:defRPr/>
                      </a:pPr>
                      <a:r>
                        <a:rPr lang="en-US" altLang="ko-KR" sz="1600">
                          <a:latin typeface="맑은 고딕"/>
                          <a:ea typeface="맑은 고딕"/>
                          <a:cs typeface="+mn-cs"/>
                        </a:rPr>
                        <a:t>x에서 n 빼기:	</a:t>
                      </a:r>
                      <a:endParaRPr lang="en-US" altLang="ko-KR" sz="1600"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 vert="horz" lIns="36000" tIns="36000" rIns="36000" bIns="3600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600">
                          <a:latin typeface="맑은 고딕"/>
                          <a:ea typeface="맑은 고딕"/>
                          <a:cs typeface="+mn-cs"/>
                        </a:rPr>
                        <a:t>x - n* f</a:t>
                      </a:r>
                      <a:endParaRPr lang="en-US" altLang="ko-KR" sz="1600"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</a:tr>
              <a:tr h="119994">
                <a:tc>
                  <a:txBody>
                    <a:bodyPr vert="horz" lIns="36000" tIns="36000" rIns="36000" bIns="36000" anchor="ctr" anchorCtr="0"/>
                    <a:p>
                      <a:pPr lvl="0" latinLnBrk="1">
                        <a:defRPr/>
                      </a:pPr>
                      <a:r>
                        <a:rPr lang="en-US" altLang="ko-KR" sz="1600">
                          <a:latin typeface="맑은 고딕"/>
                          <a:ea typeface="맑은 고딕"/>
                          <a:cs typeface="+mn-cs"/>
                        </a:rPr>
                        <a:t>x에 y를 곱합니다.</a:t>
                      </a:r>
                      <a:endParaRPr lang="en-US" altLang="ko-KR" sz="1600"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 vert="horz" lIns="36000" tIns="36000" rIns="36000" bIns="3600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600">
                          <a:latin typeface="맑은 고딕"/>
                          <a:ea typeface="맑은 고딕"/>
                          <a:cs typeface="+mn-cs"/>
                        </a:rPr>
                        <a:t>((int64_t) x) * y/ f</a:t>
                      </a:r>
                      <a:endParaRPr lang="en-US" altLang="ko-KR" sz="1600"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</a:tr>
              <a:tr h="119994">
                <a:tc>
                  <a:txBody>
                    <a:bodyPr vert="horz" lIns="36000" tIns="36000" rIns="36000" bIns="36000" anchor="ctr" anchorCtr="0"/>
                    <a:p>
                      <a:pPr lvl="0" latinLnBrk="1">
                        <a:defRPr/>
                      </a:pPr>
                      <a:r>
                        <a:rPr lang="en-US" altLang="ko-KR" sz="1600">
                          <a:latin typeface="맑은 고딕"/>
                          <a:ea typeface="맑은 고딕"/>
                          <a:cs typeface="+mn-cs"/>
                        </a:rPr>
                        <a:t>x에 n을 곱합니다.</a:t>
                      </a:r>
                      <a:endParaRPr lang="en-US" altLang="ko-KR" sz="1600"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 vert="horz" lIns="36000" tIns="36000" rIns="36000" bIns="3600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600">
                          <a:latin typeface="맑은 고딕"/>
                          <a:ea typeface="맑은 고딕"/>
                          <a:cs typeface="+mn-cs"/>
                        </a:rPr>
                        <a:t>x* n</a:t>
                      </a:r>
                      <a:endParaRPr lang="en-US" altLang="ko-KR" sz="1600"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</a:tr>
              <a:tr h="119994">
                <a:tc>
                  <a:txBody>
                    <a:bodyPr vert="horz" lIns="36000" tIns="36000" rIns="36000" bIns="36000" anchor="ctr" anchorCtr="0"/>
                    <a:p>
                      <a:pPr lvl="0" latinLnBrk="1">
                        <a:defRPr/>
                      </a:pPr>
                      <a:r>
                        <a:rPr lang="en-US" altLang="ko-KR" sz="1600">
                          <a:latin typeface="맑은 고딕"/>
                          <a:ea typeface="맑은 고딕"/>
                          <a:cs typeface="+mn-cs"/>
                        </a:rPr>
                        <a:t>x를 y로 나누기:</a:t>
                      </a:r>
                      <a:endParaRPr lang="en-US" altLang="ko-KR" sz="1600"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 vert="horz" lIns="36000" tIns="36000" rIns="36000" bIns="3600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600">
                          <a:latin typeface="맑은 고딕"/>
                          <a:ea typeface="맑은 고딕"/>
                          <a:cs typeface="+mn-cs"/>
                        </a:rPr>
                        <a:t>((int64_t) x) * f/ y</a:t>
                      </a:r>
                      <a:endParaRPr lang="en-US" altLang="ko-KR" sz="1600"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</a:tr>
              <a:tr h="119994">
                <a:tc>
                  <a:txBody>
                    <a:bodyPr vert="horz" lIns="36000" tIns="36000" rIns="36000" bIns="36000" anchor="ctr" anchorCtr="0"/>
                    <a:p>
                      <a:pPr lvl="0" latinLnBrk="1">
                        <a:defRPr/>
                      </a:pPr>
                      <a:r>
                        <a:rPr lang="en-US" altLang="ko-KR" sz="1600">
                          <a:latin typeface="맑은 고딕"/>
                          <a:ea typeface="맑은 고딕"/>
                          <a:cs typeface="+mn-cs"/>
                        </a:rPr>
                        <a:t>x를 n으로 나누기:</a:t>
                      </a:r>
                      <a:endParaRPr lang="en-US" altLang="ko-KR" sz="1600"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 vert="horz" lIns="36000" tIns="36000" rIns="36000" bIns="3600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600">
                          <a:latin typeface="맑은 고딕"/>
                          <a:ea typeface="맑은 고딕"/>
                          <a:cs typeface="+mn-cs"/>
                        </a:rPr>
                        <a:t>x/n</a:t>
                      </a:r>
                      <a:endParaRPr lang="en-US" altLang="ko-KR" sz="1600"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</a:tr>
            </a:tbl>
          </a:graphicData>
        </a:graphic>
      </p:graphicFrame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33712" y="6551735"/>
            <a:ext cx="3312000" cy="220663"/>
          </a:xfrm>
        </p:spPr>
        <p:txBody>
          <a:bodyPr/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원유집</a:t>
            </a:r>
            <a:endParaRPr lang="en-US" altLang="ko-KR">
              <a:solidFill>
                <a:prstClr val="black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 rot="0">
            <a:off x="1623060" y="1470740"/>
            <a:ext cx="5479872" cy="1070530"/>
            <a:chOff x="1862247" y="5313262"/>
            <a:chExt cx="5479872" cy="1070530"/>
          </a:xfrm>
        </p:grpSpPr>
        <p:sp>
          <p:nvSpPr>
            <p:cNvPr id="10" name="직사각형 9"/>
            <p:cNvSpPr/>
            <p:nvPr/>
          </p:nvSpPr>
          <p:spPr>
            <a:xfrm>
              <a:off x="2267744" y="5574872"/>
              <a:ext cx="201264" cy="36004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anchor="ctr"/>
            <a:lstStyle/>
            <a:p>
              <a:pPr lvl="0" algn="ctr">
                <a:defRPr/>
              </a:pPr>
              <a:endParaRPr lang="ko-KR" altLang="en-US" sz="1600">
                <a:solidFill>
                  <a:srgbClr val="00b050"/>
                </a:solidFill>
                <a:latin typeface="Courier New"/>
                <a:ea typeface="맑은 고딕"/>
                <a:cs typeface="Courier New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462502" y="5574872"/>
              <a:ext cx="2541546" cy="36004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anchor="ctr"/>
            <a:lstStyle/>
            <a:p>
              <a:pPr lvl="0" algn="ctr">
                <a:defRPr/>
              </a:pPr>
              <a:r>
                <a:rPr lang="en-US" altLang="ko-KR" sz="1600">
                  <a:solidFill>
                    <a:schemeClr val="tx1"/>
                  </a:solidFill>
                  <a:latin typeface="맑은 고딕"/>
                  <a:ea typeface="맑은 고딕"/>
                  <a:cs typeface="Courier New"/>
                </a:rPr>
                <a:t>000000000000001</a:t>
              </a:r>
              <a:endParaRPr lang="en-US" altLang="ko-KR" sz="1600">
                <a:solidFill>
                  <a:schemeClr val="tx1"/>
                </a:solidFill>
                <a:latin typeface="맑은 고딕"/>
                <a:ea typeface="맑은 고딕"/>
                <a:cs typeface="Courier New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007650" y="5574872"/>
              <a:ext cx="2156638" cy="36004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anchor="ctr"/>
            <a:lstStyle/>
            <a:p>
              <a:pPr lvl="0" algn="ctr">
                <a:defRPr/>
              </a:pPr>
              <a:r>
                <a:rPr lang="en-US" altLang="ko-KR" sz="1600">
                  <a:solidFill>
                    <a:schemeClr val="tx1"/>
                  </a:solidFill>
                  <a:latin typeface="맑은 고딕"/>
                  <a:ea typeface="맑은 고딕"/>
                  <a:cs typeface="Courier New"/>
                </a:rPr>
                <a:t>000000000000</a:t>
              </a:r>
              <a:endParaRPr lang="en-US" altLang="ko-KR" sz="1600">
                <a:solidFill>
                  <a:schemeClr val="tx1"/>
                </a:solidFill>
                <a:latin typeface="맑은 고딕"/>
                <a:ea typeface="맑은 고딕"/>
                <a:cs typeface="Courier New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089913" y="5313262"/>
              <a:ext cx="35566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ko-KR" sz="1100">
                  <a:latin typeface="맑은 고딕"/>
                  <a:ea typeface="맑은 고딕"/>
                  <a:cs typeface="+mn-cs"/>
                </a:rPr>
                <a:t>31</a:t>
              </a:r>
              <a:endParaRPr lang="en-US" altLang="ko-KR" sz="110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81069" y="5313262"/>
              <a:ext cx="35566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ko-KR" sz="1100">
                  <a:latin typeface="맑은 고딕"/>
                  <a:ea typeface="맑은 고딕"/>
                  <a:cs typeface="+mn-cs"/>
                </a:rPr>
                <a:t>30</a:t>
              </a:r>
              <a:endParaRPr lang="en-US" altLang="ko-KR" sz="110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829819" y="5313262"/>
              <a:ext cx="35566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ko-KR" sz="1100">
                  <a:latin typeface="맑은 고딕"/>
                  <a:ea typeface="맑은 고딕"/>
                  <a:cs typeface="+mn-cs"/>
                </a:rPr>
                <a:t>13</a:t>
              </a:r>
              <a:endParaRPr lang="en-US" altLang="ko-KR" sz="110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986457" y="5313262"/>
              <a:ext cx="35566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ko-KR" sz="1100">
                  <a:latin typeface="맑은 고딕"/>
                  <a:ea typeface="맑은 고딕"/>
                  <a:cs typeface="+mn-cs"/>
                </a:rPr>
                <a:t>0</a:t>
              </a:r>
              <a:endParaRPr lang="en-US" altLang="ko-KR" sz="1100">
                <a:latin typeface="맑은 고딕"/>
                <a:ea typeface="맑은 고딕"/>
                <a:cs typeface="+mn-cs"/>
              </a:endParaRPr>
            </a:p>
          </p:txBody>
        </p:sp>
        <p:cxnSp>
          <p:nvCxnSpPr>
            <p:cNvPr id="17" name="직선 화살표 연결선 16"/>
            <p:cNvCxnSpPr>
              <a:stCxn id="10" idx="2"/>
            </p:cNvCxnSpPr>
            <p:nvPr/>
          </p:nvCxnSpPr>
          <p:spPr>
            <a:xfrm>
              <a:off x="2368376" y="5934912"/>
              <a:ext cx="0" cy="216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862247" y="6119718"/>
              <a:ext cx="878204" cy="26407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en-US" altLang="ko-KR" sz="1200">
                  <a:latin typeface="맑은 고딕"/>
                  <a:ea typeface="맑은 고딕"/>
                  <a:cs typeface="+mn-cs"/>
                </a:rPr>
                <a:t>사인 비트</a:t>
              </a:r>
              <a:endParaRPr lang="en-US" altLang="ko-KR" sz="1200">
                <a:latin typeface="맑은 고딕"/>
                <a:ea typeface="맑은 고딕"/>
                <a:cs typeface="+mn-cs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997234" y="1733996"/>
            <a:ext cx="237331" cy="3595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R"/>
              <a:t>0</a:t>
            </a:r>
            <a:endParaRPr kumimoji="1" lang="en-US" altLang="ko-KR"/>
          </a:p>
        </p:txBody>
      </p:sp>
      <p:sp>
        <p:nvSpPr>
          <p:cNvPr id="19" name="TextBox 18"/>
          <p:cNvSpPr txBox="1"/>
          <p:nvPr/>
        </p:nvSpPr>
        <p:spPr>
          <a:xfrm>
            <a:off x="1501975" y="1719709"/>
            <a:ext cx="217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R"/>
              <a:t>f</a:t>
            </a:r>
            <a:endParaRPr kumimoji="1"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1">
              <a:defRPr/>
            </a:pPr>
            <a:r>
              <a:rPr lang="en-US" altLang="ko-KR"/>
              <a:t>Operations to implement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defRPr/>
            </a:pPr>
            <a:r>
              <a:rPr lang="en-US" altLang="ko-KR"/>
              <a:t>n : integer	 x, y : fixed-point numbers	 f : 1 in 17.14 format</a:t>
            </a: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19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048166" y="2564904"/>
          <a:ext cx="6912768" cy="375427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392488"/>
                <a:gridCol w="2520280"/>
              </a:tblGrid>
              <a:tr h="119994">
                <a:tc>
                  <a:txBody>
                    <a:bodyPr vert="horz" lIns="36000" tIns="36000" rIns="36000" bIns="36000" anchor="ctr" anchorCtr="0"/>
                    <a:p>
                      <a:pPr lvl="0" latinLnBrk="1">
                        <a:defRPr/>
                      </a:pPr>
                      <a:r>
                        <a:rPr lang="en-US" altLang="ko-KR" sz="1600" b="0">
                          <a:latin typeface="맑은 고딕"/>
                          <a:ea typeface="맑은 고딕"/>
                          <a:cs typeface="+mn-cs"/>
                        </a:rPr>
                        <a:t>Convert n to fixed point:</a:t>
                      </a:r>
                      <a:endParaRPr lang="ko-KR" altLang="en-US" sz="1600" b="0"/>
                    </a:p>
                  </a:txBody>
                  <a:tcPr marL="36000" marR="36000" marT="36000" marB="36000" anchor="ctr"/>
                </a:tc>
                <a:tc>
                  <a:txBody>
                    <a:bodyPr vert="horz" lIns="36000" tIns="36000" rIns="36000" bIns="3600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600" b="0">
                          <a:latin typeface="맑은 고딕"/>
                          <a:ea typeface="맑은 고딕"/>
                          <a:cs typeface="+mn-cs"/>
                        </a:rPr>
                        <a:t>n * f</a:t>
                      </a:r>
                      <a:endParaRPr lang="en-US" altLang="ko-KR" sz="1600" b="0"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</a:tr>
              <a:tr h="119994">
                <a:tc>
                  <a:txBody>
                    <a:bodyPr vert="horz" lIns="36000" tIns="36000" rIns="36000" bIns="36000" anchor="ctr" anchorCtr="0"/>
                    <a:p>
                      <a:pPr lvl="0" latinLnBrk="1">
                        <a:defRPr/>
                      </a:pPr>
                      <a:r>
                        <a:rPr lang="en-US" altLang="ko-KR" sz="1600">
                          <a:latin typeface="맑은 고딕"/>
                          <a:ea typeface="맑은 고딕"/>
                          <a:cs typeface="+mn-cs"/>
                        </a:rPr>
                        <a:t>Convert x to integer (rounding toward zero):</a:t>
                      </a:r>
                      <a:endParaRPr lang="ko-KR" altLang="en-US" sz="1600"/>
                    </a:p>
                  </a:txBody>
                  <a:tcPr marL="36000" marR="36000" marT="36000" marB="36000" anchor="ctr"/>
                </a:tc>
                <a:tc>
                  <a:txBody>
                    <a:bodyPr vert="horz" lIns="36000" tIns="36000" rIns="36000" bIns="3600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600">
                          <a:latin typeface="맑은 고딕"/>
                          <a:ea typeface="맑은 고딕"/>
                          <a:cs typeface="+mn-cs"/>
                        </a:rPr>
                        <a:t>x / f</a:t>
                      </a:r>
                      <a:endParaRPr lang="ko-KR" altLang="en-US" sz="1600"/>
                    </a:p>
                  </a:txBody>
                  <a:tcPr marL="36000" marR="36000" marT="36000" marB="36000" anchor="ctr"/>
                </a:tc>
              </a:tr>
              <a:tr h="207262">
                <a:tc>
                  <a:txBody>
                    <a:bodyPr vert="horz" lIns="36000" tIns="36000" rIns="36000" bIns="36000" anchor="ctr" anchorCtr="0"/>
                    <a:p>
                      <a:pPr lvl="0" latinLnBrk="1">
                        <a:defRPr/>
                      </a:pPr>
                      <a:r>
                        <a:rPr lang="en-US" altLang="ko-KR" sz="1600">
                          <a:latin typeface="맑은 고딕"/>
                          <a:ea typeface="맑은 고딕"/>
                          <a:cs typeface="+mn-cs"/>
                        </a:rPr>
                        <a:t>Convert x to integer (rounding to nearest):</a:t>
                      </a:r>
                      <a:endParaRPr lang="ko-KR" altLang="en-US" sz="1600"/>
                    </a:p>
                  </a:txBody>
                  <a:tcPr marL="36000" marR="36000" marT="36000" marB="36000" anchor="ctr"/>
                </a:tc>
                <a:tc>
                  <a:txBody>
                    <a:bodyPr vert="horz" lIns="36000" tIns="36000" rIns="36000" bIns="3600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600">
                          <a:latin typeface="맑은 고딕"/>
                          <a:ea typeface="맑은 고딕"/>
                          <a:cs typeface="+mn-cs"/>
                        </a:rPr>
                        <a:t>(x + f / 2) / f if x &gt;= 0, </a:t>
                      </a:r>
                      <a:endParaRPr lang="en-US" altLang="ko-KR" sz="1600"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600">
                          <a:latin typeface="맑은 고딕"/>
                          <a:ea typeface="맑은 고딕"/>
                          <a:cs typeface="+mn-cs"/>
                        </a:rPr>
                        <a:t>(x - f / 2) / f if x &lt;= 0.</a:t>
                      </a:r>
                      <a:endParaRPr lang="en-US" altLang="ko-KR" sz="1600"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</a:tr>
              <a:tr h="119994">
                <a:tc>
                  <a:txBody>
                    <a:bodyPr vert="horz" lIns="36000" tIns="36000" rIns="36000" bIns="36000" anchor="ctr" anchorCtr="0"/>
                    <a:p>
                      <a:pPr lvl="0" latinLnBrk="1">
                        <a:defRPr/>
                      </a:pPr>
                      <a:r>
                        <a:rPr lang="en-US" altLang="ko-KR" sz="1600">
                          <a:latin typeface="맑은 고딕"/>
                          <a:ea typeface="맑은 고딕"/>
                          <a:cs typeface="+mn-cs"/>
                        </a:rPr>
                        <a:t>Add x and y:</a:t>
                      </a:r>
                      <a:endParaRPr lang="ko-KR" altLang="en-US" sz="1600"/>
                    </a:p>
                  </a:txBody>
                  <a:tcPr marL="36000" marR="36000" marT="36000" marB="36000" anchor="ctr"/>
                </a:tc>
                <a:tc>
                  <a:txBody>
                    <a:bodyPr vert="horz" lIns="36000" tIns="36000" rIns="36000" bIns="3600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600">
                          <a:latin typeface="맑은 고딕"/>
                          <a:ea typeface="맑은 고딕"/>
                          <a:cs typeface="+mn-cs"/>
                        </a:rPr>
                        <a:t>x + y</a:t>
                      </a:r>
                      <a:endParaRPr lang="en-US" altLang="ko-KR" sz="1600"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</a:tr>
              <a:tr h="119994">
                <a:tc>
                  <a:txBody>
                    <a:bodyPr vert="horz" lIns="36000" tIns="36000" rIns="36000" bIns="36000" anchor="ctr" anchorCtr="0"/>
                    <a:p>
                      <a:pPr lvl="0" latinLnBrk="1">
                        <a:defRPr/>
                      </a:pPr>
                      <a:r>
                        <a:rPr lang="en-US" altLang="ko-KR" sz="1600">
                          <a:latin typeface="맑은 고딕"/>
                          <a:ea typeface="맑은 고딕"/>
                          <a:cs typeface="+mn-cs"/>
                        </a:rPr>
                        <a:t>Subtract y from x:	</a:t>
                      </a:r>
                      <a:endParaRPr lang="ko-KR" altLang="en-US" sz="1600"/>
                    </a:p>
                  </a:txBody>
                  <a:tcPr marL="36000" marR="36000" marT="36000" marB="36000" anchor="ctr"/>
                </a:tc>
                <a:tc>
                  <a:txBody>
                    <a:bodyPr vert="horz" lIns="36000" tIns="36000" rIns="36000" bIns="3600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600">
                          <a:latin typeface="맑은 고딕"/>
                          <a:ea typeface="맑은 고딕"/>
                          <a:cs typeface="+mn-cs"/>
                        </a:rPr>
                        <a:t>x - y</a:t>
                      </a:r>
                      <a:endParaRPr lang="ko-KR" altLang="en-US" sz="1600"/>
                    </a:p>
                  </a:txBody>
                  <a:tcPr marL="36000" marR="36000" marT="36000" marB="36000" anchor="ctr"/>
                </a:tc>
              </a:tr>
              <a:tr h="119994">
                <a:tc>
                  <a:txBody>
                    <a:bodyPr vert="horz" lIns="36000" tIns="36000" rIns="36000" bIns="36000" anchor="ctr" anchorCtr="0"/>
                    <a:p>
                      <a:pPr lvl="0" latinLnBrk="1">
                        <a:defRPr/>
                      </a:pPr>
                      <a:r>
                        <a:rPr lang="en-US" altLang="ko-KR" sz="1600">
                          <a:latin typeface="맑은 고딕"/>
                          <a:ea typeface="맑은 고딕"/>
                          <a:cs typeface="+mn-cs"/>
                        </a:rPr>
                        <a:t>Add x and n:</a:t>
                      </a:r>
                      <a:endParaRPr lang="ko-KR" altLang="en-US" sz="1600"/>
                    </a:p>
                  </a:txBody>
                  <a:tcPr marL="36000" marR="36000" marT="36000" marB="36000" anchor="ctr"/>
                </a:tc>
                <a:tc>
                  <a:txBody>
                    <a:bodyPr vert="horz" lIns="36000" tIns="36000" rIns="36000" bIns="3600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600">
                          <a:latin typeface="맑은 고딕"/>
                          <a:ea typeface="맑은 고딕"/>
                          <a:cs typeface="+mn-cs"/>
                        </a:rPr>
                        <a:t>x + n * f</a:t>
                      </a:r>
                      <a:endParaRPr lang="ko-KR" altLang="en-US" sz="1600"/>
                    </a:p>
                  </a:txBody>
                  <a:tcPr marL="36000" marR="36000" marT="36000" marB="36000" anchor="ctr"/>
                </a:tc>
              </a:tr>
              <a:tr h="119994">
                <a:tc>
                  <a:txBody>
                    <a:bodyPr vert="horz" lIns="36000" tIns="36000" rIns="36000" bIns="36000" anchor="ctr" anchorCtr="0"/>
                    <a:p>
                      <a:pPr lvl="0" latinLnBrk="1">
                        <a:defRPr/>
                      </a:pPr>
                      <a:r>
                        <a:rPr lang="en-US" altLang="ko-KR" sz="1600">
                          <a:latin typeface="맑은 고딕"/>
                          <a:ea typeface="맑은 고딕"/>
                          <a:cs typeface="+mn-cs"/>
                        </a:rPr>
                        <a:t>Subtract n from x:	</a:t>
                      </a:r>
                      <a:endParaRPr lang="ko-KR" altLang="en-US" sz="1600"/>
                    </a:p>
                  </a:txBody>
                  <a:tcPr marL="36000" marR="36000" marT="36000" marB="36000" anchor="ctr"/>
                </a:tc>
                <a:tc>
                  <a:txBody>
                    <a:bodyPr vert="horz" lIns="36000" tIns="36000" rIns="36000" bIns="3600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600">
                          <a:latin typeface="맑은 고딕"/>
                          <a:ea typeface="맑은 고딕"/>
                          <a:cs typeface="+mn-cs"/>
                        </a:rPr>
                        <a:t>x - n * f</a:t>
                      </a:r>
                      <a:endParaRPr lang="en-US" altLang="ko-KR" sz="1600"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</a:tr>
              <a:tr h="119994">
                <a:tc>
                  <a:txBody>
                    <a:bodyPr vert="horz" lIns="36000" tIns="36000" rIns="36000" bIns="36000" anchor="ctr" anchorCtr="0"/>
                    <a:p>
                      <a:pPr lvl="0" latinLnBrk="1">
                        <a:defRPr/>
                      </a:pPr>
                      <a:r>
                        <a:rPr lang="en-US" altLang="ko-KR" sz="1600">
                          <a:latin typeface="맑은 고딕"/>
                          <a:ea typeface="맑은 고딕"/>
                          <a:cs typeface="+mn-cs"/>
                        </a:rPr>
                        <a:t>Multiply x by y:</a:t>
                      </a:r>
                      <a:endParaRPr lang="ko-KR" altLang="en-US" sz="1600"/>
                    </a:p>
                  </a:txBody>
                  <a:tcPr marL="36000" marR="36000" marT="36000" marB="36000" anchor="ctr"/>
                </a:tc>
                <a:tc>
                  <a:txBody>
                    <a:bodyPr vert="horz" lIns="36000" tIns="36000" rIns="36000" bIns="3600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600">
                          <a:latin typeface="맑은 고딕"/>
                          <a:ea typeface="맑은 고딕"/>
                          <a:cs typeface="+mn-cs"/>
                        </a:rPr>
                        <a:t>((int64_t) x) * y / f</a:t>
                      </a:r>
                      <a:endParaRPr lang="en-US" altLang="ko-KR" sz="1600"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</a:tr>
              <a:tr h="119994">
                <a:tc>
                  <a:txBody>
                    <a:bodyPr vert="horz" lIns="36000" tIns="36000" rIns="36000" bIns="36000" anchor="ctr" anchorCtr="0"/>
                    <a:p>
                      <a:pPr lvl="0" latinLnBrk="1">
                        <a:defRPr/>
                      </a:pPr>
                      <a:r>
                        <a:rPr lang="en-US" altLang="ko-KR" sz="1600">
                          <a:latin typeface="맑은 고딕"/>
                          <a:ea typeface="맑은 고딕"/>
                          <a:cs typeface="+mn-cs"/>
                        </a:rPr>
                        <a:t>Multiply x by n:</a:t>
                      </a:r>
                      <a:endParaRPr lang="ko-KR" altLang="en-US" sz="1600"/>
                    </a:p>
                  </a:txBody>
                  <a:tcPr marL="36000" marR="36000" marT="36000" marB="36000" anchor="ctr"/>
                </a:tc>
                <a:tc>
                  <a:txBody>
                    <a:bodyPr vert="horz" lIns="36000" tIns="36000" rIns="36000" bIns="3600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600">
                          <a:latin typeface="맑은 고딕"/>
                          <a:ea typeface="맑은 고딕"/>
                          <a:cs typeface="+mn-cs"/>
                        </a:rPr>
                        <a:t>x * n</a:t>
                      </a:r>
                      <a:endParaRPr lang="en-US" altLang="ko-KR" sz="1600"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</a:tr>
              <a:tr h="119994">
                <a:tc>
                  <a:txBody>
                    <a:bodyPr vert="horz" lIns="36000" tIns="36000" rIns="36000" bIns="36000" anchor="ctr" anchorCtr="0"/>
                    <a:p>
                      <a:pPr lvl="0" latinLnBrk="1">
                        <a:defRPr/>
                      </a:pPr>
                      <a:r>
                        <a:rPr lang="en-US" altLang="ko-KR" sz="1600">
                          <a:latin typeface="맑은 고딕"/>
                          <a:ea typeface="맑은 고딕"/>
                          <a:cs typeface="+mn-cs"/>
                        </a:rPr>
                        <a:t>Divide x by y:</a:t>
                      </a:r>
                      <a:endParaRPr lang="ko-KR" altLang="en-US" sz="1600"/>
                    </a:p>
                  </a:txBody>
                  <a:tcPr marL="36000" marR="36000" marT="36000" marB="36000" anchor="ctr"/>
                </a:tc>
                <a:tc>
                  <a:txBody>
                    <a:bodyPr vert="horz" lIns="36000" tIns="36000" rIns="36000" bIns="3600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600">
                          <a:latin typeface="맑은 고딕"/>
                          <a:ea typeface="맑은 고딕"/>
                          <a:cs typeface="+mn-cs"/>
                        </a:rPr>
                        <a:t>((int64_t) x) * f / y</a:t>
                      </a:r>
                      <a:endParaRPr lang="en-US" altLang="ko-KR" sz="1600"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</a:tr>
              <a:tr h="119994">
                <a:tc>
                  <a:txBody>
                    <a:bodyPr vert="horz" lIns="36000" tIns="36000" rIns="36000" bIns="36000" anchor="ctr" anchorCtr="0"/>
                    <a:p>
                      <a:pPr lvl="0" latinLnBrk="1">
                        <a:defRPr/>
                      </a:pPr>
                      <a:r>
                        <a:rPr lang="en-US" altLang="ko-KR" sz="1600">
                          <a:latin typeface="맑은 고딕"/>
                          <a:ea typeface="맑은 고딕"/>
                          <a:cs typeface="+mn-cs"/>
                        </a:rPr>
                        <a:t>Divide x by n:</a:t>
                      </a:r>
                      <a:endParaRPr lang="ko-KR" altLang="en-US" sz="1600"/>
                    </a:p>
                  </a:txBody>
                  <a:tcPr marL="36000" marR="36000" marT="36000" marB="36000" anchor="ctr"/>
                </a:tc>
                <a:tc>
                  <a:txBody>
                    <a:bodyPr vert="horz" lIns="36000" tIns="36000" rIns="36000" bIns="3600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600">
                          <a:latin typeface="맑은 고딕"/>
                          <a:ea typeface="맑은 고딕"/>
                          <a:cs typeface="+mn-cs"/>
                        </a:rPr>
                        <a:t>x / n</a:t>
                      </a:r>
                      <a:endParaRPr lang="ko-KR" altLang="en-US" sz="1600"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</a:tr>
            </a:tbl>
          </a:graphicData>
        </a:graphic>
      </p:graphicFrame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33712" y="6551735"/>
            <a:ext cx="3312000" cy="220663"/>
          </a:xfrm>
        </p:spPr>
        <p:txBody>
          <a:bodyPr/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 rot="0">
            <a:off x="1763688" y="1470740"/>
            <a:ext cx="5339244" cy="1083455"/>
            <a:chOff x="2002875" y="5313262"/>
            <a:chExt cx="5339244" cy="1083455"/>
          </a:xfrm>
        </p:grpSpPr>
        <p:sp>
          <p:nvSpPr>
            <p:cNvPr id="10" name="직사각형 9"/>
            <p:cNvSpPr/>
            <p:nvPr/>
          </p:nvSpPr>
          <p:spPr>
            <a:xfrm>
              <a:off x="2267744" y="5574872"/>
              <a:ext cx="201264" cy="36004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anchor="ctr"/>
            <a:lstStyle/>
            <a:p>
              <a:pPr lvl="0" algn="ctr">
                <a:defRPr/>
              </a:pPr>
              <a:endParaRPr lang="ko-KR" altLang="en-US" sz="1600">
                <a:solidFill>
                  <a:srgbClr val="00b050"/>
                </a:solidFill>
                <a:latin typeface="Courier New"/>
                <a:ea typeface="맑은 고딕"/>
                <a:cs typeface="Courier New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462502" y="5574872"/>
              <a:ext cx="2541546" cy="36004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anchor="ctr"/>
            <a:lstStyle/>
            <a:p>
              <a:pPr lvl="0" algn="ctr">
                <a:defRPr/>
              </a:pPr>
              <a:r>
                <a:rPr lang="en-US" altLang="ko-KR" sz="1600">
                  <a:solidFill>
                    <a:schemeClr val="tx1"/>
                  </a:solidFill>
                  <a:latin typeface="맑은 고딕"/>
                  <a:ea typeface="맑은 고딕"/>
                  <a:cs typeface="Courier New"/>
                </a:rPr>
                <a:t>00000000000000001</a:t>
              </a:r>
              <a:endParaRPr lang="ko-KR" altLang="en-US" sz="1600">
                <a:solidFill>
                  <a:schemeClr val="tx1"/>
                </a:solidFill>
                <a:latin typeface="맑은 고딕"/>
                <a:ea typeface="맑은 고딕"/>
                <a:cs typeface="Courier New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007650" y="5574872"/>
              <a:ext cx="2156638" cy="36004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anchor="ctr"/>
            <a:lstStyle/>
            <a:p>
              <a:pPr lvl="0" algn="ctr">
                <a:defRPr/>
              </a:pPr>
              <a:r>
                <a:rPr lang="en-US" altLang="ko-KR" sz="1600">
                  <a:solidFill>
                    <a:schemeClr val="tx1"/>
                  </a:solidFill>
                  <a:latin typeface="맑은 고딕"/>
                  <a:ea typeface="맑은 고딕"/>
                  <a:cs typeface="Courier New"/>
                </a:rPr>
                <a:t>00000000000000</a:t>
              </a:r>
              <a:endParaRPr lang="ko-KR" altLang="en-US" sz="1600">
                <a:solidFill>
                  <a:schemeClr val="tx1"/>
                </a:solidFill>
                <a:latin typeface="맑은 고딕"/>
                <a:ea typeface="맑은 고딕"/>
                <a:cs typeface="Courier New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089913" y="5313262"/>
              <a:ext cx="35566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ko-KR" sz="1100">
                  <a:latin typeface="맑은 고딕"/>
                  <a:ea typeface="맑은 고딕"/>
                  <a:cs typeface="+mn-cs"/>
                </a:rPr>
                <a:t>31</a:t>
              </a:r>
              <a:endParaRPr lang="ko-KR" altLang="en-US" sz="110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81069" y="5313262"/>
              <a:ext cx="35566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ko-KR" sz="1100">
                  <a:latin typeface="맑은 고딕"/>
                  <a:ea typeface="맑은 고딕"/>
                  <a:cs typeface="+mn-cs"/>
                </a:rPr>
                <a:t>30</a:t>
              </a:r>
              <a:endParaRPr lang="ko-KR" altLang="en-US" sz="110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829819" y="5313262"/>
              <a:ext cx="35566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ko-KR" sz="1100">
                  <a:latin typeface="맑은 고딕"/>
                  <a:ea typeface="맑은 고딕"/>
                  <a:cs typeface="+mn-cs"/>
                </a:rPr>
                <a:t>13</a:t>
              </a:r>
              <a:endParaRPr lang="ko-KR" altLang="en-US" sz="110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986457" y="5313262"/>
              <a:ext cx="35566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ko-KR" sz="1100">
                  <a:latin typeface="맑은 고딕"/>
                  <a:ea typeface="맑은 고딕"/>
                  <a:cs typeface="+mn-cs"/>
                </a:rPr>
                <a:t>0</a:t>
              </a:r>
              <a:endParaRPr lang="ko-KR" altLang="en-US" sz="1100">
                <a:latin typeface="맑은 고딕"/>
                <a:ea typeface="맑은 고딕"/>
                <a:cs typeface="+mn-cs"/>
              </a:endParaRPr>
            </a:p>
          </p:txBody>
        </p:sp>
        <p:cxnSp>
          <p:nvCxnSpPr>
            <p:cNvPr id="17" name="직선 화살표 연결선 16"/>
            <p:cNvCxnSpPr>
              <a:stCxn id="10" idx="2"/>
            </p:cNvCxnSpPr>
            <p:nvPr/>
          </p:nvCxnSpPr>
          <p:spPr>
            <a:xfrm>
              <a:off x="2368376" y="5934912"/>
              <a:ext cx="0" cy="216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002875" y="6119718"/>
              <a:ext cx="728084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en-US" altLang="ko-KR" sz="1200">
                  <a:latin typeface="맑은 고딕"/>
                  <a:ea typeface="맑은 고딕"/>
                  <a:cs typeface="+mn-cs"/>
                </a:rPr>
                <a:t>Sign bit</a:t>
              </a:r>
              <a:endParaRPr lang="ko-KR" altLang="en-US" sz="1200">
                <a:latin typeface="맑은 고딕"/>
                <a:ea typeface="맑은 고딕"/>
                <a:cs typeface="+mn-cs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997234" y="1733996"/>
            <a:ext cx="217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R"/>
              <a:t>0</a:t>
            </a:r>
            <a:endParaRPr kumimoji="1"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501975" y="1719709"/>
            <a:ext cx="217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R"/>
              <a:t>f</a:t>
            </a:r>
            <a:endParaRPr kumimoji="1"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1">
              <a:defRPr/>
            </a:pPr>
            <a:r>
              <a:rPr lang="en-US" altLang="ko-KR"/>
              <a:t>예시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defRPr/>
            </a:pPr>
            <a:r>
              <a:rPr lang="en-US" altLang="ko-KR"/>
              <a:t>n을 고정점으로 변환: n* f: n을 왼쪽으로 14비트 이동합니다.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x를 정수로 변환: x를 오른쪽으로 14만큼 이동합니다.</a:t>
            </a: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20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33712" y="6551735"/>
            <a:ext cx="3312000" cy="220663"/>
          </a:xfrm>
        </p:spPr>
        <p:txBody>
          <a:bodyPr/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원유집</a:t>
            </a:r>
            <a:endParaRPr lang="en-US" altLang="ko-KR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구현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1195" y="678371"/>
            <a:ext cx="8786812" cy="5501258"/>
          </a:xfrm>
        </p:spPr>
        <p:txBody>
          <a:bodyPr/>
          <a:lstStyle/>
          <a:p>
            <a:pPr lvl="0">
              <a:defRPr/>
            </a:pPr>
            <a:r>
              <a:rPr lang="en-US" altLang="ko-KR" sz="1800"/>
              <a:t>각 스레드는 유지 관리합니다. </a:t>
            </a:r>
            <a:endParaRPr lang="en-US" altLang="ko-KR" sz="1800"/>
          </a:p>
          <a:p>
            <a:pPr lvl="1">
              <a:defRPr/>
            </a:pPr>
            <a:r>
              <a:rPr lang="en-US" altLang="ko-KR" sz="1600">
                <a:latin typeface="Courier New"/>
                <a:cs typeface="Courier New"/>
              </a:rPr>
              <a:t>nice</a:t>
            </a:r>
            <a:r>
              <a:rPr lang="en-US" altLang="ko-KR" sz="1600"/>
              <a:t> and </a:t>
            </a:r>
            <a:r>
              <a:rPr lang="en-US" altLang="ko-KR" sz="1600">
                <a:latin typeface="Courier New"/>
                <a:cs typeface="Courier New"/>
              </a:rPr>
              <a:t>recent_cpu</a:t>
            </a:r>
            <a:endParaRPr lang="en-US" altLang="ko-KR" sz="1600">
              <a:latin typeface="Courier New"/>
              <a:cs typeface="Courier New"/>
            </a:endParaRPr>
          </a:p>
          <a:p>
            <a:pPr lvl="1">
              <a:defRPr/>
            </a:pPr>
            <a:r>
              <a:rPr lang="ko-KR" altLang="en-US" sz="1600"/>
              <a:t>쓰래드 구조체에 </a:t>
            </a:r>
            <a:r>
              <a:rPr lang="en-US" altLang="ko-KR" sz="1600">
                <a:latin typeface="Courier New"/>
                <a:cs typeface="Courier New"/>
              </a:rPr>
              <a:t>nice, recent_cpu</a:t>
            </a:r>
            <a:r>
              <a:rPr lang="en-US" altLang="ko-KR" sz="1600"/>
              <a:t> </a:t>
            </a:r>
            <a:r>
              <a:rPr lang="ko-KR" altLang="en-US" sz="1600"/>
              <a:t> 추가</a:t>
            </a:r>
            <a:r>
              <a:rPr lang="en-US" altLang="ko-KR" sz="1600"/>
              <a:t> </a:t>
            </a:r>
            <a:endParaRPr lang="en-US" altLang="ko-KR" sz="1600"/>
          </a:p>
          <a:p>
            <a:pPr lvl="0">
              <a:defRPr/>
            </a:pPr>
            <a:endParaRPr lang="en-US" altLang="ko-KR" sz="1050">
              <a:latin typeface="Courier New"/>
              <a:cs typeface="Courier New"/>
            </a:endParaRPr>
          </a:p>
          <a:p>
            <a:pPr lvl="0">
              <a:defRPr/>
            </a:pPr>
            <a:r>
              <a:rPr lang="en-US" altLang="ko-KR" sz="1800">
                <a:cs typeface="Courier New"/>
              </a:rPr>
              <a:t>추가할 함수</a:t>
            </a:r>
            <a:endParaRPr lang="en-US" altLang="ko-KR" sz="1800">
              <a:cs typeface="Courier New"/>
            </a:endParaRPr>
          </a:p>
          <a:p>
            <a:pPr lvl="1">
              <a:defRPr/>
            </a:pPr>
            <a:r>
              <a:rPr lang="en-US" altLang="ko-KR" sz="1600"/>
              <a:t>recent_cpu를 사용하여 우선 순위를 계산하는 함수와 nice.</a:t>
            </a:r>
            <a:endParaRPr lang="en-US" altLang="ko-KR" sz="1600"/>
          </a:p>
          <a:p>
            <a:pPr lvl="1">
              <a:defRPr/>
            </a:pPr>
            <a:r>
              <a:rPr lang="en-US" altLang="ko-KR" sz="1600">
                <a:latin typeface="Courier New"/>
                <a:cs typeface="Courier New"/>
              </a:rPr>
              <a:t>recent_cpu</a:t>
            </a:r>
            <a:r>
              <a:rPr lang="en-US" altLang="ko-KR" sz="1600"/>
              <a:t>를 계산하는 함수입니다.</a:t>
            </a:r>
            <a:endParaRPr lang="en-US" altLang="ko-KR" sz="1600"/>
          </a:p>
          <a:p>
            <a:pPr lvl="1">
              <a:defRPr/>
            </a:pPr>
            <a:r>
              <a:rPr lang="en-US" altLang="ko-KR" sz="1600">
                <a:latin typeface="Courier New"/>
                <a:cs typeface="Courier New"/>
              </a:rPr>
              <a:t>load_avg</a:t>
            </a:r>
            <a:r>
              <a:rPr lang="en-US" altLang="ko-KR" sz="1600"/>
              <a:t>를 계산하는 함수입니다.</a:t>
            </a:r>
            <a:endParaRPr lang="en-US" altLang="ko-KR" sz="1600"/>
          </a:p>
          <a:p>
            <a:pPr lvl="1">
              <a:defRPr/>
            </a:pPr>
            <a:r>
              <a:rPr lang="en-US" altLang="ko-KR" sz="1600">
                <a:latin typeface="Courier New"/>
                <a:cs typeface="Courier New"/>
              </a:rPr>
              <a:t>recent_cpu</a:t>
            </a:r>
            <a:r>
              <a:rPr lang="ko-KR" altLang="en-US" sz="1600">
                <a:latin typeface="Courier New"/>
                <a:cs typeface="Courier New"/>
              </a:rPr>
              <a:t> </a:t>
            </a:r>
            <a:r>
              <a:rPr lang="ko-KR" altLang="en-US" sz="1600"/>
              <a:t>최근_cpu를 1씩 증가시키는 함수입니다.</a:t>
            </a:r>
            <a:endParaRPr lang="ko-KR" altLang="en-US" sz="1600"/>
          </a:p>
          <a:p>
            <a:pPr lvl="1">
              <a:defRPr/>
            </a:pPr>
            <a:r>
              <a:rPr lang="ko-KR" altLang="en-US" sz="1600"/>
              <a:t>모든 스레드의 우선순위와 </a:t>
            </a:r>
            <a:r>
              <a:rPr lang="en-US" altLang="ko-KR" sz="1600">
                <a:latin typeface="Courier New"/>
                <a:cs typeface="Courier New"/>
              </a:rPr>
              <a:t>recent_cpu</a:t>
            </a:r>
            <a:r>
              <a:rPr lang="ko-KR" altLang="en-US" sz="1600"/>
              <a:t>를 다시 계산하는 함수입니다.</a:t>
            </a:r>
            <a:endParaRPr lang="en-US" altLang="ko-KR" sz="1600"/>
          </a:p>
          <a:p>
            <a:pPr lvl="1">
              <a:defRPr/>
            </a:pPr>
            <a:endParaRPr lang="en-US" altLang="ko-KR" sz="1600"/>
          </a:p>
          <a:p>
            <a:pPr lvl="0">
              <a:defRPr/>
            </a:pPr>
            <a:r>
              <a:rPr lang="en-US" altLang="ko-KR" sz="1800"/>
              <a:t>여러 개의 준비된 대기열과 단일 준비 대기열</a:t>
            </a:r>
            <a:endParaRPr lang="en-US" altLang="ko-KR" sz="1800"/>
          </a:p>
          <a:p>
            <a:pPr lvl="1">
              <a:defRPr/>
            </a:pPr>
            <a:r>
              <a:rPr lang="en-US" altLang="ko-KR" sz="1600"/>
              <a:t>BSD 스케줄러를 구현할 때 single을 사용할 수 있습니다.</a:t>
            </a:r>
            <a:endParaRPr lang="en-US" altLang="ko-KR" sz="1600"/>
          </a:p>
          <a:p>
            <a:pPr lvl="1">
              <a:defRPr/>
            </a:pPr>
            <a:r>
              <a:rPr lang="en-US" altLang="ko-KR" sz="1600" b="1">
                <a:solidFill>
                  <a:srgbClr val="ff0000"/>
                </a:solidFill>
              </a:rPr>
              <a:t>준비된 대기열을 여러 개 사용하는 경우 100점에 10점을 추가로 받게 됩니다.</a:t>
            </a:r>
            <a:endParaRPr lang="en-US" altLang="ko-KR" sz="1600" b="1">
              <a:solidFill>
                <a:srgbClr val="ff0000"/>
              </a:solidFill>
            </a:endParaRPr>
          </a:p>
          <a:p>
            <a:pPr lvl="0">
              <a:defRPr/>
            </a:pPr>
            <a:endParaRPr lang="ko-KR" altLang="en-US" sz="1800"/>
          </a:p>
          <a:p>
            <a:pPr lvl="1">
              <a:defRPr/>
            </a:pPr>
            <a:endParaRPr lang="ko-KR" altLang="en-US" sz="160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21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33712" y="6551735"/>
            <a:ext cx="3312000" cy="220663"/>
          </a:xfrm>
        </p:spPr>
        <p:txBody>
          <a:bodyPr/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Functions to modify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64704"/>
            <a:ext cx="9001125" cy="5688632"/>
          </a:xfrm>
        </p:spPr>
        <p:txBody>
          <a:bodyPr/>
          <a:lstStyle/>
          <a:p>
            <a:pPr lvl="1">
              <a:defRPr/>
            </a:pPr>
            <a:r>
              <a:rPr lang="en-US" altLang="ko-KR">
                <a:solidFill>
                  <a:srgbClr val="00b050"/>
                </a:solidFill>
                <a:latin typeface="Courier New"/>
                <a:cs typeface="Courier New"/>
              </a:rPr>
              <a:t>static</a:t>
            </a:r>
            <a:r>
              <a:rPr lang="en-US" altLang="ko-KR">
                <a:latin typeface="Courier New"/>
                <a:cs typeface="Courier New"/>
              </a:rPr>
              <a:t> </a:t>
            </a:r>
            <a:r>
              <a:rPr lang="en-US" altLang="ko-KR">
                <a:solidFill>
                  <a:srgbClr val="00b050"/>
                </a:solidFill>
                <a:latin typeface="Courier New"/>
                <a:cs typeface="Courier New"/>
              </a:rPr>
              <a:t>void</a:t>
            </a:r>
            <a:r>
              <a:rPr lang="en-US" altLang="ko-KR">
                <a:latin typeface="Courier New"/>
                <a:cs typeface="Courier New"/>
              </a:rPr>
              <a:t> init_thread(</a:t>
            </a:r>
            <a:r>
              <a:rPr lang="en-US" altLang="ko-KR">
                <a:solidFill>
                  <a:srgbClr val="00b050"/>
                </a:solidFill>
                <a:latin typeface="Courier New"/>
                <a:cs typeface="Courier New"/>
              </a:rPr>
              <a:t>struct</a:t>
            </a:r>
            <a:r>
              <a:rPr lang="en-US" altLang="ko-KR">
                <a:latin typeface="Courier New"/>
                <a:cs typeface="Courier New"/>
              </a:rPr>
              <a:t> thread *t, </a:t>
            </a:r>
            <a:br>
              <a:rPr lang="en-US" altLang="ko-KR">
                <a:latin typeface="Courier New"/>
                <a:cs typeface="Courier New"/>
              </a:rPr>
            </a:br>
            <a:r>
              <a:rPr lang="en-US" altLang="ko-KR">
                <a:latin typeface="Courier New"/>
                <a:cs typeface="Courier New"/>
              </a:rPr>
              <a:t>                        </a:t>
            </a:r>
            <a:r>
              <a:rPr lang="en-US" altLang="ko-KR">
                <a:solidFill>
                  <a:srgbClr val="00b050"/>
                </a:solidFill>
                <a:latin typeface="Courier New"/>
                <a:cs typeface="Courier New"/>
              </a:rPr>
              <a:t>const</a:t>
            </a:r>
            <a:r>
              <a:rPr lang="en-US" altLang="ko-KR">
                <a:latin typeface="Courier New"/>
                <a:cs typeface="Courier New"/>
              </a:rPr>
              <a:t> </a:t>
            </a:r>
            <a:r>
              <a:rPr lang="en-US" altLang="ko-KR">
                <a:solidFill>
                  <a:srgbClr val="00b050"/>
                </a:solidFill>
                <a:latin typeface="Courier New"/>
                <a:cs typeface="Courier New"/>
              </a:rPr>
              <a:t>char</a:t>
            </a:r>
            <a:r>
              <a:rPr lang="en-US" altLang="ko-KR">
                <a:latin typeface="Courier New"/>
                <a:cs typeface="Courier New"/>
              </a:rPr>
              <a:t> *name, </a:t>
            </a:r>
            <a:r>
              <a:rPr lang="en-US" altLang="ko-KR">
                <a:solidFill>
                  <a:srgbClr val="00b050"/>
                </a:solidFill>
                <a:latin typeface="Courier New"/>
                <a:cs typeface="Courier New"/>
              </a:rPr>
              <a:t>int</a:t>
            </a:r>
            <a:r>
              <a:rPr lang="en-US" altLang="ko-KR">
                <a:latin typeface="Courier New"/>
                <a:cs typeface="Courier New"/>
              </a:rPr>
              <a:t> priority)</a:t>
            </a:r>
            <a:endParaRPr lang="en-US" altLang="ko-KR">
              <a:latin typeface="Courier New"/>
              <a:cs typeface="Courier New"/>
            </a:endParaRPr>
          </a:p>
          <a:p>
            <a:pPr lvl="2">
              <a:defRPr/>
            </a:pPr>
            <a:r>
              <a:rPr lang="en-US" altLang="ko-KR">
                <a:latin typeface="Courier New"/>
                <a:cs typeface="Courier New"/>
              </a:rPr>
              <a:t>nice, recent_cpu</a:t>
            </a:r>
            <a:r>
              <a:rPr lang="ko-KR" altLang="en-US">
                <a:latin typeface="Courier New"/>
                <a:cs typeface="Courier New"/>
              </a:rPr>
              <a:t> </a:t>
            </a:r>
            <a:r>
              <a:rPr lang="en-US" altLang="ko-KR">
                <a:cs typeface="Courier New"/>
              </a:rPr>
              <a:t>를 초기화하세요</a:t>
            </a:r>
            <a:endParaRPr lang="en-US" altLang="ko-KR">
              <a:cs typeface="Courier New"/>
            </a:endParaRPr>
          </a:p>
          <a:p>
            <a:pPr lvl="2">
              <a:defRPr/>
            </a:pPr>
            <a:endParaRPr lang="ko-KR" altLang="en-US">
              <a:latin typeface="Courier New"/>
              <a:cs typeface="Courier New"/>
            </a:endParaRPr>
          </a:p>
          <a:p>
            <a:pPr lvl="1">
              <a:defRPr/>
            </a:pPr>
            <a:r>
              <a:rPr lang="en-US" altLang="ko-KR">
                <a:solidFill>
                  <a:srgbClr val="00b050"/>
                </a:solidFill>
                <a:latin typeface="Courier New"/>
                <a:cs typeface="Courier New"/>
              </a:rPr>
              <a:t>void</a:t>
            </a:r>
            <a:r>
              <a:rPr lang="en-US" altLang="ko-KR">
                <a:latin typeface="Courier New"/>
                <a:cs typeface="Courier New"/>
              </a:rPr>
              <a:t> thread_set_priority(</a:t>
            </a:r>
            <a:r>
              <a:rPr lang="en-US" altLang="ko-KR">
                <a:solidFill>
                  <a:srgbClr val="00b050"/>
                </a:solidFill>
                <a:latin typeface="Courier New"/>
                <a:cs typeface="Courier New"/>
              </a:rPr>
              <a:t>int</a:t>
            </a:r>
            <a:r>
              <a:rPr lang="en-US" altLang="ko-KR">
                <a:latin typeface="Courier New"/>
                <a:cs typeface="Courier New"/>
              </a:rPr>
              <a:t> new_priority)</a:t>
            </a:r>
            <a:endParaRPr lang="en-US" altLang="ko-KR">
              <a:latin typeface="Courier New"/>
              <a:cs typeface="Courier New"/>
            </a:endParaRPr>
          </a:p>
          <a:p>
            <a:pPr lvl="2">
              <a:defRPr/>
            </a:pPr>
            <a:r>
              <a:rPr lang="en-US" altLang="ko-KR">
                <a:solidFill>
                  <a:prstClr val="black"/>
                </a:solidFill>
                <a:cs typeface="Courier New"/>
              </a:rPr>
              <a:t>고급 스케줄러를 사용할 때 우선 순위 설정을 비활성화합니다.</a:t>
            </a:r>
            <a:endParaRPr lang="en-US" altLang="ko-KR">
              <a:solidFill>
                <a:prstClr val="black"/>
              </a:solidFill>
              <a:cs typeface="Courier New"/>
            </a:endParaRPr>
          </a:p>
          <a:p>
            <a:pPr lvl="2">
              <a:defRPr/>
            </a:pPr>
            <a:endParaRPr lang="en-US" altLang="ko-KR">
              <a:solidFill>
                <a:prstClr val="black"/>
              </a:solidFill>
              <a:cs typeface="Courier New"/>
            </a:endParaRPr>
          </a:p>
          <a:p>
            <a:pPr lvl="1">
              <a:defRPr/>
            </a:pPr>
            <a:r>
              <a:rPr lang="en-US" altLang="ko-KR">
                <a:solidFill>
                  <a:srgbClr val="00b050"/>
                </a:solidFill>
                <a:latin typeface="Courier New"/>
                <a:cs typeface="Courier New"/>
              </a:rPr>
              <a:t>static</a:t>
            </a:r>
            <a:r>
              <a:rPr lang="en-US" altLang="ko-KR">
                <a:latin typeface="Courier New"/>
                <a:cs typeface="Courier New"/>
              </a:rPr>
              <a:t> </a:t>
            </a:r>
            <a:r>
              <a:rPr lang="en-US" altLang="ko-KR">
                <a:solidFill>
                  <a:srgbClr val="00b050"/>
                </a:solidFill>
                <a:latin typeface="Courier New"/>
                <a:cs typeface="Courier New"/>
              </a:rPr>
              <a:t>void</a:t>
            </a:r>
            <a:r>
              <a:rPr lang="en-US" altLang="ko-KR">
                <a:latin typeface="Courier New"/>
                <a:cs typeface="Courier New"/>
              </a:rPr>
              <a:t> timer_interrupt(</a:t>
            </a:r>
            <a:r>
              <a:rPr lang="en-US" altLang="ko-KR">
                <a:solidFill>
                  <a:srgbClr val="00b050"/>
                </a:solidFill>
                <a:latin typeface="Courier New"/>
                <a:cs typeface="Courier New"/>
              </a:rPr>
              <a:t>struct</a:t>
            </a:r>
            <a:r>
              <a:rPr lang="en-US" altLang="ko-KR">
                <a:latin typeface="Courier New"/>
                <a:cs typeface="Courier New"/>
              </a:rPr>
              <a:t> intr frame *args UNUSED)</a:t>
            </a:r>
            <a:endParaRPr lang="en-US" altLang="ko-KR">
              <a:latin typeface="Courier New"/>
              <a:cs typeface="Courier New"/>
            </a:endParaRPr>
          </a:p>
          <a:p>
            <a:pPr lvl="2">
              <a:defRPr/>
            </a:pPr>
            <a:r>
              <a:rPr lang="en-US" altLang="ko-KR"/>
              <a:t>모든 스레드의 </a:t>
            </a:r>
            <a:r>
              <a:rPr lang="en-US" altLang="ko-KR">
                <a:latin typeface="Courier New"/>
                <a:cs typeface="Courier New"/>
              </a:rPr>
              <a:t>load_avg, recent_cpu</a:t>
            </a:r>
            <a:r>
              <a:rPr lang="ko-KR" altLang="en-US">
                <a:latin typeface="Courier New"/>
                <a:cs typeface="Courier New"/>
              </a:rPr>
              <a:t> </a:t>
            </a:r>
            <a:r>
              <a:rPr lang="en-US" altLang="ko-KR"/>
              <a:t>의 우선 순위를 1초마다 다시 계산합니다.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매 4번째 틱마다 모든 스레드의 우선순위를 다시 계산합니다.</a:t>
            </a:r>
            <a:endParaRPr lang="en-US" altLang="ko-KR"/>
          </a:p>
          <a:p>
            <a:pPr lvl="1">
              <a:defRPr/>
            </a:pPr>
            <a:endParaRPr lang="ko-KR" altLang="en-US" sz="160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22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33712" y="6551735"/>
            <a:ext cx="3312000" cy="220663"/>
          </a:xfrm>
        </p:spPr>
        <p:txBody>
          <a:bodyPr/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Functions to modify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64704"/>
            <a:ext cx="9001125" cy="5688632"/>
          </a:xfrm>
        </p:spPr>
        <p:txBody>
          <a:bodyPr/>
          <a:lstStyle/>
          <a:p>
            <a:pPr lvl="1">
              <a:defRPr/>
            </a:pPr>
            <a:r>
              <a:rPr lang="en-US" altLang="ko-KR">
                <a:solidFill>
                  <a:srgbClr val="00b050"/>
                </a:solidFill>
                <a:latin typeface="Courier New"/>
                <a:cs typeface="Courier New"/>
              </a:rPr>
              <a:t>void</a:t>
            </a:r>
            <a:r>
              <a:rPr lang="en-US" altLang="ko-KR">
                <a:latin typeface="Courier New"/>
                <a:cs typeface="Courier New"/>
              </a:rPr>
              <a:t> lock_acquire(</a:t>
            </a:r>
            <a:r>
              <a:rPr lang="en-US" altLang="ko-KR">
                <a:solidFill>
                  <a:srgbClr val="00b050"/>
                </a:solidFill>
                <a:latin typeface="Courier New"/>
                <a:cs typeface="Courier New"/>
              </a:rPr>
              <a:t>struct</a:t>
            </a:r>
            <a:r>
              <a:rPr lang="en-US" altLang="ko-KR">
                <a:latin typeface="Courier New"/>
                <a:cs typeface="Courier New"/>
              </a:rPr>
              <a:t> lock *lock)</a:t>
            </a:r>
            <a:endParaRPr lang="en-US" altLang="ko-KR">
              <a:latin typeface="Courier New"/>
              <a:cs typeface="Courier New"/>
            </a:endParaRPr>
          </a:p>
          <a:p>
            <a:pPr lvl="2">
              <a:defRPr/>
            </a:pPr>
            <a:r>
              <a:rPr lang="ko-KR" altLang="en-US">
                <a:latin typeface="Courier New"/>
                <a:cs typeface="Courier New"/>
              </a:rPr>
              <a:t>고급 스케줄러를 사용할 때 </a:t>
            </a:r>
            <a:r>
              <a:rPr lang="en-US" altLang="ko-KR">
                <a:latin typeface="Courier New"/>
                <a:cs typeface="Courier New"/>
              </a:rPr>
              <a:t>priority donation</a:t>
            </a:r>
            <a:r>
              <a:rPr lang="ko-KR" altLang="en-US">
                <a:latin typeface="Courier New"/>
                <a:cs typeface="Courier New"/>
              </a:rPr>
              <a:t>를 금지하십시오.</a:t>
            </a:r>
            <a:endParaRPr lang="ko-KR" altLang="en-US">
              <a:latin typeface="Courier New"/>
              <a:cs typeface="Courier New"/>
            </a:endParaRPr>
          </a:p>
          <a:p>
            <a:pPr lvl="2">
              <a:defRPr/>
            </a:pPr>
            <a:endParaRPr lang="ko-KR" altLang="en-US"/>
          </a:p>
          <a:p>
            <a:pPr lvl="1">
              <a:defRPr/>
            </a:pPr>
            <a:r>
              <a:rPr lang="en-US" altLang="ko-KR">
                <a:solidFill>
                  <a:srgbClr val="00b050"/>
                </a:solidFill>
                <a:latin typeface="Courier New"/>
                <a:cs typeface="Courier New"/>
              </a:rPr>
              <a:t>void</a:t>
            </a:r>
            <a:r>
              <a:rPr lang="en-US" altLang="ko-KR">
                <a:latin typeface="Courier New"/>
                <a:cs typeface="Courier New"/>
              </a:rPr>
              <a:t> lock_release(</a:t>
            </a:r>
            <a:r>
              <a:rPr lang="en-US" altLang="ko-KR">
                <a:solidFill>
                  <a:srgbClr val="00b050"/>
                </a:solidFill>
                <a:latin typeface="Courier New"/>
                <a:cs typeface="Courier New"/>
              </a:rPr>
              <a:t>struct</a:t>
            </a:r>
            <a:r>
              <a:rPr lang="en-US" altLang="ko-KR">
                <a:latin typeface="Courier New"/>
                <a:cs typeface="Courier New"/>
              </a:rPr>
              <a:t> lock *lock)</a:t>
            </a:r>
            <a:endParaRPr lang="en-US" altLang="ko-KR">
              <a:latin typeface="Courier New"/>
              <a:cs typeface="Courier New"/>
            </a:endParaRPr>
          </a:p>
          <a:p>
            <a:pPr lvl="2">
              <a:defRPr/>
            </a:pPr>
            <a:r>
              <a:rPr lang="ko-KR" altLang="en-US">
                <a:latin typeface="Courier New"/>
                <a:cs typeface="Courier New"/>
              </a:rPr>
              <a:t>고급 스케줄러를 사용할 때 </a:t>
            </a:r>
            <a:r>
              <a:rPr lang="en-US" altLang="ko-KR">
                <a:latin typeface="Courier New"/>
                <a:cs typeface="Courier New"/>
              </a:rPr>
              <a:t>priority donation</a:t>
            </a:r>
            <a:r>
              <a:rPr lang="ko-KR" altLang="en-US">
                <a:latin typeface="Courier New"/>
                <a:cs typeface="Courier New"/>
              </a:rPr>
              <a:t>를 금지하십시오.</a:t>
            </a:r>
            <a:endParaRPr lang="en-US" altLang="ko-KR">
              <a:cs typeface="Courier New"/>
            </a:endParaRPr>
          </a:p>
          <a:p>
            <a:pPr lvl="1">
              <a:defRPr/>
            </a:pPr>
            <a:endParaRPr lang="ko-KR" altLang="en-US" sz="1400"/>
          </a:p>
          <a:p>
            <a:pPr lvl="1">
              <a:defRPr/>
            </a:pPr>
            <a:endParaRPr lang="ko-KR" altLang="en-US" sz="160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18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33712" y="6551735"/>
            <a:ext cx="3312000" cy="220663"/>
          </a:xfrm>
        </p:spPr>
        <p:txBody>
          <a:bodyPr/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Functions to modify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764704"/>
            <a:ext cx="8786812" cy="5688632"/>
          </a:xfrm>
        </p:spPr>
        <p:txBody>
          <a:bodyPr/>
          <a:lstStyle/>
          <a:p>
            <a:pPr lvl="1">
              <a:defRPr/>
            </a:pPr>
            <a:r>
              <a:rPr lang="en-US" altLang="ko-KR">
                <a:solidFill>
                  <a:srgbClr val="00b050"/>
                </a:solidFill>
                <a:latin typeface="Courier New"/>
                <a:cs typeface="Courier New"/>
              </a:rPr>
              <a:t>void</a:t>
            </a:r>
            <a:r>
              <a:rPr lang="en-US" altLang="ko-KR">
                <a:latin typeface="Courier New"/>
                <a:cs typeface="Courier New"/>
              </a:rPr>
              <a:t> thread_set_nice(</a:t>
            </a:r>
            <a:r>
              <a:rPr lang="en-US" altLang="ko-KR">
                <a:solidFill>
                  <a:srgbClr val="00b050"/>
                </a:solidFill>
                <a:latin typeface="Courier New"/>
                <a:cs typeface="Courier New"/>
              </a:rPr>
              <a:t>int</a:t>
            </a:r>
            <a:r>
              <a:rPr lang="en-US" altLang="ko-KR">
                <a:latin typeface="Courier New"/>
                <a:cs typeface="Courier New"/>
              </a:rPr>
              <a:t> nice UNUSED)</a:t>
            </a:r>
            <a:endParaRPr lang="en-US" altLang="ko-KR">
              <a:latin typeface="Courier New"/>
              <a:cs typeface="Courier New"/>
            </a:endParaRPr>
          </a:p>
          <a:p>
            <a:pPr lvl="2">
              <a:defRPr/>
            </a:pPr>
            <a:r>
              <a:rPr lang="en-US" altLang="ko-KR">
                <a:cs typeface="Courier New"/>
              </a:rPr>
              <a:t>현재 스레드의 </a:t>
            </a:r>
            <a:r>
              <a:rPr lang="en-US" altLang="ko-KR">
                <a:latin typeface="Courier New"/>
                <a:cs typeface="Courier New"/>
              </a:rPr>
              <a:t>nice</a:t>
            </a:r>
            <a:r>
              <a:rPr lang="en-US" altLang="ko-KR">
                <a:cs typeface="Courier New"/>
              </a:rPr>
              <a:t>  을 설정합니다.</a:t>
            </a:r>
            <a:endParaRPr lang="en-US" altLang="ko-KR">
              <a:cs typeface="Courier New"/>
            </a:endParaRPr>
          </a:p>
          <a:p>
            <a:pPr lvl="1">
              <a:defRPr/>
            </a:pPr>
            <a:r>
              <a:rPr lang="en-US" altLang="ko-KR">
                <a:solidFill>
                  <a:srgbClr val="00b050"/>
                </a:solidFill>
                <a:latin typeface="Courier New"/>
                <a:cs typeface="Courier New"/>
              </a:rPr>
              <a:t>int</a:t>
            </a:r>
            <a:r>
              <a:rPr lang="en-US" altLang="ko-KR">
                <a:latin typeface="Courier New"/>
                <a:cs typeface="Courier New"/>
              </a:rPr>
              <a:t> thread_get_nice(</a:t>
            </a:r>
            <a:r>
              <a:rPr lang="en-US" altLang="ko-KR">
                <a:solidFill>
                  <a:srgbClr val="00b050"/>
                </a:solidFill>
                <a:latin typeface="Courier New"/>
                <a:cs typeface="Courier New"/>
              </a:rPr>
              <a:t>void</a:t>
            </a:r>
            <a:r>
              <a:rPr lang="en-US" altLang="ko-KR">
                <a:latin typeface="Courier New"/>
                <a:cs typeface="Courier New"/>
              </a:rPr>
              <a:t>)</a:t>
            </a:r>
            <a:endParaRPr lang="en-US" altLang="ko-KR">
              <a:latin typeface="Courier New"/>
              <a:cs typeface="Courier New"/>
            </a:endParaRPr>
          </a:p>
          <a:p>
            <a:pPr lvl="2">
              <a:defRPr/>
            </a:pPr>
            <a:r>
              <a:rPr lang="en-US" altLang="ko-KR">
                <a:cs typeface="Courier New"/>
              </a:rPr>
              <a:t>현재 스레드의 </a:t>
            </a:r>
            <a:r>
              <a:rPr lang="en-US" altLang="ko-KR">
                <a:latin typeface="Courier New"/>
                <a:cs typeface="Courier New"/>
              </a:rPr>
              <a:t>nice</a:t>
            </a:r>
            <a:r>
              <a:rPr lang="en-US" altLang="ko-KR">
                <a:cs typeface="Courier New"/>
              </a:rPr>
              <a:t>  반환합니다.</a:t>
            </a:r>
            <a:endParaRPr lang="en-US" altLang="ko-KR">
              <a:cs typeface="Courier New"/>
            </a:endParaRPr>
          </a:p>
          <a:p>
            <a:pPr lvl="1">
              <a:defRPr/>
            </a:pPr>
            <a:r>
              <a:rPr lang="en-US" altLang="ko-KR">
                <a:solidFill>
                  <a:srgbClr val="00b050"/>
                </a:solidFill>
                <a:latin typeface="Courier New"/>
                <a:cs typeface="Courier New"/>
              </a:rPr>
              <a:t>int</a:t>
            </a:r>
            <a:r>
              <a:rPr lang="en-US" altLang="ko-KR">
                <a:latin typeface="Courier New"/>
                <a:cs typeface="Courier New"/>
              </a:rPr>
              <a:t> thread_get_load_avg(</a:t>
            </a:r>
            <a:r>
              <a:rPr lang="en-US" altLang="ko-KR">
                <a:solidFill>
                  <a:srgbClr val="00b050"/>
                </a:solidFill>
                <a:latin typeface="Courier New"/>
                <a:cs typeface="Courier New"/>
              </a:rPr>
              <a:t>void</a:t>
            </a:r>
            <a:r>
              <a:rPr lang="en-US" altLang="ko-KR">
                <a:latin typeface="Courier New"/>
                <a:cs typeface="Courier New"/>
              </a:rPr>
              <a:t>)</a:t>
            </a:r>
            <a:endParaRPr lang="en-US" altLang="ko-KR">
              <a:latin typeface="Courier New"/>
              <a:cs typeface="Courier New"/>
            </a:endParaRPr>
          </a:p>
          <a:p>
            <a:pPr lvl="2">
              <a:defRPr/>
            </a:pPr>
            <a:r>
              <a:rPr lang="en-US" altLang="ko-KR">
                <a:latin typeface="Courier New"/>
                <a:cs typeface="Courier New"/>
              </a:rPr>
              <a:t>load_avg</a:t>
            </a:r>
            <a:r>
              <a:rPr lang="en-US" altLang="ko-KR">
                <a:cs typeface="Courier New"/>
              </a:rPr>
              <a:t> 에 100을 곱한 값</a:t>
            </a:r>
            <a:r>
              <a:rPr lang="ko-KR" altLang="en-US">
                <a:cs typeface="Courier New"/>
              </a:rPr>
              <a:t> 반환</a:t>
            </a:r>
            <a:endParaRPr lang="ko-KR" altLang="en-US">
              <a:cs typeface="Courier New"/>
            </a:endParaRPr>
          </a:p>
          <a:p>
            <a:pPr lvl="2">
              <a:defRPr/>
            </a:pPr>
            <a:r>
              <a:rPr lang="en-US" altLang="ko-KR">
                <a:latin typeface="Courier New"/>
                <a:cs typeface="Courier New"/>
              </a:rPr>
              <a:t>timer_ticks() % TIMER_FREQ == 0</a:t>
            </a:r>
            <a:r>
              <a:rPr lang="en-US" altLang="ko-KR"/>
              <a:t> </a:t>
            </a:r>
            <a:endParaRPr lang="en-US" altLang="ko-KR"/>
          </a:p>
          <a:p>
            <a:pPr lvl="1">
              <a:defRPr/>
            </a:pPr>
            <a:r>
              <a:rPr lang="en-US" altLang="ko-KR">
                <a:solidFill>
                  <a:srgbClr val="00b050"/>
                </a:solidFill>
                <a:latin typeface="Courier New"/>
                <a:cs typeface="Courier New"/>
              </a:rPr>
              <a:t>int</a:t>
            </a:r>
            <a:r>
              <a:rPr lang="en-US" altLang="ko-KR">
                <a:latin typeface="Courier New"/>
                <a:cs typeface="Courier New"/>
              </a:rPr>
              <a:t> thread_get_recent_cpu(</a:t>
            </a:r>
            <a:r>
              <a:rPr lang="en-US" altLang="ko-KR">
                <a:solidFill>
                  <a:srgbClr val="00b050"/>
                </a:solidFill>
                <a:latin typeface="Courier New"/>
                <a:cs typeface="Courier New"/>
              </a:rPr>
              <a:t>void</a:t>
            </a:r>
            <a:r>
              <a:rPr lang="en-US" altLang="ko-KR">
                <a:latin typeface="Courier New"/>
                <a:cs typeface="Courier New"/>
              </a:rPr>
              <a:t>)</a:t>
            </a:r>
            <a:endParaRPr lang="en-US" altLang="ko-KR">
              <a:latin typeface="Courier New"/>
              <a:cs typeface="Courier New"/>
            </a:endParaRPr>
          </a:p>
          <a:p>
            <a:pPr lvl="2">
              <a:defRPr/>
            </a:pPr>
            <a:r>
              <a:rPr lang="en-US" altLang="ko-KR">
                <a:latin typeface="Courier New"/>
                <a:cs typeface="Courier New"/>
              </a:rPr>
              <a:t>recent_cpu</a:t>
            </a:r>
            <a:r>
              <a:rPr lang="ko-KR" altLang="en-US">
                <a:latin typeface="Courier New"/>
                <a:cs typeface="Courier New"/>
              </a:rPr>
              <a:t> </a:t>
            </a:r>
            <a:r>
              <a:rPr lang="ko-KR" altLang="en-US">
                <a:cs typeface="Courier New"/>
              </a:rPr>
              <a:t>에 100을 곱한 값을 반환합니다.</a:t>
            </a:r>
            <a:endParaRPr lang="ko-KR" altLang="en-US">
              <a:cs typeface="Courier New"/>
            </a:endParaRPr>
          </a:p>
          <a:p>
            <a:pPr lvl="1">
              <a:defRPr/>
            </a:pPr>
            <a:endParaRPr lang="ko-KR" altLang="en-US" sz="160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24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33712" y="6551735"/>
            <a:ext cx="3312000" cy="220663"/>
          </a:xfrm>
        </p:spPr>
        <p:txBody>
          <a:bodyPr/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1"/>
          <p:cNvSpPr>
            <a:spLocks noGrp="1"/>
          </p:cNvSpPr>
          <p:nvPr>
            <p:ph type="body" idx="1"/>
          </p:nvPr>
        </p:nvSpPr>
        <p:spPr>
          <a:xfrm>
            <a:off x="251520" y="2906713"/>
            <a:ext cx="8712968" cy="1500187"/>
          </a:xfrm>
        </p:spPr>
        <p:txBody>
          <a:bodyPr/>
          <a:lstStyle/>
          <a:p>
            <a:r>
              <a:rPr lang="en-US" altLang="ko-KR" dirty="0">
                <a:solidFill>
                  <a:srgbClr val="1F497D">
                    <a:lumMod val="50000"/>
                  </a:srgbClr>
                </a:solidFill>
              </a:rPr>
              <a:t>4.4BSD like scheduler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046A94-6F93-4D63-9AA3-1A6E5AF96093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</a:t>
            </a:fld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33712" y="6551735"/>
            <a:ext cx="3312000" cy="220663"/>
          </a:xfr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7" name="텍스트 개체 틀 1"/>
          <p:cNvSpPr txBox="1">
            <a:spLocks/>
          </p:cNvSpPr>
          <p:nvPr/>
        </p:nvSpPr>
        <p:spPr bwMode="auto">
          <a:xfrm>
            <a:off x="899592" y="4509120"/>
            <a:ext cx="8072494" cy="150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None/>
              <a:defRPr kumimoji="1" sz="3200" b="1">
                <a:solidFill>
                  <a:schemeClr val="tx2">
                    <a:lumMod val="50000"/>
                  </a:schemeClr>
                </a:solidFill>
                <a:latin typeface="MS Reference Sans Serif" pitchFamily="34" charset="0"/>
                <a:ea typeface="맑은 고딕" pitchFamily="50" charset="-127"/>
                <a:cs typeface="+mn-cs"/>
              </a:defRPr>
            </a:lvl1pPr>
            <a:lvl2pPr marL="4572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7E3C"/>
              </a:buClr>
              <a:buSzPct val="100000"/>
              <a:buFont typeface="Wingdings" pitchFamily="2" charset="2"/>
              <a:buNone/>
              <a:defRPr kumimoji="1" sz="1800">
                <a:solidFill>
                  <a:schemeClr val="tx2">
                    <a:lumMod val="50000"/>
                  </a:schemeClr>
                </a:solidFill>
                <a:latin typeface="MS Reference Sans Serif" pitchFamily="34" charset="0"/>
                <a:ea typeface="맑은 고딕" pitchFamily="50" charset="-127"/>
              </a:defRPr>
            </a:lvl2pPr>
            <a:lvl3pPr marL="9144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None/>
              <a:defRPr kumimoji="1" sz="1600">
                <a:solidFill>
                  <a:schemeClr val="tx2">
                    <a:lumMod val="50000"/>
                  </a:schemeClr>
                </a:solidFill>
                <a:latin typeface="MS Reference Sans Serif" pitchFamily="34" charset="0"/>
                <a:ea typeface="맑은 고딕" pitchFamily="50" charset="-127"/>
              </a:defRPr>
            </a:lvl3pPr>
            <a:lvl4pPr marL="13716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B03C"/>
              </a:buClr>
              <a:buSzPct val="65000"/>
              <a:buFont typeface="Wingdings" pitchFamily="2" charset="2"/>
              <a:buNone/>
              <a:defRPr kumimoji="1" sz="1400">
                <a:solidFill>
                  <a:schemeClr val="tx2">
                    <a:lumMod val="50000"/>
                  </a:schemeClr>
                </a:solidFill>
                <a:latin typeface="MS Reference Sans Serif" pitchFamily="34" charset="0"/>
                <a:ea typeface="맑은 고딕" pitchFamily="50" charset="-127"/>
              </a:defRPr>
            </a:lvl4pPr>
            <a:lvl5pPr marL="18288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None/>
              <a:defRPr kumimoji="1" sz="1400">
                <a:solidFill>
                  <a:schemeClr val="tx2">
                    <a:lumMod val="50000"/>
                  </a:schemeClr>
                </a:solidFill>
                <a:latin typeface="MS Reference Sans Serif" pitchFamily="34" charset="0"/>
                <a:ea typeface="맑은 고딕" pitchFamily="50" charset="-127"/>
              </a:defRPr>
            </a:lvl5pPr>
            <a:lvl6pPr marL="22860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en-US" altLang="ko-KR" sz="2800" kern="0" dirty="0">
              <a:solidFill>
                <a:srgbClr val="1F497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203041"/>
      </p:ext>
    </p:extLst>
  </p:cSld>
  <p:clrMapOvr>
    <a:masterClrMapping/>
  </p:clrMapOvr>
  <p:transition>
    <p:zoom/>
  </p:transition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Result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en-US" altLang="ko-KR">
                <a:latin typeface="Courier New"/>
                <a:cs typeface="Courier New"/>
              </a:rPr>
              <a:t>   $ make check</a:t>
            </a:r>
            <a:endParaRPr lang="en-US" altLang="ko-KR">
              <a:latin typeface="Courier New"/>
              <a:cs typeface="Courier New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20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3230" t="51140" r="64180" b="6060"/>
          <a:stretch>
            <a:fillRect/>
          </a:stretch>
        </p:blipFill>
        <p:spPr>
          <a:xfrm>
            <a:off x="755576" y="1556792"/>
            <a:ext cx="6542112" cy="4540978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672952" y="4538749"/>
            <a:ext cx="6707360" cy="169856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33712" y="6551735"/>
            <a:ext cx="3312000" cy="220663"/>
          </a:xfrm>
        </p:spPr>
        <p:txBody>
          <a:bodyPr/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고급 스케줄러 개요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주요 목표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큐 없이 스케줄러와 같은 4.4 BSD 스케줄러 MLFQ를 구현합니다.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인터랙티브 특성을 가진 프로세스에 우선 순위를 부여하십시오.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우선순위 기반 스케줄러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“equation”을 사용하십시오.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수정할 파일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threads/thread.*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devices/timer.c</a:t>
            </a: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33712" y="6551735"/>
            <a:ext cx="3312000" cy="220663"/>
          </a:xfrm>
        </p:spPr>
        <p:txBody>
          <a:bodyPr/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원유집</a:t>
            </a:r>
            <a:endParaRPr lang="en-US" altLang="ko-KR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좋은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Nice</a:t>
            </a:r>
            <a:r>
              <a:rPr lang="ko-KR" altLang="en-US"/>
              <a:t> 값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스레드의 '</a:t>
            </a:r>
            <a:r>
              <a:rPr lang="ko-KR" altLang="en-US"/>
              <a:t>친절함</a:t>
            </a:r>
            <a:r>
              <a:rPr lang="en-US" altLang="ko-KR"/>
              <a:t>'을 나타냅니다.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스레드가 더 </a:t>
            </a:r>
            <a:r>
              <a:rPr lang="ko-KR" altLang="en-US"/>
              <a:t>친절하면</a:t>
            </a:r>
            <a:r>
              <a:rPr lang="en-US" altLang="ko-KR"/>
              <a:t> CPU 시간을 기꺼이 포기할 것입니다.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값 (-20에서 20까지)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Nice (0): 우선 순위에 영향을 주지 않습니다.(초기값)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Nice (긍정적): 우선 순위를 낮춥니다.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Nice (부정적): 우선 순위를 높이십시오.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기능</a:t>
            </a:r>
            <a:endParaRPr lang="en-US" altLang="ko-KR"/>
          </a:p>
          <a:p>
            <a:pPr lvl="1">
              <a:defRPr/>
            </a:pPr>
            <a:r>
              <a:rPr lang="en-US" altLang="ko-KR">
                <a:latin typeface="Courier New"/>
                <a:cs typeface="Courier New"/>
              </a:rPr>
              <a:t>thread_get_nice()</a:t>
            </a:r>
            <a:endParaRPr lang="en-US" altLang="ko-KR">
              <a:latin typeface="Courier New"/>
              <a:cs typeface="Courier New"/>
            </a:endParaRPr>
          </a:p>
          <a:p>
            <a:pPr lvl="1">
              <a:defRPr/>
            </a:pPr>
            <a:r>
              <a:rPr lang="en-US" altLang="ko-KR">
                <a:latin typeface="Courier New"/>
                <a:cs typeface="Courier New"/>
              </a:rPr>
              <a:t>thread_set_nice(int new_nice)</a:t>
            </a:r>
            <a:endParaRPr lang="en-US" altLang="ko-KR">
              <a:latin typeface="Courier New"/>
              <a:cs typeface="Courier New"/>
            </a:endParaRPr>
          </a:p>
          <a:p>
            <a:pPr marL="457200" lvl="1" indent="0">
              <a:buNone/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33712" y="6551735"/>
            <a:ext cx="3312000" cy="220663"/>
          </a:xfrm>
        </p:spPr>
        <p:txBody>
          <a:bodyPr/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원유집</a:t>
            </a:r>
            <a:endParaRPr lang="en-US" altLang="ko-KR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우선순위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우선순위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0 (PRI_최소) 부터 63 (PRI_MAX) 까지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숫자가 클수록 우선 순위가 높습니다.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스레드 생성 시 초기화 (기본값: 31)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33712" y="6551735"/>
            <a:ext cx="3312000" cy="220663"/>
          </a:xfrm>
        </p:spPr>
        <p:txBody>
          <a:bodyPr/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원유집</a:t>
            </a:r>
            <a:endParaRPr lang="en-US" altLang="ko-KR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우선순위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4061098"/>
          </a:xfrm>
        </p:spPr>
        <p:txBody>
          <a:bodyPr/>
          <a:lstStyle/>
          <a:p>
            <a:pPr marL="457200" lvl="1" indent="0">
              <a:buNone/>
              <a:defRPr/>
            </a:pPr>
            <a:endParaRPr lang="en-US" altLang="ko-KR" b="1"/>
          </a:p>
          <a:p>
            <a:pPr marL="457200" lvl="1" indent="0" algn="ctr">
              <a:buNone/>
              <a:defRPr/>
            </a:pPr>
            <a:r>
              <a:rPr lang="en-US" altLang="ko-KR">
                <a:latin typeface="Courier New"/>
                <a:cs typeface="Courier New"/>
              </a:rPr>
              <a:t>priority = PRI_MAX – (recent_cpu / 4) – (nice * 2)</a:t>
            </a:r>
            <a:endParaRPr lang="en-US" altLang="ko-KR">
              <a:latin typeface="Courier New"/>
              <a:cs typeface="Courier New"/>
            </a:endParaRPr>
          </a:p>
          <a:p>
            <a:pPr marL="457200" lvl="1" indent="0" algn="ctr">
              <a:buNone/>
              <a:defRPr/>
            </a:pPr>
            <a:endParaRPr lang="en-US" altLang="ko-KR" b="1"/>
          </a:p>
          <a:p>
            <a:pPr lvl="0">
              <a:defRPr/>
            </a:pPr>
            <a:r>
              <a:rPr lang="en-US" altLang="ko-KR"/>
              <a:t>철학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스레드가 더 좋으면 우선 순위를 낮추십시오.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스레드가 최근에 CPU를 많이 사용한 경우 우선 순위를 낮추십시오.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모든 스레드에 대해 우선 순위는 매 네 번째 클럭 틱마다 한 번씩 다시 계산됩니다.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결과는 가장 가까운 정수로 잘립니다.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33712" y="6551735"/>
            <a:ext cx="3312000" cy="220663"/>
          </a:xfrm>
        </p:spPr>
        <p:txBody>
          <a:bodyPr/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원유집</a:t>
            </a:r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55576" y="1268760"/>
            <a:ext cx="7992888" cy="72008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anchor="ctr"/>
          <a:lstStyle/>
          <a:p>
            <a:pPr lvl="0" algn="ctr">
              <a:defRPr/>
            </a:pPr>
            <a:endParaRPr kumimoji="1" lang="ko-KR" altLang="en-US" sz="1600">
              <a:solidFill>
                <a:srgbClr val="00b050"/>
              </a:solidFill>
              <a:latin typeface="Courier New"/>
              <a:ea typeface="맑은 고딕"/>
              <a:cs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CPU 사용량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Arial"/>
                <a:ea typeface="+mj-ea"/>
                <a:cs typeface="Courier New"/>
              </a:rPr>
              <a:t>CPU 사용량 업데이트</a:t>
            </a:r>
            <a:endParaRPr lang="en-US" altLang="ko-KR">
              <a:latin typeface="Arial"/>
              <a:ea typeface="+mj-ea"/>
              <a:cs typeface="Courier New"/>
            </a:endParaRPr>
          </a:p>
          <a:p>
            <a:pPr marL="457200" lvl="1" indent="0" algn="ctr">
              <a:buNone/>
              <a:defRPr/>
            </a:pPr>
            <a:r>
              <a:rPr lang="en-US" altLang="ko-KR">
                <a:latin typeface="Courier New"/>
                <a:cs typeface="Courier New"/>
              </a:rPr>
              <a:t>recent_cpu</a:t>
            </a:r>
            <a:endParaRPr lang="en-US" altLang="ko-KR">
              <a:latin typeface="Courier New"/>
              <a:cs typeface="Courier New"/>
            </a:endParaRPr>
          </a:p>
          <a:p>
            <a:pPr lvl="1">
              <a:defRPr/>
            </a:pPr>
            <a:r>
              <a:rPr lang="en-US" altLang="ko-KR">
                <a:latin typeface="Arial"/>
                <a:ea typeface="+mj-ea"/>
                <a:cs typeface="Courier New"/>
              </a:rPr>
              <a:t>타이머 인터럽트마다 현재 실행 중인 프로세스의 recent_cpu를 1씩 늘립니다.</a:t>
            </a:r>
            <a:endParaRPr lang="en-US" altLang="ko-KR">
              <a:latin typeface="Arial"/>
              <a:ea typeface="+mj-ea"/>
              <a:cs typeface="Courier New"/>
            </a:endParaRPr>
          </a:p>
          <a:p>
            <a:pPr lvl="1">
              <a:defRPr/>
            </a:pPr>
            <a:r>
              <a:rPr lang="en-US" altLang="ko-KR">
                <a:latin typeface="Arial"/>
                <a:ea typeface="+mj-ea"/>
                <a:cs typeface="Courier New"/>
              </a:rPr>
              <a:t>매초마다 </a:t>
            </a:r>
            <a:r>
              <a:rPr lang="en-US" altLang="ko-KR">
                <a:latin typeface="Courier New"/>
                <a:cs typeface="Courier New"/>
              </a:rPr>
              <a:t>decay </a:t>
            </a:r>
            <a:r>
              <a:rPr lang="en-US" altLang="ko-KR">
                <a:latin typeface="Arial"/>
                <a:ea typeface="+mj-ea"/>
                <a:cs typeface="Courier New"/>
              </a:rPr>
              <a:t>계수에 따라 최근_cpu를 감쇠합니다.</a:t>
            </a:r>
            <a:endParaRPr lang="en-US" altLang="ko-KR">
              <a:latin typeface="Arial"/>
              <a:ea typeface="+mj-ea"/>
              <a:cs typeface="Courier New"/>
            </a:endParaRPr>
          </a:p>
          <a:p>
            <a:pPr marL="457200" lvl="1" indent="0" algn="ctr">
              <a:buNone/>
              <a:defRPr/>
            </a:pPr>
            <a:r>
              <a:rPr lang="en-US" altLang="ko-KR">
                <a:latin typeface="Courier New"/>
                <a:cs typeface="Courier New"/>
              </a:rPr>
              <a:t>recent_cpu = decay * recent_cpu</a:t>
            </a:r>
            <a:endParaRPr lang="en-US" altLang="ko-KR">
              <a:latin typeface="Courier New"/>
              <a:cs typeface="Courier New"/>
            </a:endParaRPr>
          </a:p>
          <a:p>
            <a:pPr lvl="1">
              <a:defRPr/>
            </a:pPr>
            <a:r>
              <a:rPr lang="en-US" altLang="ko-KR">
                <a:latin typeface="Arial"/>
                <a:ea typeface="+mj-ea"/>
                <a:cs typeface="Courier New"/>
              </a:rPr>
              <a:t>recent_cpu를 매 초마다 </a:t>
            </a:r>
            <a:r>
              <a:rPr lang="en-US" altLang="ko-KR">
                <a:latin typeface="Courier New"/>
                <a:cs typeface="Courier New"/>
              </a:rPr>
              <a:t>nice</a:t>
            </a:r>
            <a:r>
              <a:rPr lang="en-US" altLang="ko-KR">
                <a:latin typeface="Arial"/>
                <a:ea typeface="+mj-ea"/>
                <a:cs typeface="Courier New"/>
              </a:rPr>
              <a:t> </a:t>
            </a:r>
            <a:r>
              <a:rPr lang="ko-KR" altLang="en-US">
                <a:latin typeface="Arial"/>
                <a:ea typeface="+mj-ea"/>
                <a:cs typeface="Courier New"/>
              </a:rPr>
              <a:t>로</a:t>
            </a:r>
            <a:r>
              <a:rPr lang="en-US" altLang="ko-KR">
                <a:latin typeface="Arial"/>
                <a:ea typeface="+mj-ea"/>
                <a:cs typeface="Courier New"/>
              </a:rPr>
              <a:t> 조정하십시오.</a:t>
            </a:r>
            <a:endParaRPr lang="en-US" altLang="ko-KR">
              <a:latin typeface="Arial"/>
              <a:ea typeface="+mj-ea"/>
              <a:cs typeface="Courier New"/>
            </a:endParaRPr>
          </a:p>
          <a:p>
            <a:pPr marL="914400" lvl="2" indent="0" algn="ctr">
              <a:buNone/>
              <a:defRPr/>
            </a:pPr>
            <a:r>
              <a:rPr lang="en-US" altLang="ko-KR">
                <a:latin typeface="Courier New"/>
                <a:cs typeface="Courier New"/>
              </a:rPr>
              <a:t>recent_cpu = recent_cpu + nice</a:t>
            </a:r>
            <a:endParaRPr lang="en-US" altLang="ko-KR">
              <a:latin typeface="Courier New"/>
              <a:cs typeface="Courier New"/>
            </a:endParaRPr>
          </a:p>
          <a:p>
            <a:pPr lvl="1">
              <a:defRPr/>
            </a:pPr>
            <a:endParaRPr lang="en-US" altLang="ko-KR">
              <a:latin typeface="Arial"/>
              <a:ea typeface="+mj-ea"/>
              <a:cs typeface="Courier New"/>
            </a:endParaRPr>
          </a:p>
          <a:p>
            <a:pPr lvl="1">
              <a:defRPr/>
            </a:pPr>
            <a:r>
              <a:rPr lang="en-US" altLang="ko-KR">
                <a:latin typeface="Arial"/>
                <a:ea typeface="+mj-ea"/>
                <a:cs typeface="Courier New"/>
              </a:rPr>
              <a:t>그것들을 합치면, </a:t>
            </a:r>
            <a:endParaRPr lang="en-US" altLang="ko-KR">
              <a:latin typeface="Arial"/>
              <a:ea typeface="+mj-ea"/>
              <a:cs typeface="Courier New"/>
            </a:endParaRPr>
          </a:p>
          <a:p>
            <a:pPr marL="914400" lvl="2" indent="0" algn="ctr">
              <a:buNone/>
              <a:defRPr/>
            </a:pPr>
            <a:endParaRPr lang="en-US" altLang="ko-KR">
              <a:latin typeface="Arial"/>
              <a:ea typeface="+mj-ea"/>
              <a:cs typeface="Courier New"/>
            </a:endParaRPr>
          </a:p>
          <a:p>
            <a:pPr marL="0" lvl="1" indent="0" algn="ctr">
              <a:buSzPct val="65000"/>
              <a:buNone/>
              <a:defRPr/>
            </a:pPr>
            <a:r>
              <a:rPr lang="en-US" altLang="ko-KR" sz="2000">
                <a:latin typeface="Courier New"/>
                <a:cs typeface="Courier New"/>
              </a:rPr>
              <a:t>recent_cpu = decay * recent_cpu + nice</a:t>
            </a:r>
            <a:endParaRPr lang="en-US" altLang="ko-KR" sz="2000">
              <a:latin typeface="Courier New"/>
              <a:cs typeface="Courier New"/>
            </a:endParaRPr>
          </a:p>
          <a:p>
            <a:pPr lvl="1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>
              <a:solidFill>
                <a:srgbClr val="1f497d">
                  <a:lumMod val="50000"/>
                </a:srgbClr>
              </a:solidFill>
              <a:latin typeface="Courier New"/>
              <a:cs typeface="Courier New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33712" y="6551735"/>
            <a:ext cx="3312000" cy="220663"/>
          </a:xfrm>
        </p:spPr>
        <p:txBody>
          <a:bodyPr/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원유집</a:t>
            </a:r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547664" y="5361491"/>
            <a:ext cx="6120680" cy="72008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anchor="ctr"/>
          <a:lstStyle/>
          <a:p>
            <a:pPr lvl="0" algn="ctr">
              <a:defRPr/>
            </a:pPr>
            <a:endParaRPr kumimoji="1" lang="ko-KR" altLang="en-US" sz="1600">
              <a:solidFill>
                <a:srgbClr val="00b050"/>
              </a:solidFill>
              <a:latin typeface="Courier New"/>
              <a:ea typeface="맑은 고딕"/>
              <a:cs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kumimoji="1" lang="en-US" altLang="ko-KR"/>
              <a:t>Decay factor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kumimoji="1" lang="en-US" altLang="ko-KR"/>
              <a:t>In SVR3</a:t>
            </a:r>
            <a:endParaRPr kumimoji="1" lang="en-US" altLang="ko-KR"/>
          </a:p>
          <a:p>
            <a:pPr marL="457200" lvl="1" indent="0" algn="ctr">
              <a:buNone/>
              <a:defRPr/>
            </a:pPr>
            <a:r>
              <a:rPr lang="en-US" altLang="ko-KR" sz="2000">
                <a:latin typeface="Courier New"/>
                <a:cs typeface="Courier New"/>
              </a:rPr>
              <a:t>decay = ½</a:t>
            </a:r>
            <a:endParaRPr lang="en-US" altLang="ko-KR" sz="2000">
              <a:latin typeface="Courier New"/>
              <a:cs typeface="Courier New"/>
            </a:endParaRPr>
          </a:p>
          <a:p>
            <a:pPr lvl="0">
              <a:defRPr/>
            </a:pPr>
            <a:endParaRPr lang="en-US" altLang="ko-KR">
              <a:latin typeface="Arial"/>
              <a:ea typeface="+mj-ea"/>
              <a:cs typeface="Courier New"/>
            </a:endParaRPr>
          </a:p>
          <a:p>
            <a:pPr lvl="0">
              <a:defRPr/>
            </a:pPr>
            <a:r>
              <a:rPr lang="en-US" altLang="ko-KR">
                <a:latin typeface="Arial"/>
                <a:ea typeface="+mj-ea"/>
                <a:cs typeface="Courier New"/>
              </a:rPr>
              <a:t>In BSD4.4</a:t>
            </a:r>
            <a:endParaRPr lang="en-US" altLang="ko-KR">
              <a:latin typeface="Arial"/>
              <a:ea typeface="+mj-ea"/>
              <a:cs typeface="Courier New"/>
            </a:endParaRPr>
          </a:p>
          <a:p>
            <a:pPr lvl="1">
              <a:defRPr/>
            </a:pPr>
            <a:r>
              <a:rPr lang="en-US" altLang="ko-KR">
                <a:latin typeface="Arial"/>
                <a:ea typeface="+mj-ea"/>
                <a:cs typeface="Courier New"/>
              </a:rPr>
              <a:t>In heavy load, decay is nearly 1.</a:t>
            </a:r>
            <a:endParaRPr lang="en-US" altLang="ko-KR">
              <a:latin typeface="Arial"/>
              <a:ea typeface="+mj-ea"/>
              <a:cs typeface="Courier New"/>
            </a:endParaRPr>
          </a:p>
          <a:p>
            <a:pPr lvl="1">
              <a:defRPr/>
            </a:pPr>
            <a:r>
              <a:rPr lang="en-US" altLang="ko-KR">
                <a:latin typeface="Arial"/>
                <a:ea typeface="+mj-ea"/>
                <a:cs typeface="Courier New"/>
              </a:rPr>
              <a:t>In light load, decay is 0.</a:t>
            </a:r>
            <a:endParaRPr lang="en-US" altLang="ko-KR">
              <a:latin typeface="Arial"/>
              <a:ea typeface="+mj-ea"/>
              <a:cs typeface="Courier New"/>
            </a:endParaRPr>
          </a:p>
          <a:p>
            <a:pPr lvl="1">
              <a:defRPr/>
            </a:pPr>
            <a:endParaRPr lang="en-US" altLang="ko-KR">
              <a:latin typeface="Arial"/>
              <a:ea typeface="+mj-ea"/>
              <a:cs typeface="Courier New"/>
            </a:endParaRPr>
          </a:p>
          <a:p>
            <a:pPr marL="0" lvl="0" indent="0" algn="ctr">
              <a:buNone/>
              <a:defRPr/>
            </a:pPr>
            <a:r>
              <a:rPr kumimoji="1" lang="en-US" altLang="ko-KR">
                <a:latin typeface="Arial"/>
                <a:ea typeface="+mj-ea"/>
                <a:cs typeface="Courier New"/>
              </a:rPr>
              <a:t> </a:t>
            </a:r>
            <a:r>
              <a:rPr kumimoji="1" lang="en-US" altLang="ko-KR">
                <a:latin typeface="Courier New"/>
                <a:cs typeface="Courier New"/>
              </a:rPr>
              <a:t>decay = (2*load_average)/ (2*load_average + 1)</a:t>
            </a:r>
            <a:endParaRPr kumimoji="1" lang="ko-KR" altLang="en-US">
              <a:latin typeface="Courier New"/>
              <a:cs typeface="Courier New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12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Youjip Won</a:t>
            </a:r>
            <a:endParaRPr kumimoji="1"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04801" y="4365104"/>
            <a:ext cx="7696298" cy="72008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anchor="ctr"/>
          <a:lstStyle/>
          <a:p>
            <a:pPr lvl="0" algn="ctr">
              <a:defRPr/>
            </a:pPr>
            <a:endParaRPr kumimoji="1" lang="ko-KR" altLang="en-US" sz="1600">
              <a:solidFill>
                <a:srgbClr val="00b050"/>
              </a:solidFill>
              <a:latin typeface="Courier New"/>
              <a:ea typeface="맑은 고딕"/>
              <a:cs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load _average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solidFill>
                  <a:srgbClr val="1f497d">
                    <a:lumMod val="50000"/>
                  </a:srgbClr>
                </a:solidFill>
                <a:latin typeface="Courier New"/>
                <a:cs typeface="Courier New"/>
              </a:rPr>
              <a:t>부하_평균</a:t>
            </a:r>
            <a:endParaRPr lang="en-US" altLang="ko-KR">
              <a:solidFill>
                <a:srgbClr val="1f497d">
                  <a:lumMod val="50000"/>
                </a:srgbClr>
              </a:solidFill>
              <a:latin typeface="Courier New"/>
              <a:cs typeface="Courier New"/>
            </a:endParaRPr>
          </a:p>
          <a:p>
            <a:pPr marL="0" lvl="0" indent="0" algn="ctr">
              <a:buNone/>
              <a:defRPr/>
            </a:pPr>
            <a:endParaRPr lang="en-US" altLang="ko-KR" sz="2000" b="1">
              <a:solidFill>
                <a:srgbClr val="1f497d">
                  <a:lumMod val="50000"/>
                </a:srgbClr>
              </a:solidFill>
            </a:endParaRPr>
          </a:p>
          <a:p>
            <a:pPr marL="0" lvl="0" indent="0" algn="ctr">
              <a:buNone/>
              <a:defRPr/>
            </a:pPr>
            <a:r>
              <a:rPr lang="en-US" altLang="ko-KR" sz="2000">
                <a:solidFill>
                  <a:srgbClr val="1f497d">
                    <a:lumMod val="50000"/>
                  </a:srgbClr>
                </a:solidFill>
                <a:latin typeface="Courier New"/>
                <a:cs typeface="Courier New"/>
              </a:rPr>
              <a:t>load_avg = (59/60)*load_avg + (1/60)*ready_threads</a:t>
            </a:r>
            <a:endParaRPr lang="en-US" altLang="ko-KR" sz="2000">
              <a:solidFill>
                <a:srgbClr val="1f497d">
                  <a:lumMod val="50000"/>
                </a:srgbClr>
              </a:solidFill>
              <a:latin typeface="Courier New"/>
              <a:cs typeface="Courier New"/>
            </a:endParaRPr>
          </a:p>
          <a:p>
            <a:pPr lvl="1">
              <a:defRPr/>
            </a:pP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  <a:p>
            <a:pPr lvl="1">
              <a:defRPr/>
            </a:pPr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부팅 시 load_avg는 처음에 0으로 설정됩니다.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  <a:p>
            <a:pPr lvl="1">
              <a:defRPr/>
            </a:pPr>
            <a:r>
              <a:rPr lang="en-US" altLang="ko-KR">
                <a:solidFill>
                  <a:srgbClr val="1f497d">
                    <a:lumMod val="50000"/>
                  </a:srgbClr>
                </a:solidFill>
                <a:latin typeface="Courier New"/>
                <a:cs typeface="Courier New"/>
              </a:rPr>
              <a:t>ready_threads: ready_list의 스레드 수와 업데이트 시 실행 중인 스레드 수입니다.(유휴 스레드 제외)</a:t>
            </a:r>
            <a:endParaRPr lang="en-US" altLang="ko-KR">
              <a:solidFill>
                <a:srgbClr val="1f497d">
                  <a:lumMod val="50000"/>
                </a:srgbClr>
              </a:solidFill>
              <a:latin typeface="Courier New"/>
              <a:cs typeface="Courier New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13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33712" y="6551735"/>
            <a:ext cx="3312000" cy="220663"/>
          </a:xfrm>
        </p:spPr>
        <p:txBody>
          <a:bodyPr/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7544" y="1844824"/>
            <a:ext cx="8208912" cy="72008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anchor="ctr"/>
          <a:lstStyle/>
          <a:p>
            <a:pPr lvl="0" algn="ctr">
              <a:defRPr/>
            </a:pPr>
            <a:endParaRPr kumimoji="1" lang="ko-KR" altLang="en-US" sz="1600">
              <a:solidFill>
                <a:srgbClr val="00b050"/>
              </a:solidFill>
              <a:latin typeface="Courier New"/>
              <a:ea typeface="맑은 고딕"/>
              <a:cs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/>
            <a:ea typeface="맑은 고딕"/>
            <a:cs typeface="Courier New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972</ep:Words>
  <ep:PresentationFormat>화면 슬라이드 쇼(4:3)</ep:PresentationFormat>
  <ep:Paragraphs>169</ep:Paragraphs>
  <ep:Slides>20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ep:HeadingPairs>
  <ep:TitlesOfParts>
    <vt:vector size="21" baseType="lpstr">
      <vt:lpstr>양식_공청회_발표자료-총괄-양식</vt:lpstr>
      <vt:lpstr>Operating Systems Lab Part 1: Threads</vt:lpstr>
      <vt:lpstr>슬라이드 2</vt:lpstr>
      <vt:lpstr>고급 스케줄러 개요</vt:lpstr>
      <vt:lpstr>좋은</vt:lpstr>
      <vt:lpstr>우선순위</vt:lpstr>
      <vt:lpstr>우선순위</vt:lpstr>
      <vt:lpstr>CPU 사용량</vt:lpstr>
      <vt:lpstr>Decay factor</vt:lpstr>
      <vt:lpstr>load _average</vt:lpstr>
      <vt:lpstr>In summary,</vt:lpstr>
      <vt:lpstr>슬라이드 11</vt:lpstr>
      <vt:lpstr>고정소수점 연산 구현</vt:lpstr>
      <vt:lpstr>구현할 작업</vt:lpstr>
      <vt:lpstr>Operations to implement</vt:lpstr>
      <vt:lpstr>예시</vt:lpstr>
      <vt:lpstr>구현</vt:lpstr>
      <vt:lpstr>Functions to modify</vt:lpstr>
      <vt:lpstr>Functions to modify</vt:lpstr>
      <vt:lpstr>Functions to modify</vt:lpstr>
      <vt:lpstr>Result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2011-05-01T06:09:10.000</dcterms:created>
  <dc:creator>유진수 (jedisty@hanyang.ac.kr)</dc:creator>
  <cp:lastModifiedBy>ejrrl</cp:lastModifiedBy>
  <dcterms:modified xsi:type="dcterms:W3CDTF">2024-05-18T11:50:44.416</dcterms:modified>
  <cp:revision>4220</cp:revision>
  <dc:title>Pintos Project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