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1855" r:id="rId3"/>
    <p:sldId id="1895" r:id="rId4"/>
    <p:sldId id="1896" r:id="rId5"/>
    <p:sldId id="1897" r:id="rId6"/>
    <p:sldId id="1898" r:id="rId7"/>
    <p:sldId id="1899" r:id="rId8"/>
    <p:sldId id="1900" r:id="rId9"/>
    <p:sldId id="1901" r:id="rId10"/>
    <p:sldId id="1902" r:id="rId11"/>
    <p:sldId id="1903" r:id="rId12"/>
    <p:sldId id="1904" r:id="rId13"/>
    <p:sldId id="1905" r:id="rId14"/>
    <p:sldId id="1906" r:id="rId15"/>
    <p:sldId id="1907" r:id="rId16"/>
    <p:sldId id="1908" r:id="rId17"/>
    <p:sldId id="1909" r:id="rId18"/>
    <p:sldId id="1910" r:id="rId19"/>
    <p:sldId id="1886" r:id="rId20"/>
    <p:sldId id="1885" r:id="rId21"/>
    <p:sldId id="1878" r:id="rId22"/>
    <p:sldId id="1879" r:id="rId23"/>
    <p:sldId id="1880" r:id="rId24"/>
    <p:sldId id="1830" r:id="rId25"/>
    <p:sldId id="1831" r:id="rId26"/>
    <p:sldId id="1884" r:id="rId27"/>
    <p:sldId id="1834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789" autoAdjust="0"/>
    <p:restoredTop sz="91841" autoAdjust="0"/>
  </p:normalViewPr>
  <p:slideViewPr>
    <p:cSldViewPr>
      <p:cViewPr>
        <p:scale>
          <a:sx n="90" d="100"/>
          <a:sy n="90" d="100"/>
        </p:scale>
        <p:origin x="680" y="18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5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commentAuthors" Target="commentAuthors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동기화 프리미티브 변경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Lock</a:t>
            </a:r>
            <a:endParaRPr kumimoji="1" lang="en-US" altLang="ko-KR"/>
          </a:p>
          <a:p>
            <a:pPr lvl="0">
              <a:defRPr/>
            </a:pPr>
            <a:r>
              <a:rPr lang="en-US" altLang="ko-KR"/>
              <a:t>Semaphore</a:t>
            </a:r>
            <a:endParaRPr lang="en-US" altLang="ko-KR"/>
          </a:p>
          <a:p>
            <a:pPr lvl="0">
              <a:defRPr/>
            </a:pPr>
            <a:r>
              <a:rPr kumimoji="1" lang="en-US" altLang="ko-KR"/>
              <a:t>Condition variables(조건 변수)</a:t>
            </a:r>
            <a:endParaRPr kumimoji="1"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>
              <a:buNone/>
              <a:defRPr/>
            </a:pPr>
            <a:endParaRPr kumimoji="1" lang="en-US" altLang="ko-KR"/>
          </a:p>
          <a:p>
            <a:pPr marL="0" lvl="0" indent="0" algn="ctr">
              <a:buNone/>
              <a:defRPr/>
            </a:pPr>
            <a:r>
              <a:rPr kumimoji="1" lang="en-US" altLang="ko-KR"/>
              <a:t>스레드의 우선 순위에 따라 대기 중인 스레드를 활성화합니다.</a:t>
            </a: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원유집</a:t>
            </a:r>
            <a:endParaRPr kumimoji="1"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순위가 없는 핀토에서 FIFO 잠금/잠금 해제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순위를 무시하고 대기자 명단의 FIFO 주문에 의해 잠금이 획득됩니다.</a:t>
            </a:r>
            <a:endParaRPr lang="en-US" altLang="ko-KR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8535" y="1405397"/>
            <a:ext cx="830580" cy="335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785" y="6186790"/>
            <a:ext cx="6348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5087072"/>
            <a:ext cx="999446" cy="29264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2310" y="2929495"/>
            <a:ext cx="999164" cy="2975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8685" y="5497846"/>
            <a:ext cx="99446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8710" y="4720535"/>
            <a:ext cx="998431" cy="297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4660" y="3343874"/>
            <a:ext cx="993387" cy="2927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61810" y="2752619"/>
            <a:ext cx="994069" cy="2934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66110" y="1704843"/>
            <a:ext cx="621030" cy="331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3060" y="1745673"/>
            <a:ext cx="621030" cy="338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8435" y="5006129"/>
            <a:ext cx="998905" cy="29739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9935" y="4271928"/>
            <a:ext cx="993405" cy="29816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3460" y="2835470"/>
            <a:ext cx="998306" cy="2963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310" y="4109892"/>
            <a:ext cx="10013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700"/>
              <a:t>스레드가 세마포어를 획득하려고 할 때 웨이터 목록을 우선 순위에 따라 정렬합니다.</a:t>
            </a:r>
            <a:endParaRPr lang="en-US" altLang="ko-KR" sz="17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sema_down() / cond_wait()</a:t>
            </a:r>
            <a:r>
              <a:rPr lang="en-US" altLang="ko-KR" sz="1600"/>
              <a:t> 수정</a:t>
            </a:r>
            <a:endParaRPr lang="en-US" altLang="ko-KR" sz="1600"/>
          </a:p>
          <a:p>
            <a:pPr lvl="0">
              <a:defRPr/>
            </a:pPr>
            <a:endParaRPr lang="en-US" altLang="ko-KR" sz="18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18535" y="1988840"/>
            <a:ext cx="830580" cy="33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110" y="2288286"/>
            <a:ext cx="621030" cy="338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33060" y="2329116"/>
            <a:ext cx="621030" cy="335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기반 잠금/잠금 해제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4810" y="6148467"/>
            <a:ext cx="6357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985" y="5050461"/>
            <a:ext cx="89440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1285" y="5345738"/>
            <a:ext cx="89302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37985" y="4166112"/>
            <a:ext cx="89249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37735" y="5402416"/>
            <a:ext cx="894039" cy="2630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8360" y="3579564"/>
            <a:ext cx="894336" cy="2666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0735" y="3147911"/>
            <a:ext cx="88883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9760" y="4531008"/>
            <a:ext cx="88914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8485" y="4481128"/>
            <a:ext cx="89629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0335" y="3467071"/>
            <a:ext cx="892210" cy="2648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/>
          <p:cNvCxnSpPr/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세마포어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unsigned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value)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주어진 값으로 초기화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요청하세요.세마포어를 획득한 경우 값을 1만큼 낮추세요.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sema_up(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해제하고 값을 1씩 늘립니다.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semaphore   {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value;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Current value.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list waiters;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맑은 고딕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List of waiting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threads.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락인 핀토스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lock_init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잠금 데이터 구조를 초기화합니다.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잠금을 요청하세요.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자물쇠를 풀어주세요.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268760"/>
            <a:ext cx="7643812" cy="155557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*holder;   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스레드 홀딩 락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semaphore;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바이너리 세마포어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액세스 제어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단위의 조건 변수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 데이터 구조를 초기화합니다.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cond_wait(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변수로 신호를 받을 때까지 기다립니다.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cond_signal(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 UNUSED)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변수에서 대기 중인 우선 순위가 가장 높은 스레드에 신호를 보냅니다.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cond_broadcast(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변수에서 대기 중인 모든 스레드에 신호를 보냅니다.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 waiters;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우선 순위 스케줄링-동기화 구현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/>
              <a:t>우선 순위에 따라 대기자 명단에 스레드를 삽입하도록 수정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sema_down(struct semaphore *sema)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cond_wait(struct condition *cond, struct lock *lock)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기자 명단을 우선 순위에 따라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대기자 명단에서 스레드의 우선순위를 변경하는 경우를 고려하는 것입니다.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sema_up(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semaphore *sema)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cond_signal(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condition *cond,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	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 UNUSED)</a:t>
            </a:r>
            <a:endParaRPr lang="en-US" altLang="ko-KR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반전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순위가 높은 스레드가 우선 순위가 낮은 스레드를 기다리는 상황입니다.</a:t>
            </a:r>
            <a:endParaRPr lang="en-US" altLang="ko-KR" sz="18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961112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1110" y="3971666"/>
            <a:ext cx="11105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4177814"/>
            <a:ext cx="29719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 순위가 낮은 것을 선점하라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(우선 순위 반전)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6010" y="3394392"/>
            <a:ext cx="1110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61660" y="4379105"/>
            <a:ext cx="1112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1185" y="3408238"/>
            <a:ext cx="11113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4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4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4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cxnSp>
        <p:nvCxnSpPr>
          <p:cNvPr id="11" name="직선 연결선[R] 10"/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아웃라인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핀토스는 FIFO 스케줄링을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우선 순위 스케줄링을 위한 PintOS 스케줄러 수정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스레드 우선 순위에 따라 준비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동기화 프리미티브 (세마포어, 조건 변수) 에 대한 대기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선점을 구현하세요.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선점: 스레드가 준비 목록에 추가될 때 (타이머 인터럽트가 호출될 때마다 아님)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Donation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Priority donation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kumimoji="1" lang="en-US" altLang="ko-Kore-KR" dirty="0"/>
              <a:t>ested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Multiple</a:t>
            </a:r>
            <a:r>
              <a:rPr kumimoji="1" lang="en-US" altLang="ko-Kore-KR" dirty="0"/>
              <a:t>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AA359DA7-5342-4F63-8C17-D4E4A1F57FF4}"/>
              </a:ext>
            </a:extLst>
          </p:cNvPr>
          <p:cNvSpPr txBox="1">
            <a:spLocks/>
          </p:cNvSpPr>
          <p:nvPr/>
        </p:nvSpPr>
        <p:spPr bwMode="auto"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Donations</a:t>
            </a:r>
            <a:r>
              <a:rPr lang="en-US" altLang="ko-KR" sz="1800" kern="0" dirty="0"/>
              <a:t>: list of Donors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Multiple Donation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D140D-E5E4-4D5B-8C7E-B604803285CB}"/>
              </a:ext>
            </a:extLst>
          </p:cNvPr>
          <p:cNvGrpSpPr/>
          <p:nvPr/>
        </p:nvGrpSpPr>
        <p:grpSpPr>
          <a:xfrm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L</a:t>
              </a:r>
              <a:endParaRPr lang="ko-KR" altLang="en-US" sz="16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L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A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꺾인 연결선 20"/>
            <p:cNvCxnSpPr>
              <a:cxnSpLocks/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M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H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H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B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꺾인 연결선 20"/>
            <p:cNvCxnSpPr>
              <a:cxnSpLocks/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4D2B96-F509-48C5-BC2F-0D2862C25482}"/>
                </a:ext>
              </a:extLst>
            </p:cNvPr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A52AA3-39FD-4E85-B0BA-46E4192E54CD}"/>
                </a:ext>
              </a:extLst>
            </p:cNvPr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6CB575C-8012-4B73-A421-6B092DBA9305}"/>
                </a:ext>
              </a:extLst>
            </p:cNvPr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23EDDDA-8481-4F7B-B447-FF3FE96D074A}"/>
                </a:ext>
              </a:extLst>
            </p:cNvPr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EEEC94-2A40-4FA7-A4BC-4EA562EFFC9A}"/>
                </a:ext>
              </a:extLst>
            </p:cNvPr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7B8717-FE1F-4A5D-867E-6FA32EF61210}"/>
                </a:ext>
              </a:extLst>
            </p:cNvPr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5888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nested </a:t>
            </a:r>
            <a:r>
              <a:rPr lang="en-US" altLang="ko-KR" dirty="0" err="1"/>
              <a:t>donataion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wait_on_lock</a:t>
            </a:r>
            <a:r>
              <a:rPr lang="en-US" altLang="ko-KR" dirty="0"/>
              <a:t>: lock that it waits for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L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L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A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M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M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H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H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B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D31249-68EF-4412-878A-50FBF36D340E}"/>
              </a:ext>
            </a:extLst>
          </p:cNvPr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7C5697-27B2-4288-A25E-8AACF252EF4E}"/>
              </a:ext>
            </a:extLst>
          </p:cNvPr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93FEBC-84C0-4232-8BA3-008D647259EE}"/>
              </a:ext>
            </a:extLst>
          </p:cNvPr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207E0C-460E-4F7E-ABF3-2D5FD1778FFD}"/>
              </a:ext>
            </a:extLst>
          </p:cNvPr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77321"/>
      </p:ext>
    </p:extLst>
  </p:cSld>
  <p:clrMapOvr>
    <a:masterClrMapping/>
  </p:clrMapOvr>
  <p:transition>
    <p:zoom/>
  </p:transition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init_thread(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*t, </a:t>
            </a:r>
            <a:b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143000" lvl="2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¢"/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디자인: 슬립/웨이크업 기반 알람 시계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ready_list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wakeup()</a:t>
            </a:r>
            <a:endParaRPr lang="en-US" altLang="ko-KR" sz="1600">
              <a:solidFill>
                <a:srgbClr val="ff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list_push_back ()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sleep_list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timer_sleep()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runnig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" y="886621"/>
            <a:ext cx="1897380" cy="568799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 우선순위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실행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9460" y="5467791"/>
            <a:ext cx="1697355" cy="569154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가져옴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Three things to consider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1800"/>
              <a:t>준비 목록에서 실행할 스레드를 선택할 때 우선 순위가 가장 높은 스레드를 선택합니다.</a:t>
            </a:r>
            <a:endParaRPr kumimoji="1" lang="en-US" altLang="ko-KR" sz="1800"/>
          </a:p>
          <a:p>
            <a:pPr lvl="0">
              <a:defRPr/>
            </a:pPr>
            <a:r>
              <a:rPr kumimoji="1" lang="en-US" altLang="ko-KR" sz="1800"/>
              <a:t>선점</a:t>
            </a:r>
            <a:endParaRPr kumimoji="1" lang="en-US" altLang="ko-KR" sz="1800"/>
          </a:p>
          <a:p>
            <a:pPr lvl="1">
              <a:defRPr/>
            </a:pPr>
            <a:r>
              <a:rPr kumimoji="1" lang="en-US" altLang="ko-KR" sz="1600"/>
              <a:t>준비 목록에 새 스레드를 삽입할 때 실행 중인 스레드와 우선 순위를 비교하십시오.</a:t>
            </a:r>
            <a:endParaRPr kumimoji="1" lang="en-US" altLang="ko-KR" sz="1600"/>
          </a:p>
          <a:p>
            <a:pPr lvl="1">
              <a:defRPr/>
            </a:pPr>
            <a:r>
              <a:rPr lang="en-US" altLang="ko-KR" sz="1600"/>
              <a:t>현재 실행 중인 스레드에서 우선 순위가 더 높은 경우 새로 삽입한 스레드를 스케줄링합니다.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잠금: 세마포어, 조건 변수, 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잠금을 기다리는 스레드 집합 (또는 조건 변수) 에서 스레드를 선택할 때는 우선 순위가 가장 높은 스레드를 선택합니다.</a:t>
            </a:r>
            <a:endParaRPr lang="en-US" altLang="ko-KR" sz="1600"/>
          </a:p>
          <a:p>
            <a:pPr lvl="1">
              <a:defRPr/>
            </a:pPr>
            <a:endParaRPr kumimoji="1"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우선 순위 범위는 PRI_MIN (=0) 부터 PRI_MAX (=63) 까지입니다.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숫자가 클수록 우선 순위가 높습니다.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기본값은 PRI_DEFAULT (=31) 입니다.</a:t>
            </a:r>
            <a:endParaRPr lang="en-US" altLang="ko-KR" sz="1600"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PintOS는 thread_create () 에 의해 스레드가 생성될 때 초기 우선 순위를 설정합니다.</a:t>
            </a:r>
            <a:endParaRPr lang="en-US" altLang="ko-KR" sz="1800"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기존 함수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현재 스레드의 우선순위를 new_priority 로 변경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현재 스레드의 우선 순위를 반환합니다.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(스케줄링) 배치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thread_create(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			    thread_func *function,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*aux)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업데이트 시점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ready_list에 우선 순위에 따라 스레드를 삽입합니다.(확장이 불가능하다는 점에 유의하세요)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스레드가 ready_list에 추가되면 새 스레드의 우선 순위와 현재 스레드의 우선 순위를 비교합니다.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새 스레드의 우선 순위가 더 높으면 schedule () 을 호출합니다 (현재 스레드는 CPU를 산출합니다).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Courier New"/>
                <a:ea typeface="Arial"/>
                <a:cs typeface="Courier New"/>
                <a:sym typeface="Arial"/>
              </a:rPr>
              <a:t>스레드_생성 ()</a:t>
            </a:r>
            <a:endParaRPr lang="en-US" altLang="ko-KR" sz="2400" b="0" i="0" u="none" strike="noStrike" cap="none">
              <a:solidFill>
                <a:srgbClr val="ffff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ready_list에 스레드를 삽입할 때 현재 실행 중인 스레드와 우선 순위를 비교하십시오.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새로 도착한 스레드의 우선 순위가 더 높으면 현재 실행 중인 스레드를 선점하고 새 스레드를 실행합니다.</a:t>
            </a:r>
            <a:endParaRPr lang="en-US" altLang="ko-KR" sz="1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ko-KR"/>
              <a:t> </a:t>
            </a:r>
            <a:endParaRPr lang="ko-KR"/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thread_create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priority,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thread_func *function,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*aux)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...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 (t);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현재 실행 중인 스레드와 새로 삽입한 스레드의 우선 순위를 비교합니다.새로 도착한 스레드의 우선 순위가 더 높으면 CPU를 반환합니다*/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tid;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수정할 기타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thread_unblock(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스레드가 차단 해제되면 ready_list에 우선 순위에 따라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thread_yield(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현재 스레드는 CPU를 생성하고 우선 순위에 따라 ready_list에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현재 스레드의 우선순위를 설정합니다.</a:t>
            </a:r>
            <a:endParaRPr lang="en-US" altLang="ko-KR" sz="16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ready_list</a:t>
            </a:r>
            <a:r>
              <a:rPr lang="en-US" altLang="ko-KR" sz="1600">
                <a:cs typeface="Courier New"/>
              </a:rPr>
              <a:t> 재정렬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 차단을 해제할 때는 list_push_back 대신 list_inert_orderd를 사용하십시오.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힌트: 스레드_차단 해제 (해피 홀리데이 ~!^^)</a:t>
            </a:r>
            <a:endParaRPr lang="en-US" altLang="ko-KR"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1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1103</ep:Words>
  <ep:PresentationFormat>화면 슬라이드 쇼(4:3)</ep:PresentationFormat>
  <ep:Paragraphs>372</ep:Paragraphs>
  <ep:Slides>26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양식_공청회_발표자료-총괄-양식</vt:lpstr>
      <vt:lpstr>슬라이드 1</vt:lpstr>
      <vt:lpstr>아웃라인</vt:lpstr>
      <vt:lpstr>디자인: 슬립/웨이크업 기반 알람 시계</vt:lpstr>
      <vt:lpstr>Three things to consider</vt:lpstr>
      <vt:lpstr>핀토스 우선순위</vt:lpstr>
      <vt:lpstr>우선순위 (스케줄링) 배치</vt:lpstr>
      <vt:lpstr>스레드_생성 ()</vt:lpstr>
      <vt:lpstr>수정할 기타</vt:lpstr>
      <vt:lpstr>힌트: 스레드_차단 해제 (해피 홀리데이 ~!^^)</vt:lpstr>
      <vt:lpstr>동기화 프리미티브 변경</vt:lpstr>
      <vt:lpstr>우선 순위가 없는 핀토에서 FIFO 잠금/잠금 해제</vt:lpstr>
      <vt:lpstr>우선순위 기반 잠금/잠금 해제</vt:lpstr>
      <vt:lpstr>핀토스 세마포어</vt:lpstr>
      <vt:lpstr>락인 핀토스</vt:lpstr>
      <vt:lpstr>핀토스 단위의 조건 변수</vt:lpstr>
      <vt:lpstr>우선 순위 스케줄링-동기화 구현</vt:lpstr>
      <vt:lpstr>우선순위 반전</vt:lpstr>
      <vt:lpstr>슬라이드 18</vt:lpstr>
      <vt:lpstr>우선 기부</vt:lpstr>
      <vt:lpstr>Priority Donation</vt:lpstr>
      <vt:lpstr>Nested Donation</vt:lpstr>
      <vt:lpstr>Multiple Donation</vt:lpstr>
      <vt:lpstr>Data Structure for Multiple Donation</vt:lpstr>
      <vt:lpstr>Data Structure for nested donataion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2024-05-15T10:26:31.492</dcterms:modified>
  <cp:revision>4252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