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1855" r:id="rId3"/>
    <p:sldId id="1895" r:id="rId4"/>
    <p:sldId id="1896" r:id="rId5"/>
    <p:sldId id="1897" r:id="rId6"/>
    <p:sldId id="1898" r:id="rId7"/>
    <p:sldId id="1899" r:id="rId8"/>
    <p:sldId id="1900" r:id="rId9"/>
    <p:sldId id="1901" r:id="rId10"/>
    <p:sldId id="1902" r:id="rId11"/>
    <p:sldId id="1903" r:id="rId12"/>
    <p:sldId id="1904" r:id="rId13"/>
    <p:sldId id="1905" r:id="rId14"/>
    <p:sldId id="1906" r:id="rId15"/>
    <p:sldId id="1907" r:id="rId16"/>
    <p:sldId id="1908" r:id="rId17"/>
    <p:sldId id="1909" r:id="rId18"/>
    <p:sldId id="1910" r:id="rId19"/>
    <p:sldId id="1886" r:id="rId20"/>
    <p:sldId id="1885" r:id="rId21"/>
    <p:sldId id="1878" r:id="rId22"/>
    <p:sldId id="1879" r:id="rId23"/>
    <p:sldId id="1880" r:id="rId24"/>
    <p:sldId id="1831" r:id="rId25"/>
    <p:sldId id="1830" r:id="rId26"/>
    <p:sldId id="1884" r:id="rId27"/>
    <p:sldId id="1834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89" autoAdjust="0"/>
    <p:restoredTop sz="91841" autoAdjust="0"/>
  </p:normalViewPr>
  <p:slideViewPr>
    <p:cSldViewPr>
      <p:cViewPr>
        <p:scale>
          <a:sx n="90" d="100"/>
          <a:sy n="90" d="100"/>
        </p:scale>
        <p:origin x="680" y="18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5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commentAuthors" Target="commentAuthors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t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800" kern="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7742"/>
      </p:ext>
    </p:extLst>
  </p:cSld>
  <p:clrMapOvr>
    <a:masterClrMapping/>
  </p:clrMapOvr>
  <p:transition>
    <p:zoom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동기화 프리미티브 변경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Lock</a:t>
            </a:r>
            <a:endParaRPr kumimoji="1" lang="en-US" altLang="ko-KR"/>
          </a:p>
          <a:p>
            <a:pPr lvl="0">
              <a:defRPr/>
            </a:pPr>
            <a:r>
              <a:rPr lang="en-US" altLang="ko-KR"/>
              <a:t>Semaphore</a:t>
            </a:r>
            <a:endParaRPr lang="en-US" altLang="ko-KR"/>
          </a:p>
          <a:p>
            <a:pPr lvl="0">
              <a:defRPr/>
            </a:pPr>
            <a:r>
              <a:rPr kumimoji="1" lang="en-US" altLang="ko-KR"/>
              <a:t>Condition variables(조건 변수)</a:t>
            </a:r>
            <a:endParaRPr kumimoji="1"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>
              <a:buNone/>
              <a:defRPr/>
            </a:pPr>
            <a:endParaRPr kumimoji="1" lang="en-US" altLang="ko-KR"/>
          </a:p>
          <a:p>
            <a:pPr marL="0" lvl="0" indent="0" algn="ctr">
              <a:buNone/>
              <a:defRPr/>
            </a:pPr>
            <a:r>
              <a:rPr kumimoji="1" lang="en-US" altLang="ko-KR"/>
              <a:t>스레드의 우선 순위에 따라 대기 중인 스레드를 활성화합니다.</a:t>
            </a: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원유집</a:t>
            </a:r>
            <a:endParaRPr kumimoji="1"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순위가 없는 핀토에서 FIFO 잠금/잠금 해제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순위를 무시하고 대기자 명단의 FIFO 주문에 의해 잠금이 획득됩니다.</a:t>
            </a:r>
            <a:endParaRPr lang="en-US" altLang="ko-KR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8535" y="1405397"/>
            <a:ext cx="830580" cy="335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3785" y="6186790"/>
            <a:ext cx="6348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5410" y="5087072"/>
            <a:ext cx="999446" cy="29264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2310" y="2929495"/>
            <a:ext cx="999164" cy="2975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8685" y="5497846"/>
            <a:ext cx="99446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18710" y="4720535"/>
            <a:ext cx="998431" cy="297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04660" y="3343874"/>
            <a:ext cx="993387" cy="29277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61810" y="2752619"/>
            <a:ext cx="994069" cy="2934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66110" y="1704843"/>
            <a:ext cx="621030" cy="3316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3060" y="1745673"/>
            <a:ext cx="621030" cy="338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8435" y="5006129"/>
            <a:ext cx="998905" cy="29739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9935" y="4271928"/>
            <a:ext cx="993405" cy="29816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3460" y="2835470"/>
            <a:ext cx="998306" cy="2963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9310" y="4109892"/>
            <a:ext cx="10013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700"/>
              <a:t>스레드가 세마포어를 획득하려고 할 때 웨이터 목록을 우선 순위에 따라 정렬합니다.</a:t>
            </a:r>
            <a:endParaRPr lang="en-US" altLang="ko-KR" sz="17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sema_down() / cond_wait()</a:t>
            </a:r>
            <a:r>
              <a:rPr lang="en-US" altLang="ko-KR" sz="1600"/>
              <a:t> 수정</a:t>
            </a:r>
            <a:endParaRPr lang="en-US" altLang="ko-KR" sz="1600"/>
          </a:p>
          <a:p>
            <a:pPr lvl="0">
              <a:defRPr/>
            </a:pPr>
            <a:endParaRPr lang="en-US" altLang="ko-KR" sz="18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18535" y="1988840"/>
            <a:ext cx="830580" cy="33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110" y="2288286"/>
            <a:ext cx="621030" cy="3387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33060" y="2329116"/>
            <a:ext cx="621030" cy="335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기반 잠금/잠금 해제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4810" y="6148467"/>
            <a:ext cx="6357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3985" y="5050461"/>
            <a:ext cx="89440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1285" y="5345738"/>
            <a:ext cx="893022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37985" y="4166112"/>
            <a:ext cx="89249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37735" y="5402416"/>
            <a:ext cx="894039" cy="2630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8360" y="3579564"/>
            <a:ext cx="894336" cy="2666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0735" y="3147911"/>
            <a:ext cx="88883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9760" y="4531008"/>
            <a:ext cx="88914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8485" y="4481128"/>
            <a:ext cx="89629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0335" y="3467071"/>
            <a:ext cx="892210" cy="2648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/>
          <p:cNvCxnSpPr/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세마포어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unsigned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value)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주어진 값으로 초기화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요청하세요.세마포어를 획득한 경우 값을 1만큼 낮추세요.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sema_up(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해제하고 값을 1씩 늘립니다.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pintos/src/threads/synch.h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semaphore   {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unsigned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value;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Current value.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list waiters;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맑은 고딕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List of waiting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     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threads.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락인 핀토스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lock_init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잠금 데이터 구조를 초기화합니다.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잠금을 요청하세요.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자물쇠를 풀어주세요.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268760"/>
            <a:ext cx="7643812" cy="155557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*holder;   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스레드 홀딩 락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semaphore;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바이너리 세마포어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cs typeface="Courier New"/>
              </a:rPr>
              <a:t>액세스 제어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단위의 조건 변수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 데이터 구조를 초기화합니다.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cond_wait(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변수로 신호를 받을 때까지 기다립니다.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cond_signal(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 UNUSED)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변수에서 대기 중인 우선 순위가 가장 높은 스레드에 신호를 보냅니다.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cond_broadcast(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변수에서 대기 중인 모든 스레드에 신호를 보냅니다.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 waiters;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List of waiting threads. */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우선 순위 스케줄링-동기화 구현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/>
              <a:t>우선 순위에 따라 대기자 명단에 스레드를 삽입하도록 수정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sema_down(struct semaphore *sema)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cond_wait(struct condition *cond, struct lock *lock)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기자 명단을 우선 순위에 따라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대기자 명단에서 스레드의 우선순위를 변경하는 경우를 고려하는 것입니다.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sema_up(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semaphore *sema)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cond_signal(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condition *cond, </a:t>
            </a:r>
            <a:br>
              <a:rPr lang="en-US" altLang="ko-KR">
                <a:latin typeface="Courier New"/>
                <a:cs typeface="Courier New"/>
              </a:rPr>
            </a:br>
            <a:r>
              <a:rPr lang="en-US" altLang="ko-KR">
                <a:latin typeface="Courier New"/>
                <a:cs typeface="Courier New"/>
              </a:rPr>
              <a:t>	          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 UNUSED)</a:t>
            </a:r>
            <a:endParaRPr lang="en-US" altLang="ko-KR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반전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순위가 높은 스레드가 우선 순위가 낮은 스레드를 기다리는 상황입니다.</a:t>
            </a:r>
            <a:endParaRPr lang="en-US" altLang="ko-KR" sz="18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961112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1110" y="3971666"/>
            <a:ext cx="11105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4177814"/>
            <a:ext cx="29719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 순위가 낮은 것을 선점하라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(우선 순위 반전)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66010" y="3394392"/>
            <a:ext cx="1110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61660" y="4379105"/>
            <a:ext cx="11127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71185" y="3408238"/>
            <a:ext cx="11113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4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4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4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cxnSp>
        <p:nvCxnSpPr>
          <p:cNvPr id="11" name="직선 연결선[R] 10"/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anchor="t" anchorCtr="0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/>
            </a:pPr>
            <a:r>
              <a:rPr sz="2000"/>
              <a:t>1997년, 화성의 패스파인더는 멈췄습니다.OS가 고장났습니다. </a:t>
            </a:r>
            <a:endParaRPr sz="2000"/>
          </a:p>
          <a:p>
            <a:pPr lvl="0">
              <a:defRPr/>
            </a:pPr>
            <a:r>
              <a:rPr sz="2000"/>
              <a:t>우선 순위 반전 때문입니다.</a:t>
            </a:r>
            <a:endParaRPr sz="200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잠금 홀더에게 우선 순위를 물려줍니다.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293930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935" y="3839325"/>
            <a:ext cx="996285" cy="29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47160" y="3076960"/>
            <a:ext cx="11124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5260" y="3419010"/>
            <a:ext cx="11103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7310" y="1876855"/>
            <a:ext cx="2813753" cy="569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요청 및 우선 순위 상속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잠금 홀더에.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  <a:ea typeface="+mj-ea"/>
                <a:cs typeface="+mj-cs"/>
              </a:rPr>
              <a:t>프라이어리티 부스트</a:t>
            </a:r>
            <a:endParaRPr kumimoji="1" lang="en-US" altLang="ko-KR" sz="1400">
              <a:latin typeface="Arial"/>
              <a:ea typeface="+mj-ea"/>
              <a:cs typeface="+mj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32785" y="2255574"/>
            <a:ext cx="994524" cy="295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아웃라인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핀토스는 FIFO 스케줄링을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우선 순위 스케줄링을 위한 PintOS 스케줄러 수정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스레드 우선 순위에 따라 준비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동기화 프리미티브 (세마포어, 조건 변수) 에 대한 대기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선점을 구현하세요.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선점: 스레드가 준비 목록에 추가될 때 (타이머 인터럽트가 호출될 때마다 아님)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7C4D95-F984-A745-9BC7-5D45F16BDB07}"/>
              </a:ext>
            </a:extLst>
          </p:cNvPr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Donation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014CD-65D6-1D46-A721-B93E9BBE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689C4A-20BF-9742-841B-00FBC1BB441B}"/>
              </a:ext>
            </a:extLst>
          </p:cNvPr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940BD-FE86-2D4F-BE11-A8966AB4CBC4}"/>
              </a:ext>
            </a:extLst>
          </p:cNvPr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F02A-68FA-1941-AD54-AAC10D102C83}"/>
              </a:ext>
            </a:extLst>
          </p:cNvPr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A93596-BA18-5D48-8AE8-50E73A582EC6}"/>
              </a:ext>
            </a:extLst>
          </p:cNvPr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3EC60FB-BC8B-F640-9212-6063679EB41A}"/>
              </a:ext>
            </a:extLst>
          </p:cNvPr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518F69A-4404-B24C-8964-574075F92900}"/>
              </a:ext>
            </a:extLst>
          </p:cNvPr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AF707-7603-1141-B58A-D5B88943A9E9}"/>
              </a:ext>
            </a:extLst>
          </p:cNvPr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C09E31-53E3-8348-9266-6DB63EB3CD00}"/>
              </a:ext>
            </a:extLst>
          </p:cNvPr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3F83A-44BB-5343-B4CE-9D34145549B9}"/>
              </a:ext>
            </a:extLst>
          </p:cNvPr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B43AB-6E3B-EB46-9560-CD2D96C4071B}"/>
              </a:ext>
            </a:extLst>
          </p:cNvPr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CF7CA-218D-7D44-B9A0-262100880186}"/>
              </a:ext>
            </a:extLst>
          </p:cNvPr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E84F7-3B63-8C48-9AFC-CADFA9A46266}"/>
              </a:ext>
            </a:extLst>
          </p:cNvPr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3360F-980E-2447-9455-018C26C85EDE}"/>
              </a:ext>
            </a:extLst>
          </p:cNvPr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B05375-B8C2-0241-9FFE-E8029DEE2D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09532D-E369-1441-9785-1B471C5B2955}"/>
              </a:ext>
            </a:extLst>
          </p:cNvPr>
          <p:cNvCxnSpPr>
            <a:cxnSpLocks/>
          </p:cNvCxnSpPr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46F6AB-CA8B-224C-AAB1-37413D3923B9}"/>
              </a:ext>
            </a:extLst>
          </p:cNvPr>
          <p:cNvCxnSpPr>
            <a:cxnSpLocks/>
          </p:cNvCxnSpPr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29D667-5572-E245-92D0-A00FD89DDE60}"/>
              </a:ext>
            </a:extLst>
          </p:cNvPr>
          <p:cNvCxnSpPr>
            <a:cxnSpLocks/>
          </p:cNvCxnSpPr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8142A-D2DC-594F-8D30-898378955B9A}"/>
              </a:ext>
            </a:extLst>
          </p:cNvPr>
          <p:cNvCxnSpPr>
            <a:cxnSpLocks/>
          </p:cNvCxnSpPr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021B7A-BB8F-5E43-902B-9FC7B5602D31}"/>
              </a:ext>
            </a:extLst>
          </p:cNvPr>
          <p:cNvCxnSpPr>
            <a:cxnSpLocks/>
          </p:cNvCxnSpPr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99347355-6432-5743-8D98-EB5D454826B5}"/>
              </a:ext>
            </a:extLst>
          </p:cNvPr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490A2C-8CE4-F34A-94BE-5D7215869EF4}"/>
              </a:ext>
            </a:extLst>
          </p:cNvPr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D4FC72B-6AB8-9A4F-A89E-00C23D380987}"/>
              </a:ext>
            </a:extLst>
          </p:cNvPr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84E37-8A97-6845-9DD1-2A08C2E13C05}"/>
              </a:ext>
            </a:extLst>
          </p:cNvPr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37028-0A2E-D14D-AEEC-45C2ED54997B}"/>
              </a:ext>
            </a:extLst>
          </p:cNvPr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E9BB5-AD5C-7846-8BB0-AF0567848781}"/>
              </a:ext>
            </a:extLst>
          </p:cNvPr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A69C0-A6A2-3F44-9E49-D870AD2DA82D}"/>
              </a:ext>
            </a:extLst>
          </p:cNvPr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AD1E4-344C-E747-BD15-BAC5385AE55C}"/>
              </a:ext>
            </a:extLst>
          </p:cNvPr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51312-CDE6-A349-9A98-8462593A7166}"/>
              </a:ext>
            </a:extLst>
          </p:cNvPr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393FEC-C1A1-2B4A-AAE8-DADC609CB8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5BB946-0B91-FC4D-9F8B-FCF4641CA798}"/>
              </a:ext>
            </a:extLst>
          </p:cNvPr>
          <p:cNvCxnSpPr>
            <a:cxnSpLocks/>
          </p:cNvCxnSpPr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54FA58-D40F-E245-878C-9BB41775C3F5}"/>
              </a:ext>
            </a:extLst>
          </p:cNvPr>
          <p:cNvCxnSpPr>
            <a:cxnSpLocks/>
          </p:cNvCxnSpPr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08E0CD-0309-F94A-83DF-3EE9573C5C4E}"/>
              </a:ext>
            </a:extLst>
          </p:cNvPr>
          <p:cNvCxnSpPr>
            <a:cxnSpLocks/>
          </p:cNvCxnSpPr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6FA1A69-65AD-3E45-9484-5BA9BF3863D8}"/>
              </a:ext>
            </a:extLst>
          </p:cNvPr>
          <p:cNvCxnSpPr>
            <a:cxnSpLocks/>
          </p:cNvCxnSpPr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EE7A3E7-FA05-E34D-939B-0809AD712096}"/>
              </a:ext>
            </a:extLst>
          </p:cNvPr>
          <p:cNvCxnSpPr>
            <a:cxnSpLocks/>
          </p:cNvCxnSpPr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1A3327F9-A30F-0D49-9D59-AEF437A39511}"/>
              </a:ext>
            </a:extLst>
          </p:cNvPr>
          <p:cNvSpPr/>
          <p:nvPr/>
        </p:nvSpPr>
        <p:spPr>
          <a:xfrm>
            <a:off x="4831148" y="3099047"/>
            <a:ext cx="336084" cy="432048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0F8A0-0C93-B143-95B5-8C8E0045BBCD}"/>
              </a:ext>
            </a:extLst>
          </p:cNvPr>
          <p:cNvSpPr txBox="1"/>
          <p:nvPr/>
        </p:nvSpPr>
        <p:spPr>
          <a:xfrm>
            <a:off x="5268748" y="31199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Priority donation</a:t>
            </a:r>
            <a:endParaRPr kumimoji="1" lang="ko-Kore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811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781B693E-B508-3F46-B496-69B33D941CEF}"/>
              </a:ext>
            </a:extLst>
          </p:cNvPr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</a:t>
            </a:r>
            <a:r>
              <a:rPr kumimoji="1" lang="en-US" altLang="ko-Kore-KR" dirty="0"/>
              <a:t>ested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7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CBE17A5-BC83-AD4E-85F6-6D2E272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409C709-F62D-1A43-BF0E-1DE3219F110A}"/>
              </a:ext>
            </a:extLst>
          </p:cNvPr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A7C07-7524-EA41-828B-A8874E4C709F}"/>
              </a:ext>
            </a:extLst>
          </p:cNvPr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D58BE-03AA-874B-9B0F-FD5CD8AF13EA}"/>
              </a:ext>
            </a:extLst>
          </p:cNvPr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613D6C-20F1-C348-8426-4FE3CAFE5454}"/>
              </a:ext>
            </a:extLst>
          </p:cNvPr>
          <p:cNvCxnSpPr>
            <a:cxnSpLocks/>
          </p:cNvCxnSpPr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F3BB6471-34B0-1D42-9620-AC7CA2FDDFE2}"/>
              </a:ext>
            </a:extLst>
          </p:cNvPr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78FDA-3A6C-4844-986F-49F610E7EA5D}"/>
              </a:ext>
            </a:extLst>
          </p:cNvPr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F8DE0A-E573-4043-975F-CB70435786AD}"/>
              </a:ext>
            </a:extLst>
          </p:cNvPr>
          <p:cNvCxnSpPr>
            <a:cxnSpLocks/>
          </p:cNvCxnSpPr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C4D407EB-D6EF-C340-B5D0-D6697AB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8952419-617C-3D47-B2C1-0BC36FC9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C5986C0-9F6A-5949-B8D5-9593734E1614}"/>
              </a:ext>
            </a:extLst>
          </p:cNvPr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87F8B-0D59-6B44-AD19-2134D26239AC}"/>
              </a:ext>
            </a:extLst>
          </p:cNvPr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6096B1-D14E-624A-9DEF-753AE09DF527}"/>
              </a:ext>
            </a:extLst>
          </p:cNvPr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=9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A68F7D-55CF-CA4C-AB00-45EF92D724E8}"/>
              </a:ext>
            </a:extLst>
          </p:cNvPr>
          <p:cNvCxnSpPr>
            <a:cxnSpLocks/>
          </p:cNvCxnSpPr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83BDFD1-B038-8C4A-85B1-55D3E73B1B6D}"/>
              </a:ext>
            </a:extLst>
          </p:cNvPr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275662-5434-2047-9B27-B9BACB06856A}"/>
              </a:ext>
            </a:extLst>
          </p:cNvPr>
          <p:cNvCxnSpPr>
            <a:cxnSpLocks/>
          </p:cNvCxnSpPr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1810B3-5F5E-4548-8A82-18500842722D}"/>
              </a:ext>
            </a:extLst>
          </p:cNvPr>
          <p:cNvCxnSpPr>
            <a:cxnSpLocks/>
          </p:cNvCxnSpPr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F786EBE-707D-F74C-B39E-973DFFD6E64C}"/>
              </a:ext>
            </a:extLst>
          </p:cNvPr>
          <p:cNvCxnSpPr>
            <a:cxnSpLocks/>
          </p:cNvCxnSpPr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AE5FE-01A4-3B4E-9B99-C81D75190A98}"/>
              </a:ext>
            </a:extLst>
          </p:cNvPr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 7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C640455-30C1-D04A-BA85-FD4AFE99E215}"/>
              </a:ext>
            </a:extLst>
          </p:cNvPr>
          <p:cNvSpPr/>
          <p:nvPr/>
        </p:nvSpPr>
        <p:spPr>
          <a:xfrm>
            <a:off x="4180949" y="2971398"/>
            <a:ext cx="503798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CAB0CC-6643-4741-AFE6-7A9DF36933F5}"/>
              </a:ext>
            </a:extLst>
          </p:cNvPr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5836B0-795C-B64C-9AAD-3756E3220482}"/>
              </a:ext>
            </a:extLst>
          </p:cNvPr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9D779D-E300-904E-8FF5-8D058FB387FD}"/>
              </a:ext>
            </a:extLst>
          </p:cNvPr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9CD68F-D845-BF42-9603-983D804E6A7A}"/>
              </a:ext>
            </a:extLst>
          </p:cNvPr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9B240-8EAE-EE4E-9952-67762248F90C}"/>
              </a:ext>
            </a:extLst>
          </p:cNvPr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T4, PRI = 14:  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0B917D-CC9D-674C-B671-EF6766F7DC70}"/>
              </a:ext>
            </a:extLst>
          </p:cNvPr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14</a:t>
            </a:r>
            <a:endParaRPr kumimoji="1" lang="ko-Kore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248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Multiple</a:t>
            </a:r>
            <a:r>
              <a:rPr kumimoji="1" lang="en-US" altLang="ko-Kore-KR" dirty="0"/>
              <a:t>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CCBD2FE-748C-9641-B1A3-D80EDDC9BFB9}"/>
              </a:ext>
            </a:extLst>
          </p:cNvPr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EBD85-DC08-624F-9AB6-F3377BFB81E6}"/>
              </a:ext>
            </a:extLst>
          </p:cNvPr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81CFE6-566E-A744-919D-287A9244BE35}"/>
              </a:ext>
            </a:extLst>
          </p:cNvPr>
          <p:cNvCxnSpPr>
            <a:cxnSpLocks/>
          </p:cNvCxnSpPr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A799FE-0033-5C45-9AC8-A39F9F3E127A}"/>
              </a:ext>
            </a:extLst>
          </p:cNvPr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ADF6C-677A-DD43-8E6C-14852A3D6D5A}"/>
              </a:ext>
            </a:extLst>
          </p:cNvPr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=13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692CD79-93D4-104B-9A32-0ED5FE24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C82C52-27A1-274B-A908-C6E0C6B2F073}"/>
              </a:ext>
            </a:extLst>
          </p:cNvPr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FBD5E-9392-3046-8D7C-3E54DDEAC135}"/>
              </a:ext>
            </a:extLst>
          </p:cNvPr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40F64-55F7-3740-91C8-2299624D2CA6}"/>
              </a:ext>
            </a:extLst>
          </p:cNvPr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6CDCDD-B4AB-4744-A5D5-77447068A8BD}"/>
              </a:ext>
            </a:extLst>
          </p:cNvPr>
          <p:cNvCxnSpPr>
            <a:cxnSpLocks/>
          </p:cNvCxnSpPr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929D1CC-CDF3-E242-8D89-9130119344F9}"/>
              </a:ext>
            </a:extLst>
          </p:cNvPr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1065-30B1-3940-A8B8-70C49EABF7B2}"/>
              </a:ext>
            </a:extLst>
          </p:cNvPr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E70F86-9B4E-4C44-A4BB-6C11B81FCCFC}"/>
              </a:ext>
            </a:extLst>
          </p:cNvPr>
          <p:cNvCxnSpPr>
            <a:cxnSpLocks/>
          </p:cNvCxnSpPr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41E169B-9116-0640-872F-0F4B46F2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31861DF-88E2-4D4C-881E-64827B49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D84D9A2-B71F-8542-936F-304B9751606C}"/>
              </a:ext>
            </a:extLst>
          </p:cNvPr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669946-28AB-9D42-A8D1-DC4CCF3D5A05}"/>
              </a:ext>
            </a:extLst>
          </p:cNvPr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C85A3-D6E9-154C-9300-2C442461BE32}"/>
              </a:ext>
            </a:extLst>
          </p:cNvPr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6F1A15-3B33-074C-B2DD-071373FA6853}"/>
              </a:ext>
            </a:extLst>
          </p:cNvPr>
          <p:cNvCxnSpPr>
            <a:cxnSpLocks/>
          </p:cNvCxnSpPr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F470BA-5131-074F-A8AF-8EA6286998A3}"/>
              </a:ext>
            </a:extLst>
          </p:cNvPr>
          <p:cNvCxnSpPr>
            <a:cxnSpLocks/>
          </p:cNvCxnSpPr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007ABB-08BB-E14A-865E-E04284C667D7}"/>
              </a:ext>
            </a:extLst>
          </p:cNvPr>
          <p:cNvCxnSpPr>
            <a:cxnSpLocks/>
          </p:cNvCxnSpPr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C365C5-C007-6241-AC2C-55FE47662359}"/>
              </a:ext>
            </a:extLst>
          </p:cNvPr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900BF3-94EE-D547-A2D0-D3F4DE98F040}"/>
              </a:ext>
            </a:extLst>
          </p:cNvPr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600E4-8ED3-6B4B-8247-A24C2928D55F}"/>
              </a:ext>
            </a:extLst>
          </p:cNvPr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14A1A9-F52B-BB41-94ED-B0EF06563C30}"/>
              </a:ext>
            </a:extLst>
          </p:cNvPr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DA1E195-B835-FD49-846D-1D55397C48AD}"/>
              </a:ext>
            </a:extLst>
          </p:cNvPr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9DE09-CCED-6D41-B16C-8480F226FEFE}"/>
              </a:ext>
            </a:extLst>
          </p:cNvPr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524922-5766-BB4A-A0A3-9398F4EEE4A1}"/>
              </a:ext>
            </a:extLst>
          </p:cNvPr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56B54F-0133-3B4E-823E-ECBD0F5E641E}"/>
              </a:ext>
            </a:extLst>
          </p:cNvPr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3D583C4-E41A-7943-8985-615D62478064}"/>
              </a:ext>
            </a:extLst>
          </p:cNvPr>
          <p:cNvSpPr/>
          <p:nvPr/>
        </p:nvSpPr>
        <p:spPr>
          <a:xfrm>
            <a:off x="3579627" y="3275111"/>
            <a:ext cx="1943627" cy="2767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71CB8-0A39-E241-9CBD-6CCD32EF431F}"/>
              </a:ext>
            </a:extLst>
          </p:cNvPr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T1 :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unlock(C)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768"/>
      </p:ext>
    </p:extLst>
  </p:cSld>
  <p:clrMapOvr>
    <a:masterClrMapping/>
  </p:clrMapOvr>
  <p:transition>
    <p:zoom/>
  </p:transition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Structure for nested donataion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wait_on_lock</a:t>
            </a:r>
            <a:r>
              <a:rPr lang="en-US" altLang="ko-KR"/>
              <a:t>: lock that it waits for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thread L</a:t>
            </a:r>
            <a:endParaRPr lang="ko-KR" altLang="en-US" sz="16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priority = L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wait_on_lock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lock A</a:t>
            </a:r>
            <a:endParaRPr lang="ko-KR" altLang="en-US" sz="12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rPr>
              <a:t>holder</a:t>
            </a:r>
            <a:endParaRPr lang="ko-KR" altLang="en-US" sz="1200" b="1">
              <a:solidFill>
                <a:srgbClr val="4bacc6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thread M</a:t>
            </a:r>
            <a:endParaRPr lang="ko-KR" altLang="en-US" sz="16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priority = M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wait_on_lock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thread H</a:t>
            </a:r>
            <a:endParaRPr lang="ko-KR" altLang="en-US" sz="16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priority = H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wait_on_lock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lock B</a:t>
            </a:r>
            <a:endParaRPr lang="ko-KR" altLang="en-US" sz="12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rPr>
              <a:t>holder</a:t>
            </a:r>
            <a:endParaRPr lang="ko-KR" altLang="en-US" sz="1200" b="1">
              <a:solidFill>
                <a:srgbClr val="4bacc6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/>
          <p:cNvSpPr txBox="1"/>
          <p:nvPr/>
        </p:nvSpPr>
        <p:spPr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"/>
              <a:defRPr kumimoji="1" sz="2000" b="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"/>
              <a:defRPr kumimoji="1" sz="1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"/>
              <a:defRPr kumimoji="1" sz="16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"/>
              <a:defRPr kumimoji="1" sz="1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/>
              <a:buChar char=""/>
              <a:defRPr kumimoji="1" sz="1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ko-KR" sz="1800" kern="0">
                <a:latin typeface="Courier New"/>
                <a:cs typeface="Courier New"/>
              </a:rPr>
              <a:t>Donations</a:t>
            </a:r>
            <a:r>
              <a:rPr lang="en-US" altLang="ko-KR" sz="1800" kern="0"/>
              <a:t>: list of Donors</a:t>
            </a:r>
            <a:endParaRPr lang="ko-KR" altLang="en-US" sz="1800" kern="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Structure for Multiple Donation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thread L</a:t>
              </a:r>
              <a:endParaRPr lang="ko-KR" altLang="en-US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priority = L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wait_on_lock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lock A</a:t>
              </a: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rgbClr val="4bacc6"/>
                  </a:solidFill>
                  <a:latin typeface="맑은 고딕"/>
                  <a:ea typeface="맑은 고딕"/>
                  <a:cs typeface="+mn-cs"/>
                </a:rPr>
                <a:t>holder</a:t>
              </a:r>
              <a:endParaRPr lang="ko-KR" altLang="en-US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7" name="꺾인 연결선 20"/>
            <p:cNvCxnSpPr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thread M</a:t>
              </a:r>
              <a:endParaRPr lang="ko-KR" altLang="en-US" sz="1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priority = M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wait_on_lock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thread H</a:t>
              </a:r>
              <a:endParaRPr lang="ko-KR" altLang="en-US" sz="1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priority = H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wait_on_lock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donations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d_elem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donations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d_elem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donations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d_elem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lock B</a:t>
              </a: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rgbClr val="4bacc6"/>
                  </a:solidFill>
                  <a:latin typeface="맑은 고딕"/>
                  <a:ea typeface="맑은 고딕"/>
                  <a:cs typeface="+mn-cs"/>
                </a:rPr>
                <a:t>holder</a:t>
              </a:r>
              <a:endParaRPr lang="ko-KR" altLang="en-US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6" name="꺾인 연결선 20"/>
            <p:cNvCxnSpPr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 실시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</a:t>
            </a:r>
            <a:endParaRPr lang="en-US" altLang="ko-KR" sz="18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init_thread(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*t, </a:t>
            </a:r>
            <a:b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char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우선 기부를 위한 데이터 구조를 초기화합니다.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잠금을 사용할 수 없는 경우 잠금 주소를 저장하십시오.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현재 우선순위를 저장하고 기부한 스레드를 목록에 유지하세요 (복수 기부).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기부 우선.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잠금이 해제되면 기부 목록에서 잠금이 설정된 스레드를 삭제하고 우선 순위를 올바르게 설정하십시오.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143000" lvl="2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¢"/>
              <a:defRPr/>
            </a:pPr>
            <a:r>
              <a:rPr lang="en-US" altLang="ko-KR" sz="1400"/>
              <a:t>기부금을 고려하여 우선 순위를 정하십시오.</a:t>
            </a:r>
            <a:endParaRPr lang="en-US" altLang="ko-KR" sz="14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디자인: 슬립/웨이크업 기반 알람 시계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ready_list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wakeup()</a:t>
            </a:r>
            <a:endParaRPr lang="en-US" altLang="ko-KR" sz="1600">
              <a:solidFill>
                <a:srgbClr val="ff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list_push_back ()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sleep_list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timer_sleep()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runnig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" y="886621"/>
            <a:ext cx="1897380" cy="568799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 우선순위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실행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09460" y="5467791"/>
            <a:ext cx="1697355" cy="569154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가져옴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Three things to consider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sz="1800"/>
              <a:t>준비 목록에서 실행할 스레드를 선택할 때 우선 순위가 가장 높은 스레드를 선택합니다.</a:t>
            </a:r>
            <a:endParaRPr kumimoji="1" lang="en-US" altLang="ko-KR" sz="1800"/>
          </a:p>
          <a:p>
            <a:pPr lvl="0">
              <a:defRPr/>
            </a:pPr>
            <a:r>
              <a:rPr kumimoji="1" lang="en-US" altLang="ko-KR" sz="1800"/>
              <a:t>선점</a:t>
            </a:r>
            <a:endParaRPr kumimoji="1" lang="en-US" altLang="ko-KR" sz="1800"/>
          </a:p>
          <a:p>
            <a:pPr lvl="1">
              <a:defRPr/>
            </a:pPr>
            <a:r>
              <a:rPr kumimoji="1" lang="en-US" altLang="ko-KR" sz="1600"/>
              <a:t>준비 목록에 새 스레드를 삽입할 때 실행 중인 스레드와 우선 순위를 비교하십시오.</a:t>
            </a:r>
            <a:endParaRPr kumimoji="1" lang="en-US" altLang="ko-KR" sz="1600"/>
          </a:p>
          <a:p>
            <a:pPr lvl="1">
              <a:defRPr/>
            </a:pPr>
            <a:r>
              <a:rPr lang="en-US" altLang="ko-KR" sz="1600"/>
              <a:t>현재 실행 중인 스레드에서 우선 순위가 더 높은 경우 새로 삽입한 스레드를 스케줄링합니다.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잠금: 세마포어, 조건 변수, 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잠금을 기다리는 스레드 집합 (또는 조건 변수) 에서 스레드를 선택할 때는 우선 순위가 가장 높은 스레드를 선택합니다.</a:t>
            </a:r>
            <a:endParaRPr lang="en-US" altLang="ko-KR" sz="1600"/>
          </a:p>
          <a:p>
            <a:pPr lvl="1">
              <a:defRPr/>
            </a:pPr>
            <a:endParaRPr kumimoji="1"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우선 순위 범위는 PRI_MIN (=0) 부터 PRI_MAX (=63) 까지입니다.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숫자가 클수록 우선 순위가 높습니다.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기본값은 PRI_DEFAULT (=31) 입니다.</a:t>
            </a:r>
            <a:endParaRPr lang="en-US" altLang="ko-KR" sz="1600"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PintOS는 thread_create () 에 의해 스레드가 생성될 때 초기 우선 순위를 설정합니다.</a:t>
            </a:r>
            <a:endParaRPr lang="en-US" altLang="ko-KR" sz="1800"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기존 함수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 thread_set_priority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new_priority)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현재 스레드의 우선순위를 new_priority 로 변경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thread_get_priority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>
                <a:cs typeface="Courier New"/>
              </a:rPr>
              <a:t>현재 스레드의 우선 순위를 반환합니다.</a:t>
            </a:r>
            <a:endParaRPr lang="en-US" altLang="ko-KR" sz="14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(스케줄링) 배치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thread_create(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			    thread_func *function,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*aux)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업데이트 시점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ready_list에 우선 순위에 따라 스레드를 삽입합니다.(확장이 불가능하다는 점에 유의하세요)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스레드가 ready_list에 추가되면 새 스레드의 우선 순위와 현재 스레드의 우선 순위를 비교합니다.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새 스레드의 우선 순위가 더 높으면 schedule () 을 호출합니다 (현재 스레드는 CPU를 산출합니다).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Courier New"/>
                <a:ea typeface="Arial"/>
                <a:cs typeface="Courier New"/>
                <a:sym typeface="Arial"/>
              </a:rPr>
              <a:t>스레드_생성 ()</a:t>
            </a:r>
            <a:endParaRPr lang="en-US" altLang="ko-KR" sz="2400" b="0" i="0" u="none" strike="noStrike" cap="none">
              <a:solidFill>
                <a:srgbClr val="ffff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ready_list에 스레드를 삽입할 때 현재 실행 중인 스레드와 우선 순위를 비교하십시오.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새로 도착한 스레드의 우선 순위가 더 높으면 현재 실행 중인 스레드를 선점하고 새 스레드를 실행합니다.</a:t>
            </a:r>
            <a:endParaRPr lang="en-US" altLang="ko-KR" sz="1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ko-KR"/>
              <a:t> </a:t>
            </a:r>
            <a:endParaRPr lang="ko-KR"/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thread_create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priority,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thread_func *function,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*aux)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...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 (t);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현재 실행 중인 스레드와 새로 삽입한 스레드의 우선 순위를 비교합니다.새로 도착한 스레드의 우선 순위가 더 높으면 CPU를 반환합니다*/</a:t>
            </a:r>
            <a:endParaRPr lang="ko-KR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tid;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수정할 기타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thread_unblock(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스레드가 차단 해제되면 ready_list에 우선 순위에 따라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thread_yield(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현재 스레드는 CPU를 생성하고 우선 순위에 따라 ready_list에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현재 스레드의 우선순위를 설정합니다.</a:t>
            </a:r>
            <a:endParaRPr lang="en-US" altLang="ko-KR" sz="16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ready_list</a:t>
            </a:r>
            <a:r>
              <a:rPr lang="en-US" altLang="ko-KR" sz="1600">
                <a:cs typeface="Courier New"/>
              </a:rPr>
              <a:t> 재정렬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lang="ko-KR"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스레드 차단을 해제할 때는 list_push_back 대신 list_inert_orderd를 사용하십시오.</a:t>
            </a:r>
            <a:endParaRPr lang="en-US" alt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힌트: 스레드_차단 해제 (해피 홀리데이 ~!^^)</a:t>
            </a:r>
            <a:endParaRPr lang="en-US" altLang="ko-KR"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ko-KR"/>
              <a:t> </a:t>
            </a:r>
            <a:endParaRPr lang="ko-KR"/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1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4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1103</ep:Words>
  <ep:PresentationFormat>화면 슬라이드 쇼(4:3)</ep:PresentationFormat>
  <ep:Paragraphs>372</ep:Paragraphs>
  <ep:Slides>26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양식_공청회_발표자료-총괄-양식</vt:lpstr>
      <vt:lpstr>슬라이드 1</vt:lpstr>
      <vt:lpstr>아웃라인</vt:lpstr>
      <vt:lpstr>디자인: 슬립/웨이크업 기반 알람 시계</vt:lpstr>
      <vt:lpstr>Three things to consider</vt:lpstr>
      <vt:lpstr>핀토스 우선순위</vt:lpstr>
      <vt:lpstr>우선순위 (스케줄링) 배치</vt:lpstr>
      <vt:lpstr>스레드_생성 ()</vt:lpstr>
      <vt:lpstr>수정할 기타</vt:lpstr>
      <vt:lpstr>힌트: 스레드_차단 해제 (해피 홀리데이 ~!^^)</vt:lpstr>
      <vt:lpstr>동기화 프리미티브 변경</vt:lpstr>
      <vt:lpstr>우선 순위가 없는 핀토에서 FIFO 잠금/잠금 해제</vt:lpstr>
      <vt:lpstr>우선순위 기반 잠금/잠금 해제</vt:lpstr>
      <vt:lpstr>핀토스 세마포어</vt:lpstr>
      <vt:lpstr>락인 핀토스</vt:lpstr>
      <vt:lpstr>핀토스 단위의 조건 변수</vt:lpstr>
      <vt:lpstr>우선 순위 스케줄링-동기화 구현</vt:lpstr>
      <vt:lpstr>우선순위 반전</vt:lpstr>
      <vt:lpstr>슬라이드 18</vt:lpstr>
      <vt:lpstr>우선 기부</vt:lpstr>
      <vt:lpstr>Priority Donation</vt:lpstr>
      <vt:lpstr>Nested Donation</vt:lpstr>
      <vt:lpstr>Multiple Donation</vt:lpstr>
      <vt:lpstr>Data Structure for nested donataion</vt:lpstr>
      <vt:lpstr>Data Structure for Multiple Donation</vt:lpstr>
      <vt:lpstr>우선 기부 실시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2024-05-15T13:04:31.731</dcterms:modified>
  <cp:revision>4254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