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1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20104100" cy="16256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73307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728"/>
        <p:guide pos="1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8711777" cy="8128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8128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633383" y="1219200"/>
            <a:ext cx="10837333" cy="6096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7721600"/>
            <a:ext cx="16083281" cy="73152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5440379"/>
            <a:ext cx="8711777" cy="8128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5440379"/>
            <a:ext cx="8711777" cy="8128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작업 중 히스토리 작게 설명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 idx="0"/>
          </p:nvPr>
        </p:nvSpPr>
        <p:spPr>
          <a:xfrm>
            <a:off x="685800" y="838036"/>
            <a:ext cx="7772400" cy="5677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1513872"/>
            <a:ext cx="6400800" cy="675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wo Content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621768"/>
            <a:ext cx="3977640" cy="178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621768"/>
            <a:ext cx="3977640" cy="178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Only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2514108"/>
            <a:ext cx="2926080" cy="267192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2514108"/>
            <a:ext cx="2103120" cy="267192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2514108"/>
            <a:ext cx="2103120" cy="26719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 userDrawn="1"/>
        </p:nvPicPr>
        <p:blipFill rotWithShape="1">
          <a:blip r:embed="rId2"/>
          <a:srcRect l="11520"/>
          <a:stretch>
            <a:fillRect/>
          </a:stretch>
        </p:blipFill>
        <p:spPr>
          <a:xfrm>
            <a:off x="0" y="0"/>
            <a:ext cx="1219200" cy="59055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Relationship Id="rId7" Type="http://schemas.openxmlformats.org/officeDocument/2006/relationships/image" Target="../media/image1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>
          <a:xfrm>
            <a:off x="457200" y="108133"/>
            <a:ext cx="8229600" cy="2728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621768"/>
            <a:ext cx="8229600" cy="273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2514108"/>
            <a:ext cx="2926080" cy="267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2514108"/>
            <a:ext cx="2103120" cy="267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2514108"/>
            <a:ext cx="2103120" cy="267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F15528-21DE-4FAA-801E-634DDDAF4B2B}" type="slidenum">
              <a:rPr lang="ko-KR" altLang="en-US"/>
              <a:pPr lvl="0">
                <a:defRPr/>
              </a:pPr>
              <a:t>#</a:t>
            </a:fld>
            <a:endParaRPr lang="ko-KR" altLang="en-US"/>
          </a:p>
        </p:txBody>
      </p:sp>
      <p:sp>
        <p:nvSpPr>
          <p:cNvPr id="7" name="object 17"/>
          <p:cNvSpPr/>
          <p:nvPr userDrawn="1"/>
        </p:nvSpPr>
        <p:spPr>
          <a:xfrm>
            <a:off x="88180" y="165454"/>
            <a:ext cx="1010664" cy="215545"/>
          </a:xfrm>
          <a:custGeom>
            <a:avLst/>
            <a:gdLst/>
            <a:rect l="l" t="t" r="r" b="b"/>
            <a:pathLst>
              <a:path w="5800090" h="1311910">
                <a:moveTo>
                  <a:pt x="1896525" y="507007"/>
                </a:moveTo>
                <a:lnTo>
                  <a:pt x="1509658" y="507007"/>
                </a:lnTo>
                <a:lnTo>
                  <a:pt x="1542096" y="509059"/>
                </a:lnTo>
                <a:lnTo>
                  <a:pt x="1570587" y="515215"/>
                </a:lnTo>
                <a:lnTo>
                  <a:pt x="1615732" y="539840"/>
                </a:lnTo>
                <a:lnTo>
                  <a:pt x="1644144" y="579460"/>
                </a:lnTo>
                <a:lnTo>
                  <a:pt x="1653615" y="632654"/>
                </a:lnTo>
                <a:lnTo>
                  <a:pt x="1653615" y="636443"/>
                </a:lnTo>
                <a:lnTo>
                  <a:pt x="1640475" y="674326"/>
                </a:lnTo>
                <a:lnTo>
                  <a:pt x="1599789" y="697056"/>
                </a:lnTo>
                <a:lnTo>
                  <a:pt x="1555118" y="707159"/>
                </a:lnTo>
                <a:lnTo>
                  <a:pt x="1495136" y="715051"/>
                </a:lnTo>
                <a:lnTo>
                  <a:pt x="1383143" y="727679"/>
                </a:lnTo>
                <a:lnTo>
                  <a:pt x="1348337" y="733046"/>
                </a:lnTo>
                <a:lnTo>
                  <a:pt x="1281094" y="747568"/>
                </a:lnTo>
                <a:lnTo>
                  <a:pt x="1219533" y="768719"/>
                </a:lnTo>
                <a:lnTo>
                  <a:pt x="1164918" y="798079"/>
                </a:lnTo>
                <a:lnTo>
                  <a:pt x="1119142" y="836910"/>
                </a:lnTo>
                <a:lnTo>
                  <a:pt x="1084100" y="886474"/>
                </a:lnTo>
                <a:lnTo>
                  <a:pt x="1061843" y="947877"/>
                </a:lnTo>
                <a:lnTo>
                  <a:pt x="1054424" y="1022223"/>
                </a:lnTo>
                <a:lnTo>
                  <a:pt x="1057029" y="1068236"/>
                </a:lnTo>
                <a:lnTo>
                  <a:pt x="1064842" y="1110302"/>
                </a:lnTo>
                <a:lnTo>
                  <a:pt x="1077865" y="1148423"/>
                </a:lnTo>
                <a:lnTo>
                  <a:pt x="1096096" y="1182597"/>
                </a:lnTo>
                <a:lnTo>
                  <a:pt x="1145976" y="1238633"/>
                </a:lnTo>
                <a:lnTo>
                  <a:pt x="1211009" y="1279200"/>
                </a:lnTo>
                <a:lnTo>
                  <a:pt x="1248577" y="1293288"/>
                </a:lnTo>
                <a:lnTo>
                  <a:pt x="1288671" y="1303351"/>
                </a:lnTo>
                <a:lnTo>
                  <a:pt x="1331290" y="1309388"/>
                </a:lnTo>
                <a:lnTo>
                  <a:pt x="1376434" y="1311401"/>
                </a:lnTo>
                <a:lnTo>
                  <a:pt x="1411358" y="1310217"/>
                </a:lnTo>
                <a:lnTo>
                  <a:pt x="1474813" y="1300746"/>
                </a:lnTo>
                <a:lnTo>
                  <a:pt x="1529823" y="1281765"/>
                </a:lnTo>
                <a:lnTo>
                  <a:pt x="1576862" y="1254931"/>
                </a:lnTo>
                <a:lnTo>
                  <a:pt x="1616008" y="1220757"/>
                </a:lnTo>
                <a:lnTo>
                  <a:pt x="1647262" y="1180663"/>
                </a:lnTo>
                <a:lnTo>
                  <a:pt x="1659929" y="1158604"/>
                </a:lnTo>
                <a:lnTo>
                  <a:pt x="1922588" y="1158604"/>
                </a:lnTo>
                <a:lnTo>
                  <a:pt x="1922588" y="1125772"/>
                </a:lnTo>
                <a:lnTo>
                  <a:pt x="1453464" y="1125772"/>
                </a:lnTo>
                <a:lnTo>
                  <a:pt x="1423868" y="1123996"/>
                </a:lnTo>
                <a:lnTo>
                  <a:pt x="1372725" y="1109789"/>
                </a:lnTo>
                <a:lnTo>
                  <a:pt x="1333776" y="1081219"/>
                </a:lnTo>
                <a:lnTo>
                  <a:pt x="1313887" y="1039231"/>
                </a:lnTo>
                <a:lnTo>
                  <a:pt x="1311401" y="1013384"/>
                </a:lnTo>
                <a:lnTo>
                  <a:pt x="1312624" y="995231"/>
                </a:lnTo>
                <a:lnTo>
                  <a:pt x="1330974" y="950245"/>
                </a:lnTo>
                <a:lnTo>
                  <a:pt x="1369213" y="917452"/>
                </a:lnTo>
                <a:lnTo>
                  <a:pt x="1404334" y="902140"/>
                </a:lnTo>
                <a:lnTo>
                  <a:pt x="1445690" y="891091"/>
                </a:lnTo>
                <a:lnTo>
                  <a:pt x="1517866" y="880160"/>
                </a:lnTo>
                <a:lnTo>
                  <a:pt x="1558591" y="873175"/>
                </a:lnTo>
                <a:lnTo>
                  <a:pt x="1597895" y="864849"/>
                </a:lnTo>
                <a:lnTo>
                  <a:pt x="1640514" y="851432"/>
                </a:lnTo>
                <a:lnTo>
                  <a:pt x="1655509" y="843539"/>
                </a:lnTo>
                <a:lnTo>
                  <a:pt x="1922588" y="843539"/>
                </a:lnTo>
                <a:lnTo>
                  <a:pt x="1922462" y="636443"/>
                </a:lnTo>
                <a:lnTo>
                  <a:pt x="1920497" y="597257"/>
                </a:lnTo>
                <a:lnTo>
                  <a:pt x="1914222" y="558624"/>
                </a:lnTo>
                <a:lnTo>
                  <a:pt x="1903765" y="523068"/>
                </a:lnTo>
                <a:lnTo>
                  <a:pt x="1896525" y="507007"/>
                </a:lnTo>
                <a:close/>
              </a:path>
              <a:path w="5800090" h="1311910">
                <a:moveTo>
                  <a:pt x="666118" y="225406"/>
                </a:moveTo>
                <a:lnTo>
                  <a:pt x="395882" y="225406"/>
                </a:lnTo>
                <a:lnTo>
                  <a:pt x="395882" y="1293090"/>
                </a:lnTo>
                <a:lnTo>
                  <a:pt x="666118" y="1293090"/>
                </a:lnTo>
                <a:lnTo>
                  <a:pt x="666118" y="225406"/>
                </a:lnTo>
                <a:close/>
              </a:path>
              <a:path w="5800090" h="1311910">
                <a:moveTo>
                  <a:pt x="1922588" y="1158604"/>
                </a:moveTo>
                <a:lnTo>
                  <a:pt x="1667506" y="1158604"/>
                </a:lnTo>
                <a:lnTo>
                  <a:pt x="1667506" y="1293090"/>
                </a:lnTo>
                <a:lnTo>
                  <a:pt x="1922588" y="1293090"/>
                </a:lnTo>
                <a:lnTo>
                  <a:pt x="1922588" y="1158604"/>
                </a:lnTo>
                <a:close/>
              </a:path>
              <a:path w="5800090" h="1311910">
                <a:moveTo>
                  <a:pt x="1922588" y="843539"/>
                </a:moveTo>
                <a:lnTo>
                  <a:pt x="1655509" y="843539"/>
                </a:lnTo>
                <a:lnTo>
                  <a:pt x="1655417" y="947877"/>
                </a:lnTo>
                <a:lnTo>
                  <a:pt x="1653892" y="971357"/>
                </a:lnTo>
                <a:lnTo>
                  <a:pt x="1640948" y="1017133"/>
                </a:lnTo>
                <a:lnTo>
                  <a:pt x="1615455" y="1057187"/>
                </a:lnTo>
                <a:lnTo>
                  <a:pt x="1579782" y="1089388"/>
                </a:lnTo>
                <a:lnTo>
                  <a:pt x="1534677" y="1112631"/>
                </a:lnTo>
                <a:lnTo>
                  <a:pt x="1482271" y="1124311"/>
                </a:lnTo>
                <a:lnTo>
                  <a:pt x="1453464" y="1125772"/>
                </a:lnTo>
                <a:lnTo>
                  <a:pt x="1922588" y="1125772"/>
                </a:lnTo>
                <a:lnTo>
                  <a:pt x="1922588" y="843539"/>
                </a:lnTo>
                <a:close/>
              </a:path>
              <a:path w="5800090" h="1311910">
                <a:moveTo>
                  <a:pt x="1510921" y="310644"/>
                </a:moveTo>
                <a:lnTo>
                  <a:pt x="1454569" y="312854"/>
                </a:lnTo>
                <a:lnTo>
                  <a:pt x="1401690" y="319484"/>
                </a:lnTo>
                <a:lnTo>
                  <a:pt x="1352283" y="330533"/>
                </a:lnTo>
                <a:lnTo>
                  <a:pt x="1306350" y="346002"/>
                </a:lnTo>
                <a:lnTo>
                  <a:pt x="1264480" y="365260"/>
                </a:lnTo>
                <a:lnTo>
                  <a:pt x="1226636" y="388306"/>
                </a:lnTo>
                <a:lnTo>
                  <a:pt x="1192817" y="415140"/>
                </a:lnTo>
                <a:lnTo>
                  <a:pt x="1163024" y="445762"/>
                </a:lnTo>
                <a:lnTo>
                  <a:pt x="1137531" y="479463"/>
                </a:lnTo>
                <a:lnTo>
                  <a:pt x="1116616" y="516163"/>
                </a:lnTo>
                <a:lnTo>
                  <a:pt x="1100279" y="555861"/>
                </a:lnTo>
                <a:lnTo>
                  <a:pt x="1088519" y="598559"/>
                </a:lnTo>
                <a:lnTo>
                  <a:pt x="1337288" y="618764"/>
                </a:lnTo>
                <a:lnTo>
                  <a:pt x="1346048" y="595797"/>
                </a:lnTo>
                <a:lnTo>
                  <a:pt x="1358440" y="574882"/>
                </a:lnTo>
                <a:lnTo>
                  <a:pt x="1394113" y="539208"/>
                </a:lnTo>
                <a:lnTo>
                  <a:pt x="1444467" y="515058"/>
                </a:lnTo>
                <a:lnTo>
                  <a:pt x="1509658" y="507007"/>
                </a:lnTo>
                <a:lnTo>
                  <a:pt x="1896525" y="507007"/>
                </a:lnTo>
                <a:lnTo>
                  <a:pt x="1889124" y="490591"/>
                </a:lnTo>
                <a:lnTo>
                  <a:pt x="1849505" y="433766"/>
                </a:lnTo>
                <a:lnTo>
                  <a:pt x="1797573" y="388306"/>
                </a:lnTo>
                <a:lnTo>
                  <a:pt x="1735854" y="353737"/>
                </a:lnTo>
                <a:lnTo>
                  <a:pt x="1665612" y="329586"/>
                </a:lnTo>
                <a:lnTo>
                  <a:pt x="1628241" y="321299"/>
                </a:lnTo>
                <a:lnTo>
                  <a:pt x="1590003" y="315380"/>
                </a:lnTo>
                <a:lnTo>
                  <a:pt x="1550896" y="311828"/>
                </a:lnTo>
                <a:lnTo>
                  <a:pt x="1510921" y="310644"/>
                </a:lnTo>
                <a:close/>
              </a:path>
              <a:path w="5800090" h="1311910">
                <a:moveTo>
                  <a:pt x="1062001" y="0"/>
                </a:moveTo>
                <a:lnTo>
                  <a:pt x="0" y="0"/>
                </a:lnTo>
                <a:lnTo>
                  <a:pt x="0" y="225406"/>
                </a:lnTo>
                <a:lnTo>
                  <a:pt x="1062001" y="225406"/>
                </a:lnTo>
                <a:lnTo>
                  <a:pt x="1062001" y="0"/>
                </a:lnTo>
                <a:close/>
              </a:path>
              <a:path w="5800090" h="1311910">
                <a:moveTo>
                  <a:pt x="2392028" y="323272"/>
                </a:moveTo>
                <a:lnTo>
                  <a:pt x="2131263" y="323272"/>
                </a:lnTo>
                <a:lnTo>
                  <a:pt x="2131263" y="1293090"/>
                </a:lnTo>
                <a:lnTo>
                  <a:pt x="2400236" y="1293090"/>
                </a:lnTo>
                <a:lnTo>
                  <a:pt x="2400236" y="744411"/>
                </a:lnTo>
                <a:lnTo>
                  <a:pt x="2401894" y="715603"/>
                </a:lnTo>
                <a:lnTo>
                  <a:pt x="2415153" y="663198"/>
                </a:lnTo>
                <a:lnTo>
                  <a:pt x="2441514" y="618132"/>
                </a:lnTo>
                <a:lnTo>
                  <a:pt x="2478134" y="582774"/>
                </a:lnTo>
                <a:lnTo>
                  <a:pt x="2524147" y="557558"/>
                </a:lnTo>
                <a:lnTo>
                  <a:pt x="2577184" y="544615"/>
                </a:lnTo>
                <a:lnTo>
                  <a:pt x="2606070" y="542997"/>
                </a:lnTo>
                <a:lnTo>
                  <a:pt x="2719721" y="542997"/>
                </a:lnTo>
                <a:lnTo>
                  <a:pt x="2719721" y="492485"/>
                </a:lnTo>
                <a:lnTo>
                  <a:pt x="2392028" y="492485"/>
                </a:lnTo>
                <a:lnTo>
                  <a:pt x="2392028" y="323272"/>
                </a:lnTo>
                <a:close/>
              </a:path>
              <a:path w="5800090" h="1311910">
                <a:moveTo>
                  <a:pt x="2719721" y="542997"/>
                </a:moveTo>
                <a:lnTo>
                  <a:pt x="2606070" y="542997"/>
                </a:lnTo>
                <a:lnTo>
                  <a:pt x="2620316" y="543273"/>
                </a:lnTo>
                <a:lnTo>
                  <a:pt x="2635272" y="544102"/>
                </a:lnTo>
                <a:lnTo>
                  <a:pt x="2683139" y="549705"/>
                </a:lnTo>
                <a:lnTo>
                  <a:pt x="2719721" y="557519"/>
                </a:lnTo>
                <a:lnTo>
                  <a:pt x="2719721" y="542997"/>
                </a:lnTo>
                <a:close/>
              </a:path>
              <a:path w="5800090" h="1311910">
                <a:moveTo>
                  <a:pt x="2635114" y="309382"/>
                </a:moveTo>
                <a:lnTo>
                  <a:pt x="2595573" y="312302"/>
                </a:lnTo>
                <a:lnTo>
                  <a:pt x="2558400" y="321062"/>
                </a:lnTo>
                <a:lnTo>
                  <a:pt x="2491157" y="356105"/>
                </a:lnTo>
                <a:lnTo>
                  <a:pt x="2462152" y="381913"/>
                </a:lnTo>
                <a:lnTo>
                  <a:pt x="2437646" y="413246"/>
                </a:lnTo>
                <a:lnTo>
                  <a:pt x="2417639" y="450103"/>
                </a:lnTo>
                <a:lnTo>
                  <a:pt x="2402131" y="492485"/>
                </a:lnTo>
                <a:lnTo>
                  <a:pt x="2719721" y="492485"/>
                </a:lnTo>
                <a:lnTo>
                  <a:pt x="2719721" y="318852"/>
                </a:lnTo>
                <a:lnTo>
                  <a:pt x="2710526" y="316761"/>
                </a:lnTo>
                <a:lnTo>
                  <a:pt x="2667197" y="310802"/>
                </a:lnTo>
                <a:lnTo>
                  <a:pt x="2635114" y="309382"/>
                </a:lnTo>
                <a:close/>
              </a:path>
              <a:path w="5800090" h="1311910">
                <a:moveTo>
                  <a:pt x="3652445" y="323272"/>
                </a:moveTo>
                <a:lnTo>
                  <a:pt x="2870150" y="323272"/>
                </a:lnTo>
                <a:lnTo>
                  <a:pt x="2870150" y="537946"/>
                </a:lnTo>
                <a:lnTo>
                  <a:pt x="3328540" y="537946"/>
                </a:lnTo>
                <a:lnTo>
                  <a:pt x="3328540" y="544891"/>
                </a:lnTo>
                <a:lnTo>
                  <a:pt x="2853734" y="1132717"/>
                </a:lnTo>
                <a:lnTo>
                  <a:pt x="2853734" y="1293090"/>
                </a:lnTo>
                <a:lnTo>
                  <a:pt x="3668861" y="1293090"/>
                </a:lnTo>
                <a:lnTo>
                  <a:pt x="3668861" y="1078417"/>
                </a:lnTo>
                <a:lnTo>
                  <a:pt x="3206682" y="1078417"/>
                </a:lnTo>
                <a:lnTo>
                  <a:pt x="3206682" y="1071472"/>
                </a:lnTo>
                <a:lnTo>
                  <a:pt x="3652445" y="498168"/>
                </a:lnTo>
                <a:lnTo>
                  <a:pt x="3652445" y="323272"/>
                </a:lnTo>
                <a:close/>
              </a:path>
              <a:path w="5800090" h="1311910">
                <a:moveTo>
                  <a:pt x="4671177" y="507007"/>
                </a:moveTo>
                <a:lnTo>
                  <a:pt x="4284310" y="507007"/>
                </a:lnTo>
                <a:lnTo>
                  <a:pt x="4316748" y="509059"/>
                </a:lnTo>
                <a:lnTo>
                  <a:pt x="4345240" y="515215"/>
                </a:lnTo>
                <a:lnTo>
                  <a:pt x="4390384" y="539840"/>
                </a:lnTo>
                <a:lnTo>
                  <a:pt x="4418797" y="579460"/>
                </a:lnTo>
                <a:lnTo>
                  <a:pt x="4428268" y="632654"/>
                </a:lnTo>
                <a:lnTo>
                  <a:pt x="4428268" y="636443"/>
                </a:lnTo>
                <a:lnTo>
                  <a:pt x="4415127" y="674326"/>
                </a:lnTo>
                <a:lnTo>
                  <a:pt x="4374442" y="697056"/>
                </a:lnTo>
                <a:lnTo>
                  <a:pt x="4329770" y="707159"/>
                </a:lnTo>
                <a:lnTo>
                  <a:pt x="4269788" y="715051"/>
                </a:lnTo>
                <a:lnTo>
                  <a:pt x="4157795" y="727679"/>
                </a:lnTo>
                <a:lnTo>
                  <a:pt x="4122990" y="733046"/>
                </a:lnTo>
                <a:lnTo>
                  <a:pt x="4055746" y="747568"/>
                </a:lnTo>
                <a:lnTo>
                  <a:pt x="3994186" y="768719"/>
                </a:lnTo>
                <a:lnTo>
                  <a:pt x="3939570" y="798079"/>
                </a:lnTo>
                <a:lnTo>
                  <a:pt x="3893794" y="836910"/>
                </a:lnTo>
                <a:lnTo>
                  <a:pt x="3858752" y="886474"/>
                </a:lnTo>
                <a:lnTo>
                  <a:pt x="3836495" y="947877"/>
                </a:lnTo>
                <a:lnTo>
                  <a:pt x="3829077" y="1022223"/>
                </a:lnTo>
                <a:lnTo>
                  <a:pt x="3831681" y="1068236"/>
                </a:lnTo>
                <a:lnTo>
                  <a:pt x="3839495" y="1110302"/>
                </a:lnTo>
                <a:lnTo>
                  <a:pt x="3852517" y="1148423"/>
                </a:lnTo>
                <a:lnTo>
                  <a:pt x="3870748" y="1182597"/>
                </a:lnTo>
                <a:lnTo>
                  <a:pt x="3920628" y="1238633"/>
                </a:lnTo>
                <a:lnTo>
                  <a:pt x="3985662" y="1279200"/>
                </a:lnTo>
                <a:lnTo>
                  <a:pt x="4023229" y="1293288"/>
                </a:lnTo>
                <a:lnTo>
                  <a:pt x="4063323" y="1303351"/>
                </a:lnTo>
                <a:lnTo>
                  <a:pt x="4105942" y="1309388"/>
                </a:lnTo>
                <a:lnTo>
                  <a:pt x="4151086" y="1311401"/>
                </a:lnTo>
                <a:lnTo>
                  <a:pt x="4186010" y="1310217"/>
                </a:lnTo>
                <a:lnTo>
                  <a:pt x="4249465" y="1300746"/>
                </a:lnTo>
                <a:lnTo>
                  <a:pt x="4304475" y="1281765"/>
                </a:lnTo>
                <a:lnTo>
                  <a:pt x="4351514" y="1254931"/>
                </a:lnTo>
                <a:lnTo>
                  <a:pt x="4390660" y="1220757"/>
                </a:lnTo>
                <a:lnTo>
                  <a:pt x="4421914" y="1180663"/>
                </a:lnTo>
                <a:lnTo>
                  <a:pt x="4434582" y="1158604"/>
                </a:lnTo>
                <a:lnTo>
                  <a:pt x="4697241" y="1158604"/>
                </a:lnTo>
                <a:lnTo>
                  <a:pt x="4697241" y="1125772"/>
                </a:lnTo>
                <a:lnTo>
                  <a:pt x="4228116" y="1125772"/>
                </a:lnTo>
                <a:lnTo>
                  <a:pt x="4198520" y="1123996"/>
                </a:lnTo>
                <a:lnTo>
                  <a:pt x="4147377" y="1109789"/>
                </a:lnTo>
                <a:lnTo>
                  <a:pt x="4108428" y="1081219"/>
                </a:lnTo>
                <a:lnTo>
                  <a:pt x="4088539" y="1039231"/>
                </a:lnTo>
                <a:lnTo>
                  <a:pt x="4086053" y="1013384"/>
                </a:lnTo>
                <a:lnTo>
                  <a:pt x="4087276" y="995231"/>
                </a:lnTo>
                <a:lnTo>
                  <a:pt x="4105626" y="950245"/>
                </a:lnTo>
                <a:lnTo>
                  <a:pt x="4143865" y="917452"/>
                </a:lnTo>
                <a:lnTo>
                  <a:pt x="4178986" y="902140"/>
                </a:lnTo>
                <a:lnTo>
                  <a:pt x="4220342" y="891091"/>
                </a:lnTo>
                <a:lnTo>
                  <a:pt x="4292518" y="880160"/>
                </a:lnTo>
                <a:lnTo>
                  <a:pt x="4333243" y="873175"/>
                </a:lnTo>
                <a:lnTo>
                  <a:pt x="4372547" y="864849"/>
                </a:lnTo>
                <a:lnTo>
                  <a:pt x="4415166" y="851432"/>
                </a:lnTo>
                <a:lnTo>
                  <a:pt x="4430162" y="843539"/>
                </a:lnTo>
                <a:lnTo>
                  <a:pt x="4697241" y="843539"/>
                </a:lnTo>
                <a:lnTo>
                  <a:pt x="4697114" y="636443"/>
                </a:lnTo>
                <a:lnTo>
                  <a:pt x="4695149" y="597257"/>
                </a:lnTo>
                <a:lnTo>
                  <a:pt x="4688875" y="558624"/>
                </a:lnTo>
                <a:lnTo>
                  <a:pt x="4678417" y="523068"/>
                </a:lnTo>
                <a:lnTo>
                  <a:pt x="4671177" y="507007"/>
                </a:lnTo>
                <a:close/>
              </a:path>
              <a:path w="5800090" h="1311910">
                <a:moveTo>
                  <a:pt x="4697241" y="1158604"/>
                </a:moveTo>
                <a:lnTo>
                  <a:pt x="4442158" y="1158604"/>
                </a:lnTo>
                <a:lnTo>
                  <a:pt x="4442158" y="1293090"/>
                </a:lnTo>
                <a:lnTo>
                  <a:pt x="4697241" y="1293090"/>
                </a:lnTo>
                <a:lnTo>
                  <a:pt x="4697241" y="1158604"/>
                </a:lnTo>
                <a:close/>
              </a:path>
              <a:path w="5800090" h="1311910">
                <a:moveTo>
                  <a:pt x="4697241" y="843539"/>
                </a:moveTo>
                <a:lnTo>
                  <a:pt x="4430162" y="843539"/>
                </a:lnTo>
                <a:lnTo>
                  <a:pt x="4430070" y="947877"/>
                </a:lnTo>
                <a:lnTo>
                  <a:pt x="4428544" y="971357"/>
                </a:lnTo>
                <a:lnTo>
                  <a:pt x="4415601" y="1017133"/>
                </a:lnTo>
                <a:lnTo>
                  <a:pt x="4390108" y="1057187"/>
                </a:lnTo>
                <a:lnTo>
                  <a:pt x="4354434" y="1089388"/>
                </a:lnTo>
                <a:lnTo>
                  <a:pt x="4309329" y="1112631"/>
                </a:lnTo>
                <a:lnTo>
                  <a:pt x="4256924" y="1124311"/>
                </a:lnTo>
                <a:lnTo>
                  <a:pt x="4228116" y="1125772"/>
                </a:lnTo>
                <a:lnTo>
                  <a:pt x="4697241" y="1125772"/>
                </a:lnTo>
                <a:lnTo>
                  <a:pt x="4697241" y="843539"/>
                </a:lnTo>
                <a:close/>
              </a:path>
              <a:path w="5800090" h="1311910">
                <a:moveTo>
                  <a:pt x="4285573" y="310644"/>
                </a:moveTo>
                <a:lnTo>
                  <a:pt x="4229221" y="312854"/>
                </a:lnTo>
                <a:lnTo>
                  <a:pt x="4176342" y="319484"/>
                </a:lnTo>
                <a:lnTo>
                  <a:pt x="4126936" y="330533"/>
                </a:lnTo>
                <a:lnTo>
                  <a:pt x="4081002" y="346002"/>
                </a:lnTo>
                <a:lnTo>
                  <a:pt x="4039133" y="365260"/>
                </a:lnTo>
                <a:lnTo>
                  <a:pt x="4001289" y="388306"/>
                </a:lnTo>
                <a:lnTo>
                  <a:pt x="3967470" y="415140"/>
                </a:lnTo>
                <a:lnTo>
                  <a:pt x="3937676" y="445762"/>
                </a:lnTo>
                <a:lnTo>
                  <a:pt x="3912184" y="479463"/>
                </a:lnTo>
                <a:lnTo>
                  <a:pt x="3891269" y="516163"/>
                </a:lnTo>
                <a:lnTo>
                  <a:pt x="3874932" y="555861"/>
                </a:lnTo>
                <a:lnTo>
                  <a:pt x="3863172" y="598559"/>
                </a:lnTo>
                <a:lnTo>
                  <a:pt x="4111940" y="618764"/>
                </a:lnTo>
                <a:lnTo>
                  <a:pt x="4120701" y="595797"/>
                </a:lnTo>
                <a:lnTo>
                  <a:pt x="4133092" y="574882"/>
                </a:lnTo>
                <a:lnTo>
                  <a:pt x="4168766" y="539208"/>
                </a:lnTo>
                <a:lnTo>
                  <a:pt x="4219119" y="515058"/>
                </a:lnTo>
                <a:lnTo>
                  <a:pt x="4284310" y="507007"/>
                </a:lnTo>
                <a:lnTo>
                  <a:pt x="4671177" y="507007"/>
                </a:lnTo>
                <a:lnTo>
                  <a:pt x="4663777" y="490591"/>
                </a:lnTo>
                <a:lnTo>
                  <a:pt x="4624157" y="433766"/>
                </a:lnTo>
                <a:lnTo>
                  <a:pt x="4572225" y="388306"/>
                </a:lnTo>
                <a:lnTo>
                  <a:pt x="4510507" y="353737"/>
                </a:lnTo>
                <a:lnTo>
                  <a:pt x="4440264" y="329586"/>
                </a:lnTo>
                <a:lnTo>
                  <a:pt x="4402894" y="321299"/>
                </a:lnTo>
                <a:lnTo>
                  <a:pt x="4364655" y="315380"/>
                </a:lnTo>
                <a:lnTo>
                  <a:pt x="4325548" y="311828"/>
                </a:lnTo>
                <a:lnTo>
                  <a:pt x="4285573" y="310644"/>
                </a:lnTo>
                <a:close/>
              </a:path>
              <a:path w="5800090" h="1311910">
                <a:moveTo>
                  <a:pt x="5162261" y="323272"/>
                </a:moveTo>
                <a:lnTo>
                  <a:pt x="4905916" y="323272"/>
                </a:lnTo>
                <a:lnTo>
                  <a:pt x="4905916" y="1293090"/>
                </a:lnTo>
                <a:lnTo>
                  <a:pt x="5174889" y="1293090"/>
                </a:lnTo>
                <a:lnTo>
                  <a:pt x="5174889" y="732414"/>
                </a:lnTo>
                <a:lnTo>
                  <a:pt x="5176585" y="702305"/>
                </a:lnTo>
                <a:lnTo>
                  <a:pt x="5188266" y="648952"/>
                </a:lnTo>
                <a:lnTo>
                  <a:pt x="5211036" y="604636"/>
                </a:lnTo>
                <a:lnTo>
                  <a:pt x="5243237" y="570541"/>
                </a:lnTo>
                <a:lnTo>
                  <a:pt x="5284277" y="547298"/>
                </a:lnTo>
                <a:lnTo>
                  <a:pt x="5332263" y="535617"/>
                </a:lnTo>
                <a:lnTo>
                  <a:pt x="5358624" y="534157"/>
                </a:lnTo>
                <a:lnTo>
                  <a:pt x="5779413" y="534157"/>
                </a:lnTo>
                <a:lnTo>
                  <a:pt x="5776526" y="523818"/>
                </a:lnTo>
                <a:lnTo>
                  <a:pt x="5763956" y="494379"/>
                </a:lnTo>
                <a:lnTo>
                  <a:pt x="5162261" y="494379"/>
                </a:lnTo>
                <a:lnTo>
                  <a:pt x="5162261" y="323272"/>
                </a:lnTo>
                <a:close/>
              </a:path>
              <a:path w="5800090" h="1311910">
                <a:moveTo>
                  <a:pt x="5779413" y="534157"/>
                </a:moveTo>
                <a:lnTo>
                  <a:pt x="5358624" y="534157"/>
                </a:lnTo>
                <a:lnTo>
                  <a:pt x="5396862" y="537314"/>
                </a:lnTo>
                <a:lnTo>
                  <a:pt x="5430760" y="546785"/>
                </a:lnTo>
                <a:lnTo>
                  <a:pt x="5485534" y="584669"/>
                </a:lnTo>
                <a:lnTo>
                  <a:pt x="5519945" y="644335"/>
                </a:lnTo>
                <a:lnTo>
                  <a:pt x="5528390" y="681508"/>
                </a:lnTo>
                <a:lnTo>
                  <a:pt x="5530994" y="723575"/>
                </a:lnTo>
                <a:lnTo>
                  <a:pt x="5530994" y="1293090"/>
                </a:lnTo>
                <a:lnTo>
                  <a:pt x="5799967" y="1293090"/>
                </a:lnTo>
                <a:lnTo>
                  <a:pt x="5799914" y="674484"/>
                </a:lnTo>
                <a:lnTo>
                  <a:pt x="5797362" y="621053"/>
                </a:lnTo>
                <a:lnTo>
                  <a:pt x="5789549" y="570462"/>
                </a:lnTo>
                <a:lnTo>
                  <a:pt x="5779413" y="534157"/>
                </a:lnTo>
                <a:close/>
              </a:path>
              <a:path w="5800090" h="1311910">
                <a:moveTo>
                  <a:pt x="5465329" y="310644"/>
                </a:moveTo>
                <a:lnTo>
                  <a:pt x="5413358" y="313762"/>
                </a:lnTo>
                <a:lnTo>
                  <a:pt x="5365411" y="323114"/>
                </a:lnTo>
                <a:lnTo>
                  <a:pt x="5321490" y="338702"/>
                </a:lnTo>
                <a:lnTo>
                  <a:pt x="5281594" y="360524"/>
                </a:lnTo>
                <a:lnTo>
                  <a:pt x="5246434" y="387359"/>
                </a:lnTo>
                <a:lnTo>
                  <a:pt x="5216719" y="418612"/>
                </a:lnTo>
                <a:lnTo>
                  <a:pt x="5192449" y="454286"/>
                </a:lnTo>
                <a:lnTo>
                  <a:pt x="5173626" y="494379"/>
                </a:lnTo>
                <a:lnTo>
                  <a:pt x="5763956" y="494379"/>
                </a:lnTo>
                <a:lnTo>
                  <a:pt x="5735367" y="442447"/>
                </a:lnTo>
                <a:lnTo>
                  <a:pt x="5708257" y="408510"/>
                </a:lnTo>
                <a:lnTo>
                  <a:pt x="5676964" y="379308"/>
                </a:lnTo>
                <a:lnTo>
                  <a:pt x="5641487" y="354842"/>
                </a:lnTo>
                <a:lnTo>
                  <a:pt x="5602302" y="335505"/>
                </a:lnTo>
                <a:lnTo>
                  <a:pt x="5559880" y="321694"/>
                </a:lnTo>
                <a:lnTo>
                  <a:pt x="5514223" y="313407"/>
                </a:lnTo>
                <a:lnTo>
                  <a:pt x="5465329" y="310644"/>
                </a:lnTo>
                <a:close/>
              </a:path>
            </a:pathLst>
          </a:custGeom>
          <a:solidFill>
            <a:srgbClr val="41b538">
              <a:alpha val="100000"/>
            </a:srgbClr>
          </a:solidFill>
        </p:spPr>
        <p:txBody>
          <a:bodyPr wrap="square" lIns="0" tIns="0" rIns="0" bIns="0"/>
          <a:p>
            <a:pPr lvl="0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"/>
          <p:cNvSpPr txBox="1"/>
          <p:nvPr userDrawn="1"/>
        </p:nvSpPr>
        <p:spPr>
          <a:xfrm>
            <a:off x="76200" y="49529"/>
            <a:ext cx="1066800" cy="16002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500" b="1">
                <a:solidFill>
                  <a:srgbClr val="41b538"/>
                </a:solidFill>
                <a:effectLst/>
                <a:latin typeface="맑은 고딕"/>
                <a:ea typeface="맑은 고딕"/>
              </a:rPr>
              <a:t>기숙사 호실 관리 시스템</a:t>
            </a:r>
            <a:endParaRPr lang="ko-KR" altLang="en-US" sz="500" b="1">
              <a:solidFill>
                <a:srgbClr val="41b538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 userDrawn="1"/>
        </p:nvPicPr>
        <p:blipFill rotWithShape="1">
          <a:blip r:embed="rId7"/>
          <a:stretch>
            <a:fillRect/>
          </a:stretch>
        </p:blipFill>
        <p:spPr>
          <a:xfrm>
            <a:off x="-6350" y="0"/>
            <a:ext cx="1377950" cy="590550"/>
          </a:xfrm>
          <a:prstGeom prst="rect">
            <a:avLst/>
          </a:prstGeom>
          <a:effectLst>
            <a:softEdge rad="63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</p:sldLayoutIdLst>
  <p:transition xmlns:mc="http://schemas.openxmlformats.org/markup-compatibility/2006" xmlns:hp="http://schemas.haansoft.com/office/presentation/8.0" mc:Ignorable="hp" hp:hslDur="50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.jpeg"  /><Relationship Id="rId4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.jpe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2" Type="http://schemas.openxmlformats.org/officeDocument/2006/relationships/image" Target="../media/image8.png"  /><Relationship Id="rId3" Type="http://schemas.openxmlformats.org/officeDocument/2006/relationships/image" Target="../media/image9.jpe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8.jpeg"  /><Relationship Id="rId4" Type="http://schemas.openxmlformats.org/officeDocument/2006/relationships/image" Target="../media/image19.jpeg"  /><Relationship Id="rId5" Type="http://schemas.openxmlformats.org/officeDocument/2006/relationships/image" Target="../media/image20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3">
            <a:lum bright="37000" contrast="-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effectLst/>
        </p:spPr>
      </p:pic>
      <p:sp>
        <p:nvSpPr>
          <p:cNvPr id="3" name=""/>
          <p:cNvSpPr txBox="1"/>
          <p:nvPr/>
        </p:nvSpPr>
        <p:spPr>
          <a:xfrm>
            <a:off x="2647950" y="3549015"/>
            <a:ext cx="3848100" cy="46863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500" b="1">
                <a:latin typeface="HY나무M"/>
                <a:ea typeface="HY나무M"/>
                <a:cs typeface="Arial"/>
              </a:rPr>
              <a:t>박덕기</a:t>
            </a:r>
            <a:r>
              <a:rPr lang="en-US" altLang="ko-KR" sz="2500" b="1">
                <a:latin typeface="HY나무M"/>
                <a:ea typeface="HY나무M"/>
                <a:cs typeface="Arial"/>
              </a:rPr>
              <a:t>,</a:t>
            </a:r>
            <a:r>
              <a:rPr lang="ko-KR" altLang="en-US" sz="2500" b="1">
                <a:latin typeface="HY나무M"/>
                <a:ea typeface="HY나무M"/>
                <a:cs typeface="Arial"/>
              </a:rPr>
              <a:t> 양선규</a:t>
            </a:r>
            <a:r>
              <a:rPr lang="en-US" altLang="ko-KR" sz="2500" b="1">
                <a:latin typeface="HY나무M"/>
                <a:ea typeface="HY나무M"/>
                <a:cs typeface="Arial"/>
              </a:rPr>
              <a:t>,</a:t>
            </a:r>
            <a:r>
              <a:rPr lang="ko-KR" altLang="en-US" sz="2500" b="1">
                <a:latin typeface="HY나무M"/>
                <a:ea typeface="HY나무M"/>
                <a:cs typeface="Arial"/>
              </a:rPr>
              <a:t> 고동엽</a:t>
            </a:r>
            <a:endParaRPr lang="ko-KR" altLang="en-US" sz="2500" b="1">
              <a:latin typeface="HY나무M"/>
              <a:ea typeface="HY나무M"/>
              <a:cs typeface="Arial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00148" y="1148388"/>
            <a:ext cx="4743577" cy="2032961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400" y="3330184"/>
            <a:ext cx="1875559" cy="175260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>
            <a:off x="1905000" y="3330184"/>
            <a:ext cx="3505200" cy="1524000"/>
          </a:xfrm>
          <a:prstGeom prst="wedgeEllipseCallout">
            <a:avLst>
              <a:gd name="adj1" fmla="val -58721"/>
              <a:gd name="adj2" fmla="val -24029"/>
            </a:avLst>
          </a:prstGeom>
          <a:ln>
            <a:solidFill>
              <a:srgbClr val="48b83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ko-KR" altLang="en-US" b="1"/>
              <a:t>기숙사 매트릭스가 부서져 있어요</a:t>
            </a:r>
            <a:endParaRPr lang="ko-KR" altLang="en-US" b="1"/>
          </a:p>
        </p:txBody>
      </p:sp>
      <p:sp>
        <p:nvSpPr>
          <p:cNvPr id="5" name=""/>
          <p:cNvSpPr/>
          <p:nvPr/>
        </p:nvSpPr>
        <p:spPr>
          <a:xfrm>
            <a:off x="533400" y="1036320"/>
            <a:ext cx="8077200" cy="1304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기숙사 생활을 하다 보면 물품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파손, 소음공해 등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다양한 문제들이 발생할 수 있습니다.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이러한 문제들을 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관리자가 쉽게 확인 하고 관리하기 위해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48b83f"/>
                </a:solidFill>
                <a:latin typeface="맑은 고딕"/>
                <a:ea typeface="맑은 고딕"/>
              </a:rPr>
              <a:t>"기숙사 호실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48b83f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48b83f"/>
                </a:solidFill>
                <a:latin typeface="맑은 고딕"/>
                <a:ea typeface="맑은 고딕"/>
              </a:rPr>
              <a:t>관리 시스템 타잔"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을 기획하였습니다.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기획 의도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flipH="1">
            <a:off x="7086600" y="3101584"/>
            <a:ext cx="1981200" cy="198120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5257800" y="3038719"/>
            <a:ext cx="198120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누가 문의한 거지</a:t>
            </a:r>
            <a:r>
              <a:rPr lang="en-US" altLang="ko-KR" b="1">
                <a:latin typeface="맑은 고딕"/>
                <a:ea typeface="맑은 고딕"/>
              </a:rPr>
              <a:t>?</a:t>
            </a:r>
            <a:endParaRPr lang="en-US" altLang="ko-KR" b="1">
              <a:latin typeface="맑은 고딕"/>
              <a:ea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5027962" y="2724150"/>
            <a:ext cx="2751697" cy="990012"/>
          </a:xfrm>
          <a:custGeom>
            <a:avLst/>
            <a:gdLst>
              <a:gd name="connsiteX0" fmla="*/ 3921 w 47273"/>
              <a:gd name="connsiteY0" fmla="*/ 14214 h 43174"/>
              <a:gd name="connsiteX1" fmla="*/ 9702 w 47273"/>
              <a:gd name="connsiteY1" fmla="*/ 3869 h 43174"/>
              <a:gd name="connsiteX2" fmla="*/ 14026 w 47273"/>
              <a:gd name="connsiteY2" fmla="*/ 5046 h 43174"/>
              <a:gd name="connsiteX3" fmla="*/ 21237 w 47273"/>
              <a:gd name="connsiteY3" fmla="*/ 2037 h 43174"/>
              <a:gd name="connsiteX4" fmla="*/ 22477 w 47273"/>
              <a:gd name="connsiteY4" fmla="*/ 3276 h 43174"/>
              <a:gd name="connsiteX5" fmla="*/ 28331 w 47273"/>
              <a:gd name="connsiteY5" fmla="*/ 610 h 43174"/>
              <a:gd name="connsiteX6" fmla="*/ 29854 w 47273"/>
              <a:gd name="connsiteY6" fmla="*/ 2325 h 43174"/>
              <a:gd name="connsiteX7" fmla="*/ 36699 w 47273"/>
              <a:gd name="connsiteY7" fmla="*/ 1558 h 43174"/>
              <a:gd name="connsiteX8" fmla="*/ 38339 w 47273"/>
              <a:gd name="connsiteY8" fmla="*/ 5420 h 43174"/>
              <a:gd name="connsiteX9" fmla="*/ 42083 w 47273"/>
              <a:gd name="connsiteY9" fmla="*/ 14348 h 43174"/>
              <a:gd name="connsiteX10" fmla="*/ 41839 w 47273"/>
              <a:gd name="connsiteY10" fmla="*/ 15304 h 43174"/>
              <a:gd name="connsiteX11" fmla="*/ 40593 w 47273"/>
              <a:gd name="connsiteY11" fmla="*/ 28232 h 43174"/>
              <a:gd name="connsiteX12" fmla="*/ 37425 w 47273"/>
              <a:gd name="connsiteY12" fmla="*/ 30047 h 43174"/>
              <a:gd name="connsiteX13" fmla="*/ 31594 w 47273"/>
              <a:gd name="connsiteY13" fmla="*/ 37851 h 43174"/>
              <a:gd name="connsiteX14" fmla="*/ 28577 w 47273"/>
              <a:gd name="connsiteY14" fmla="*/ 36657 h 43174"/>
              <a:gd name="connsiteX15" fmla="*/ 20158 w 47273"/>
              <a:gd name="connsiteY15" fmla="*/ 42806 h 43174"/>
              <a:gd name="connsiteX16" fmla="*/ 16501 w 47273"/>
              <a:gd name="connsiteY16" fmla="*/ 39108 h 43174"/>
              <a:gd name="connsiteX17" fmla="*/ 5907 w 47273"/>
              <a:gd name="connsiteY17" fmla="*/ 35504 h 43174"/>
              <a:gd name="connsiteX18" fmla="*/ 5826 w 47273"/>
              <a:gd name="connsiteY18" fmla="*/ 35314 h 43174"/>
              <a:gd name="connsiteX19" fmla="*/ 987 w 47273"/>
              <a:gd name="connsiteY19" fmla="*/ 30126 h 43174"/>
              <a:gd name="connsiteX20" fmla="*/ 2134 w 47273"/>
              <a:gd name="connsiteY20" fmla="*/ 25392 h 43174"/>
              <a:gd name="connsiteX21" fmla="*/ 581 w 47273"/>
              <a:gd name="connsiteY21" fmla="*/ 17258 h 43174"/>
              <a:gd name="connsiteX22" fmla="*/ 3884 w 47273"/>
              <a:gd name="connsiteY22" fmla="*/ 14348 h 43174"/>
              <a:gd name="connsiteX23" fmla="*/ 3921 w 47273"/>
              <a:gd name="connsiteY23" fmla="*/ 14214 h 43174"/>
              <a:gd name="connsiteX24" fmla="*/ 2751356 w 2751697"/>
              <a:gd name="connsiteY24" fmla="*/ 877545 h 990012"/>
              <a:gd name="connsiteX25" fmla="*/ 2723840 w 2751697"/>
              <a:gd name="connsiteY25" fmla="*/ 905062 h 990012"/>
              <a:gd name="connsiteX26" fmla="*/ 2696323 w 2751697"/>
              <a:gd name="connsiteY26" fmla="*/ 877545 h 990012"/>
              <a:gd name="connsiteX27" fmla="*/ 2723840 w 2751697"/>
              <a:gd name="connsiteY27" fmla="*/ 850029 h 990012"/>
              <a:gd name="connsiteX28" fmla="*/ 2751356 w 2751697"/>
              <a:gd name="connsiteY28" fmla="*/ 877545 h 990012"/>
              <a:gd name="connsiteX29" fmla="*/ 2751356 w 2751697"/>
              <a:gd name="connsiteY29" fmla="*/ 877545 h 990012"/>
              <a:gd name="connsiteX30" fmla="*/ 2656616 w 2751697"/>
              <a:gd name="connsiteY30" fmla="*/ 845355 h 990012"/>
              <a:gd name="connsiteX31" fmla="*/ 2601582 w 2751697"/>
              <a:gd name="connsiteY31" fmla="*/ 900389 h 990012"/>
              <a:gd name="connsiteX32" fmla="*/ 2546549 w 2751697"/>
              <a:gd name="connsiteY32" fmla="*/ 845355 h 990012"/>
              <a:gd name="connsiteX33" fmla="*/ 2601582 w 2751697"/>
              <a:gd name="connsiteY33" fmla="*/ 790322 h 990012"/>
              <a:gd name="connsiteX34" fmla="*/ 2656616 w 2751697"/>
              <a:gd name="connsiteY34" fmla="*/ 845355 h 990012"/>
              <a:gd name="connsiteX35" fmla="*/ 2508657 w 2751697"/>
              <a:gd name="connsiteY35" fmla="*/ 799153 h 990012"/>
              <a:gd name="connsiteX36" fmla="*/ 2426107 w 2751697"/>
              <a:gd name="connsiteY36" fmla="*/ 881703 h 990012"/>
              <a:gd name="connsiteX37" fmla="*/ 2343557 w 2751697"/>
              <a:gd name="connsiteY37" fmla="*/ 799153 h 990012"/>
              <a:gd name="connsiteX38" fmla="*/ 2426107 w 2751697"/>
              <a:gd name="connsiteY38" fmla="*/ 716603 h 990012"/>
              <a:gd name="connsiteX39" fmla="*/ 2508657 w 2751697"/>
              <a:gd name="connsiteY39" fmla="*/ 799153 h 990012"/>
              <a:gd name="connsiteX40" fmla="*/ 2508657 w 2751697"/>
              <a:gd name="connsiteY40" fmla="*/ 799153 h 990012"/>
              <a:gd name="connsiteX41" fmla="*/ 4714 w 47273"/>
              <a:gd name="connsiteY41" fmla="*/ 26021 h 43174"/>
              <a:gd name="connsiteX42" fmla="*/ 2181 w 47273"/>
              <a:gd name="connsiteY42" fmla="*/ 25224 h 43174"/>
              <a:gd name="connsiteX43" fmla="*/ 6949 w 47273"/>
              <a:gd name="connsiteY43" fmla="*/ 34743 h 43174"/>
              <a:gd name="connsiteX44" fmla="*/ 5840 w 47273"/>
              <a:gd name="connsiteY44" fmla="*/ 35124 h 43174"/>
              <a:gd name="connsiteX45" fmla="*/ 16499 w 47273"/>
              <a:gd name="connsiteY45" fmla="*/ 38934 h 43174"/>
              <a:gd name="connsiteX46" fmla="*/ 15831 w 47273"/>
              <a:gd name="connsiteY46" fmla="*/ 37194 h 43174"/>
              <a:gd name="connsiteX47" fmla="*/ 28848 w 47273"/>
              <a:gd name="connsiteY47" fmla="*/ 34595 h 43174"/>
              <a:gd name="connsiteX48" fmla="*/ 28581 w 47273"/>
              <a:gd name="connsiteY48" fmla="*/ 36504 h 43174"/>
              <a:gd name="connsiteX49" fmla="*/ 37039 w 47273"/>
              <a:gd name="connsiteY49" fmla="*/ 26613 h 43174"/>
              <a:gd name="connsiteX50" fmla="*/ 37401 w 47273"/>
              <a:gd name="connsiteY50" fmla="*/ 29934 h 43174"/>
              <a:gd name="connsiteX51" fmla="*/ 41819 w 47273"/>
              <a:gd name="connsiteY51" fmla="*/ 15198 h 43174"/>
              <a:gd name="connsiteX52" fmla="*/ 40371 w 47273"/>
              <a:gd name="connsiteY52" fmla="*/ 17874 h 43174"/>
              <a:gd name="connsiteX53" fmla="*/ 38345 w 47273"/>
              <a:gd name="connsiteY53" fmla="*/ 5270 h 43174"/>
              <a:gd name="connsiteX54" fmla="*/ 38421 w 47273"/>
              <a:gd name="connsiteY54" fmla="*/ 6534 h 43174"/>
              <a:gd name="connsiteX55" fmla="*/ 29099 w 47273"/>
              <a:gd name="connsiteY55" fmla="*/ 3796 h 43174"/>
              <a:gd name="connsiteX56" fmla="*/ 29840 w 47273"/>
              <a:gd name="connsiteY56" fmla="*/ 2184 h 43174"/>
              <a:gd name="connsiteX57" fmla="*/ 22162 w 47273"/>
              <a:gd name="connsiteY57" fmla="*/ 4564 h 43174"/>
              <a:gd name="connsiteX58" fmla="*/ 22521 w 47273"/>
              <a:gd name="connsiteY58" fmla="*/ 3174 h 43174"/>
              <a:gd name="connsiteX59" fmla="*/ 14021 w 47273"/>
              <a:gd name="connsiteY59" fmla="*/ 5036 h 43174"/>
              <a:gd name="connsiteX60" fmla="*/ 15321 w 47273"/>
              <a:gd name="connsiteY60" fmla="*/ 6384 h 43174"/>
              <a:gd name="connsiteX61" fmla="*/ 4148 w 47273"/>
              <a:gd name="connsiteY61" fmla="*/ 15633 h 43174"/>
              <a:gd name="connsiteX62" fmla="*/ 3921 w 47273"/>
              <a:gd name="connsiteY62" fmla="*/ 14214 h 431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7273" h="43174">
                <a:moveTo>
                  <a:pt x="3921" y="14214"/>
                </a:moveTo>
                <a:cubicBezTo>
                  <a:pt x="3418" y="9185"/>
                  <a:pt x="6006" y="4553"/>
                  <a:pt x="9702" y="3869"/>
                </a:cubicBezTo>
                <a:cubicBezTo>
                  <a:pt x="11199" y="3592"/>
                  <a:pt x="12722" y="4006"/>
                  <a:pt x="14026" y="5046"/>
                </a:cubicBezTo>
                <a:cubicBezTo>
                  <a:pt x="15408" y="1502"/>
                  <a:pt x="18636" y="154"/>
                  <a:pt x="21237" y="2037"/>
                </a:cubicBezTo>
                <a:cubicBezTo>
                  <a:pt x="21692" y="2366"/>
                  <a:pt x="22110" y="2784"/>
                  <a:pt x="22477" y="3276"/>
                </a:cubicBezTo>
                <a:cubicBezTo>
                  <a:pt x="23553" y="338"/>
                  <a:pt x="26174" y="-855"/>
                  <a:pt x="28331" y="610"/>
                </a:cubicBezTo>
                <a:cubicBezTo>
                  <a:pt x="28928" y="1016"/>
                  <a:pt x="29449" y="1602"/>
                  <a:pt x="29854" y="2325"/>
                </a:cubicBezTo>
                <a:cubicBezTo>
                  <a:pt x="31588" y="-453"/>
                  <a:pt x="34653" y="-796"/>
                  <a:pt x="36699" y="1558"/>
                </a:cubicBezTo>
                <a:cubicBezTo>
                  <a:pt x="37559" y="2548"/>
                  <a:pt x="38139" y="3913"/>
                  <a:pt x="38339" y="5420"/>
                </a:cubicBezTo>
                <a:cubicBezTo>
                  <a:pt x="41181" y="6475"/>
                  <a:pt x="42857" y="10473"/>
                  <a:pt x="42083" y="14348"/>
                </a:cubicBezTo>
                <a:cubicBezTo>
                  <a:pt x="42018" y="14674"/>
                  <a:pt x="41937" y="14993"/>
                  <a:pt x="41839" y="15304"/>
                </a:cubicBezTo>
                <a:cubicBezTo>
                  <a:pt x="44118" y="19342"/>
                  <a:pt x="43560" y="25130"/>
                  <a:pt x="40593" y="28232"/>
                </a:cubicBezTo>
                <a:cubicBezTo>
                  <a:pt x="39669" y="29197"/>
                  <a:pt x="38578" y="29823"/>
                  <a:pt x="37425" y="30047"/>
                </a:cubicBezTo>
                <a:cubicBezTo>
                  <a:pt x="37399" y="34392"/>
                  <a:pt x="34789" y="37885"/>
                  <a:pt x="31594" y="37851"/>
                </a:cubicBezTo>
                <a:cubicBezTo>
                  <a:pt x="30526" y="37839"/>
                  <a:pt x="29482" y="37426"/>
                  <a:pt x="28577" y="36657"/>
                </a:cubicBezTo>
                <a:cubicBezTo>
                  <a:pt x="27496" y="41528"/>
                  <a:pt x="23727" y="44281"/>
                  <a:pt x="20158" y="42806"/>
                </a:cubicBezTo>
                <a:cubicBezTo>
                  <a:pt x="18662" y="42188"/>
                  <a:pt x="17370" y="40881"/>
                  <a:pt x="16501" y="39108"/>
                </a:cubicBezTo>
                <a:cubicBezTo>
                  <a:pt x="12847" y="42108"/>
                  <a:pt x="8104" y="40494"/>
                  <a:pt x="5907" y="35504"/>
                </a:cubicBezTo>
                <a:cubicBezTo>
                  <a:pt x="5880" y="35441"/>
                  <a:pt x="5852" y="35378"/>
                  <a:pt x="5826" y="35314"/>
                </a:cubicBezTo>
                <a:cubicBezTo>
                  <a:pt x="3434" y="35695"/>
                  <a:pt x="1268" y="33372"/>
                  <a:pt x="987" y="30126"/>
                </a:cubicBezTo>
                <a:cubicBezTo>
                  <a:pt x="838" y="28396"/>
                  <a:pt x="1257" y="26664"/>
                  <a:pt x="2134" y="25392"/>
                </a:cubicBezTo>
                <a:cubicBezTo>
                  <a:pt x="64" y="23733"/>
                  <a:pt x="-631" y="20091"/>
                  <a:pt x="581" y="17258"/>
                </a:cubicBezTo>
                <a:cubicBezTo>
                  <a:pt x="1280" y="15623"/>
                  <a:pt x="2507" y="14543"/>
                  <a:pt x="3884" y="14348"/>
                </a:cubicBezTo>
                <a:lnTo>
                  <a:pt x="3921" y="14214"/>
                </a:lnTo>
                <a:close/>
              </a:path>
              <a:path w="2751697" h="990012">
                <a:moveTo>
                  <a:pt x="2751356" y="877545"/>
                </a:moveTo>
                <a:cubicBezTo>
                  <a:pt x="2751356" y="892742"/>
                  <a:pt x="2739037" y="905062"/>
                  <a:pt x="2723840" y="905062"/>
                </a:cubicBezTo>
                <a:cubicBezTo>
                  <a:pt x="2708643" y="905062"/>
                  <a:pt x="2696323" y="892742"/>
                  <a:pt x="2696323" y="877545"/>
                </a:cubicBezTo>
                <a:cubicBezTo>
                  <a:pt x="2696323" y="862348"/>
                  <a:pt x="2708642" y="850029"/>
                  <a:pt x="2723840" y="850029"/>
                </a:cubicBezTo>
                <a:cubicBezTo>
                  <a:pt x="2739037" y="850029"/>
                  <a:pt x="2751356" y="862348"/>
                  <a:pt x="2751356" y="877545"/>
                </a:cubicBezTo>
                <a:lnTo>
                  <a:pt x="2751356" y="877545"/>
                </a:lnTo>
                <a:close/>
              </a:path>
              <a:path w="2751697" h="990012">
                <a:moveTo>
                  <a:pt x="2656616" y="845355"/>
                </a:moveTo>
                <a:cubicBezTo>
                  <a:pt x="2656616" y="875749"/>
                  <a:pt x="2631977" y="900389"/>
                  <a:pt x="2601582" y="900389"/>
                </a:cubicBezTo>
                <a:cubicBezTo>
                  <a:pt x="2571188" y="900389"/>
                  <a:pt x="2546549" y="875749"/>
                  <a:pt x="2546549" y="845355"/>
                </a:cubicBezTo>
                <a:cubicBezTo>
                  <a:pt x="2546549" y="814961"/>
                  <a:pt x="2571188" y="790322"/>
                  <a:pt x="2601582" y="790322"/>
                </a:cubicBezTo>
                <a:cubicBezTo>
                  <a:pt x="2631976" y="790322"/>
                  <a:pt x="2656616" y="814961"/>
                  <a:pt x="2656616" y="845355"/>
                </a:cubicBezTo>
                <a:close/>
              </a:path>
              <a:path w="2751697" h="990012">
                <a:moveTo>
                  <a:pt x="2508657" y="799153"/>
                </a:moveTo>
                <a:cubicBezTo>
                  <a:pt x="2508657" y="844744"/>
                  <a:pt x="2471698" y="881703"/>
                  <a:pt x="2426107" y="881703"/>
                </a:cubicBezTo>
                <a:cubicBezTo>
                  <a:pt x="2380516" y="881703"/>
                  <a:pt x="2343557" y="844744"/>
                  <a:pt x="2343557" y="799153"/>
                </a:cubicBezTo>
                <a:cubicBezTo>
                  <a:pt x="2343557" y="753562"/>
                  <a:pt x="2380515" y="716603"/>
                  <a:pt x="2426107" y="716603"/>
                </a:cubicBezTo>
                <a:cubicBezTo>
                  <a:pt x="2471698" y="716603"/>
                  <a:pt x="2508657" y="753561"/>
                  <a:pt x="2508657" y="799153"/>
                </a:cubicBezTo>
                <a:lnTo>
                  <a:pt x="2508657" y="799153"/>
                </a:lnTo>
                <a:close/>
              </a:path>
              <a:path w="47273" h="43174" fill="none" extrusionOk="0">
                <a:moveTo>
                  <a:pt x="4714" y="26021"/>
                </a:moveTo>
                <a:cubicBezTo>
                  <a:pt x="3830" y="26115"/>
                  <a:pt x="2946" y="25837"/>
                  <a:pt x="2181" y="25224"/>
                </a:cubicBezTo>
                <a:moveTo>
                  <a:pt x="6949" y="34743"/>
                </a:moveTo>
                <a:cubicBezTo>
                  <a:pt x="6593" y="34936"/>
                  <a:pt x="6221" y="35064"/>
                  <a:pt x="5840" y="35124"/>
                </a:cubicBezTo>
                <a:moveTo>
                  <a:pt x="16499" y="38934"/>
                </a:moveTo>
                <a:cubicBezTo>
                  <a:pt x="16231" y="38388"/>
                  <a:pt x="16008" y="37805"/>
                  <a:pt x="15831" y="37194"/>
                </a:cubicBezTo>
                <a:moveTo>
                  <a:pt x="28848" y="34595"/>
                </a:moveTo>
                <a:cubicBezTo>
                  <a:pt x="28808" y="35242"/>
                  <a:pt x="28719" y="35882"/>
                  <a:pt x="28581" y="36504"/>
                </a:cubicBezTo>
                <a:moveTo>
                  <a:pt x="37039" y="26613"/>
                </a:moveTo>
                <a:cubicBezTo>
                  <a:pt x="39043" y="27941"/>
                  <a:pt x="37419" y="26902"/>
                  <a:pt x="37401" y="29934"/>
                </a:cubicBezTo>
                <a:moveTo>
                  <a:pt x="41819" y="15198"/>
                </a:moveTo>
                <a:cubicBezTo>
                  <a:pt x="41494" y="16230"/>
                  <a:pt x="40999" y="17146"/>
                  <a:pt x="40371" y="17874"/>
                </a:cubicBezTo>
                <a:moveTo>
                  <a:pt x="38345" y="5270"/>
                </a:moveTo>
                <a:cubicBezTo>
                  <a:pt x="38400" y="5687"/>
                  <a:pt x="38426" y="6110"/>
                  <a:pt x="38421" y="6534"/>
                </a:cubicBezTo>
                <a:moveTo>
                  <a:pt x="29099" y="3796"/>
                </a:moveTo>
                <a:cubicBezTo>
                  <a:pt x="29287" y="3213"/>
                  <a:pt x="29537" y="2670"/>
                  <a:pt x="29840" y="2184"/>
                </a:cubicBezTo>
                <a:moveTo>
                  <a:pt x="22162" y="4564"/>
                </a:moveTo>
                <a:cubicBezTo>
                  <a:pt x="22239" y="4082"/>
                  <a:pt x="22359" y="3615"/>
                  <a:pt x="22521" y="3174"/>
                </a:cubicBezTo>
                <a:moveTo>
                  <a:pt x="14021" y="5036"/>
                </a:moveTo>
                <a:cubicBezTo>
                  <a:pt x="14493" y="5412"/>
                  <a:pt x="14929" y="5865"/>
                  <a:pt x="15321" y="6384"/>
                </a:cubicBezTo>
                <a:moveTo>
                  <a:pt x="4148" y="15633"/>
                </a:moveTo>
                <a:cubicBezTo>
                  <a:pt x="4045" y="15169"/>
                  <a:pt x="3969" y="14695"/>
                  <a:pt x="3921" y="14214"/>
                </a:cubicBezTo>
              </a:path>
            </a:pathLst>
          </a:custGeom>
          <a:noFill/>
          <a:ln>
            <a:solidFill>
              <a:srgbClr val="48b83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 rot="3018911">
            <a:off x="8126691" y="3144124"/>
            <a:ext cx="914400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관리자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 rot="18445718">
            <a:off x="-71977" y="3852862"/>
            <a:ext cx="1103169" cy="3636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기숙사생</a:t>
            </a:r>
            <a:endParaRPr lang="ko-KR" altLang="en-US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 rot="3600911">
            <a:off x="3274625" y="2962722"/>
            <a:ext cx="1745493" cy="2062345"/>
          </a:xfrm>
          <a:custGeom>
            <a:avLst/>
            <a:gdLst>
              <a:gd name="connsiteX0" fmla="*/ 1942 w 1745497"/>
              <a:gd name="connsiteY0" fmla="*/ 1688005 h 2121989"/>
              <a:gd name="connsiteX1" fmla="*/ 1249115 w 1745497"/>
              <a:gd name="connsiteY1" fmla="*/ 98280 h 2121989"/>
              <a:gd name="connsiteX2" fmla="*/ 1741096 w 1745497"/>
              <a:gd name="connsiteY2" fmla="*/ 1886 h 2121989"/>
              <a:gd name="connsiteX3" fmla="*/ 559351 w 1745497"/>
              <a:gd name="connsiteY3" fmla="*/ 2119597 h 2121989"/>
              <a:gd name="connsiteX4" fmla="*/ 1942 w 1745497"/>
              <a:gd name="connsiteY4" fmla="*/ 1688005 h 212198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497" h="2121989">
                <a:moveTo>
                  <a:pt x="1942" y="1688005"/>
                </a:moveTo>
                <a:lnTo>
                  <a:pt x="1249115" y="98280"/>
                </a:lnTo>
                <a:lnTo>
                  <a:pt x="1741096" y="1886"/>
                </a:lnTo>
                <a:lnTo>
                  <a:pt x="559351" y="2119597"/>
                </a:lnTo>
                <a:lnTo>
                  <a:pt x="1942" y="1688005"/>
                </a:lnTo>
                <a:close/>
              </a:path>
            </a:pathLst>
          </a:custGeom>
          <a:gradFill flip="xy" rotWithShape="1">
            <a:gsLst>
              <a:gs pos="0">
                <a:srgbClr val="ffff00">
                  <a:tint val="70000"/>
                  <a:satMod val="170000"/>
                </a:srgbClr>
              </a:gs>
              <a:gs pos="100000">
                <a:srgbClr val="ffff00">
                  <a:tint val="20000"/>
                  <a:satMod val="170000"/>
                </a:srgbClr>
              </a:gs>
            </a:gsLst>
            <a:lin ang="18900000" scaled="1"/>
            <a:tileRect/>
          </a:gradFill>
          <a:ln w="25400" cap="flat" cmpd="sng" algn="ctr">
            <a:noFill/>
            <a:prstDash val="solid"/>
          </a:ln>
        </p:spPr>
        <p:txBody>
          <a:bodyPr anchor="ctr"/>
          <a:p>
            <a:pPr lvl="0" algn="ctr">
              <a:defRPr/>
            </a:pP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서비스 소개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05600" y="2724150"/>
            <a:ext cx="2286000" cy="2286000"/>
          </a:xfrm>
          <a:prstGeom prst="rect">
            <a:avLst/>
          </a:prstGeom>
        </p:spPr>
      </p:pic>
      <p:sp>
        <p:nvSpPr>
          <p:cNvPr id="10" name=""/>
          <p:cNvSpPr/>
          <p:nvPr/>
        </p:nvSpPr>
        <p:spPr>
          <a:xfrm rot="3600911">
            <a:off x="5990438" y="2291301"/>
            <a:ext cx="785092" cy="2524996"/>
          </a:xfrm>
          <a:custGeom>
            <a:avLst/>
            <a:gdLst>
              <a:gd name="connsiteX0" fmla="*/ 2143 w 739245"/>
              <a:gd name="connsiteY0" fmla="*/ 2509736 h 2511502"/>
              <a:gd name="connsiteX1" fmla="*/ 734911 w 739245"/>
              <a:gd name="connsiteY1" fmla="*/ 42027 h 2511502"/>
              <a:gd name="connsiteX2" fmla="*/ 518468 w 739245"/>
              <a:gd name="connsiteY2" fmla="*/ 2387856 h 2511502"/>
              <a:gd name="connsiteX3" fmla="*/ 2143 w 739245"/>
              <a:gd name="connsiteY3" fmla="*/ 2509736 h 251150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245" h="2511502">
                <a:moveTo>
                  <a:pt x="2143" y="2509736"/>
                </a:moveTo>
                <a:lnTo>
                  <a:pt x="734911" y="42027"/>
                </a:lnTo>
                <a:lnTo>
                  <a:pt x="518468" y="2387856"/>
                </a:lnTo>
                <a:lnTo>
                  <a:pt x="2143" y="2509736"/>
                </a:lnTo>
                <a:close/>
              </a:path>
            </a:pathLst>
          </a:custGeom>
          <a:solidFill>
            <a:srgbClr val="fff7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3429000" y="3474719"/>
            <a:ext cx="1828800" cy="77343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4500" b="1" i="0" strike="noStrike" mc:Ignorable="hp" hp:hslEmbossed="0">
                <a:solidFill>
                  <a:srgbClr val="48b83f"/>
                </a:solidFill>
                <a:latin typeface="맑은 고딕"/>
                <a:ea typeface="맑은 고딕"/>
              </a:rPr>
              <a:t>UI/UX</a:t>
            </a:r>
            <a:endParaRPr xmlns:mc="http://schemas.openxmlformats.org/markup-compatibility/2006" xmlns:hp="http://schemas.haansoft.com/office/presentation/8.0" lang="en-US" altLang="ko-KR" sz="4500" b="1" i="0" strike="noStrike" mc:Ignorable="hp" hp:hslEmbossed="0">
              <a:solidFill>
                <a:srgbClr val="48b83f"/>
              </a:solidFill>
              <a:latin typeface="맑은 고딕"/>
              <a:ea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200" y="2857500"/>
            <a:ext cx="2286000" cy="2286000"/>
          </a:xfrm>
          <a:prstGeom prst="rect">
            <a:avLst/>
          </a:prstGeom>
        </p:spPr>
      </p:pic>
      <p:cxnSp>
        <p:nvCxnSpPr>
          <p:cNvPr id="14" name=""/>
          <p:cNvCxnSpPr/>
          <p:nvPr/>
        </p:nvCxnSpPr>
        <p:spPr>
          <a:xfrm>
            <a:off x="2057400" y="3638550"/>
            <a:ext cx="1038225" cy="27563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>
            <a:off x="2057400" y="3362920"/>
            <a:ext cx="1038225" cy="27563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>
            <a:off x="2057400" y="3896320"/>
            <a:ext cx="1038225" cy="27563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4792103" y="2495550"/>
            <a:ext cx="2751697" cy="838200"/>
          </a:xfrm>
          <a:custGeom>
            <a:avLst/>
            <a:gdLst>
              <a:gd name="connsiteX0" fmla="*/ 3921 w 47273"/>
              <a:gd name="connsiteY0" fmla="*/ 14214 h 43174"/>
              <a:gd name="connsiteX1" fmla="*/ 9702 w 47273"/>
              <a:gd name="connsiteY1" fmla="*/ 3869 h 43174"/>
              <a:gd name="connsiteX2" fmla="*/ 14026 w 47273"/>
              <a:gd name="connsiteY2" fmla="*/ 5046 h 43174"/>
              <a:gd name="connsiteX3" fmla="*/ 21237 w 47273"/>
              <a:gd name="connsiteY3" fmla="*/ 2037 h 43174"/>
              <a:gd name="connsiteX4" fmla="*/ 22477 w 47273"/>
              <a:gd name="connsiteY4" fmla="*/ 3276 h 43174"/>
              <a:gd name="connsiteX5" fmla="*/ 28331 w 47273"/>
              <a:gd name="connsiteY5" fmla="*/ 610 h 43174"/>
              <a:gd name="connsiteX6" fmla="*/ 29854 w 47273"/>
              <a:gd name="connsiteY6" fmla="*/ 2325 h 43174"/>
              <a:gd name="connsiteX7" fmla="*/ 36699 w 47273"/>
              <a:gd name="connsiteY7" fmla="*/ 1558 h 43174"/>
              <a:gd name="connsiteX8" fmla="*/ 38339 w 47273"/>
              <a:gd name="connsiteY8" fmla="*/ 5420 h 43174"/>
              <a:gd name="connsiteX9" fmla="*/ 42083 w 47273"/>
              <a:gd name="connsiteY9" fmla="*/ 14348 h 43174"/>
              <a:gd name="connsiteX10" fmla="*/ 41839 w 47273"/>
              <a:gd name="connsiteY10" fmla="*/ 15304 h 43174"/>
              <a:gd name="connsiteX11" fmla="*/ 40593 w 47273"/>
              <a:gd name="connsiteY11" fmla="*/ 28232 h 43174"/>
              <a:gd name="connsiteX12" fmla="*/ 37425 w 47273"/>
              <a:gd name="connsiteY12" fmla="*/ 30047 h 43174"/>
              <a:gd name="connsiteX13" fmla="*/ 31594 w 47273"/>
              <a:gd name="connsiteY13" fmla="*/ 37851 h 43174"/>
              <a:gd name="connsiteX14" fmla="*/ 28577 w 47273"/>
              <a:gd name="connsiteY14" fmla="*/ 36657 h 43174"/>
              <a:gd name="connsiteX15" fmla="*/ 20158 w 47273"/>
              <a:gd name="connsiteY15" fmla="*/ 42806 h 43174"/>
              <a:gd name="connsiteX16" fmla="*/ 16501 w 47273"/>
              <a:gd name="connsiteY16" fmla="*/ 39108 h 43174"/>
              <a:gd name="connsiteX17" fmla="*/ 5907 w 47273"/>
              <a:gd name="connsiteY17" fmla="*/ 35504 h 43174"/>
              <a:gd name="connsiteX18" fmla="*/ 5826 w 47273"/>
              <a:gd name="connsiteY18" fmla="*/ 35314 h 43174"/>
              <a:gd name="connsiteX19" fmla="*/ 987 w 47273"/>
              <a:gd name="connsiteY19" fmla="*/ 30126 h 43174"/>
              <a:gd name="connsiteX20" fmla="*/ 2134 w 47273"/>
              <a:gd name="connsiteY20" fmla="*/ 25392 h 43174"/>
              <a:gd name="connsiteX21" fmla="*/ 581 w 47273"/>
              <a:gd name="connsiteY21" fmla="*/ 17258 h 43174"/>
              <a:gd name="connsiteX22" fmla="*/ 3884 w 47273"/>
              <a:gd name="connsiteY22" fmla="*/ 14348 h 43174"/>
              <a:gd name="connsiteX23" fmla="*/ 3921 w 47273"/>
              <a:gd name="connsiteY23" fmla="*/ 14214 h 43174"/>
              <a:gd name="connsiteX24" fmla="*/ 2751356 w 2751697"/>
              <a:gd name="connsiteY24" fmla="*/ 877545 h 990012"/>
              <a:gd name="connsiteX25" fmla="*/ 2723840 w 2751697"/>
              <a:gd name="connsiteY25" fmla="*/ 905062 h 990012"/>
              <a:gd name="connsiteX26" fmla="*/ 2696323 w 2751697"/>
              <a:gd name="connsiteY26" fmla="*/ 877545 h 990012"/>
              <a:gd name="connsiteX27" fmla="*/ 2723840 w 2751697"/>
              <a:gd name="connsiteY27" fmla="*/ 850029 h 990012"/>
              <a:gd name="connsiteX28" fmla="*/ 2751356 w 2751697"/>
              <a:gd name="connsiteY28" fmla="*/ 877545 h 990012"/>
              <a:gd name="connsiteX29" fmla="*/ 2751356 w 2751697"/>
              <a:gd name="connsiteY29" fmla="*/ 877545 h 990012"/>
              <a:gd name="connsiteX30" fmla="*/ 2656616 w 2751697"/>
              <a:gd name="connsiteY30" fmla="*/ 845355 h 990012"/>
              <a:gd name="connsiteX31" fmla="*/ 2601582 w 2751697"/>
              <a:gd name="connsiteY31" fmla="*/ 900389 h 990012"/>
              <a:gd name="connsiteX32" fmla="*/ 2546549 w 2751697"/>
              <a:gd name="connsiteY32" fmla="*/ 845355 h 990012"/>
              <a:gd name="connsiteX33" fmla="*/ 2601582 w 2751697"/>
              <a:gd name="connsiteY33" fmla="*/ 790322 h 990012"/>
              <a:gd name="connsiteX34" fmla="*/ 2656616 w 2751697"/>
              <a:gd name="connsiteY34" fmla="*/ 845355 h 990012"/>
              <a:gd name="connsiteX35" fmla="*/ 2508657 w 2751697"/>
              <a:gd name="connsiteY35" fmla="*/ 799153 h 990012"/>
              <a:gd name="connsiteX36" fmla="*/ 2426107 w 2751697"/>
              <a:gd name="connsiteY36" fmla="*/ 881703 h 990012"/>
              <a:gd name="connsiteX37" fmla="*/ 2343557 w 2751697"/>
              <a:gd name="connsiteY37" fmla="*/ 799153 h 990012"/>
              <a:gd name="connsiteX38" fmla="*/ 2426107 w 2751697"/>
              <a:gd name="connsiteY38" fmla="*/ 716603 h 990012"/>
              <a:gd name="connsiteX39" fmla="*/ 2508657 w 2751697"/>
              <a:gd name="connsiteY39" fmla="*/ 799153 h 990012"/>
              <a:gd name="connsiteX40" fmla="*/ 2508657 w 2751697"/>
              <a:gd name="connsiteY40" fmla="*/ 799153 h 990012"/>
              <a:gd name="connsiteX41" fmla="*/ 4714 w 47273"/>
              <a:gd name="connsiteY41" fmla="*/ 26021 h 43174"/>
              <a:gd name="connsiteX42" fmla="*/ 2181 w 47273"/>
              <a:gd name="connsiteY42" fmla="*/ 25224 h 43174"/>
              <a:gd name="connsiteX43" fmla="*/ 6949 w 47273"/>
              <a:gd name="connsiteY43" fmla="*/ 34743 h 43174"/>
              <a:gd name="connsiteX44" fmla="*/ 5840 w 47273"/>
              <a:gd name="connsiteY44" fmla="*/ 35124 h 43174"/>
              <a:gd name="connsiteX45" fmla="*/ 16499 w 47273"/>
              <a:gd name="connsiteY45" fmla="*/ 38934 h 43174"/>
              <a:gd name="connsiteX46" fmla="*/ 15831 w 47273"/>
              <a:gd name="connsiteY46" fmla="*/ 37194 h 43174"/>
              <a:gd name="connsiteX47" fmla="*/ 28848 w 47273"/>
              <a:gd name="connsiteY47" fmla="*/ 34595 h 43174"/>
              <a:gd name="connsiteX48" fmla="*/ 28581 w 47273"/>
              <a:gd name="connsiteY48" fmla="*/ 36504 h 43174"/>
              <a:gd name="connsiteX49" fmla="*/ 37039 w 47273"/>
              <a:gd name="connsiteY49" fmla="*/ 26613 h 43174"/>
              <a:gd name="connsiteX50" fmla="*/ 37401 w 47273"/>
              <a:gd name="connsiteY50" fmla="*/ 29934 h 43174"/>
              <a:gd name="connsiteX51" fmla="*/ 41819 w 47273"/>
              <a:gd name="connsiteY51" fmla="*/ 15198 h 43174"/>
              <a:gd name="connsiteX52" fmla="*/ 40371 w 47273"/>
              <a:gd name="connsiteY52" fmla="*/ 17874 h 43174"/>
              <a:gd name="connsiteX53" fmla="*/ 38345 w 47273"/>
              <a:gd name="connsiteY53" fmla="*/ 5270 h 43174"/>
              <a:gd name="connsiteX54" fmla="*/ 38421 w 47273"/>
              <a:gd name="connsiteY54" fmla="*/ 6534 h 43174"/>
              <a:gd name="connsiteX55" fmla="*/ 29099 w 47273"/>
              <a:gd name="connsiteY55" fmla="*/ 3796 h 43174"/>
              <a:gd name="connsiteX56" fmla="*/ 29840 w 47273"/>
              <a:gd name="connsiteY56" fmla="*/ 2184 h 43174"/>
              <a:gd name="connsiteX57" fmla="*/ 22162 w 47273"/>
              <a:gd name="connsiteY57" fmla="*/ 4564 h 43174"/>
              <a:gd name="connsiteX58" fmla="*/ 22521 w 47273"/>
              <a:gd name="connsiteY58" fmla="*/ 3174 h 43174"/>
              <a:gd name="connsiteX59" fmla="*/ 14021 w 47273"/>
              <a:gd name="connsiteY59" fmla="*/ 5036 h 43174"/>
              <a:gd name="connsiteX60" fmla="*/ 15321 w 47273"/>
              <a:gd name="connsiteY60" fmla="*/ 6384 h 43174"/>
              <a:gd name="connsiteX61" fmla="*/ 4148 w 47273"/>
              <a:gd name="connsiteY61" fmla="*/ 15633 h 43174"/>
              <a:gd name="connsiteX62" fmla="*/ 3921 w 47273"/>
              <a:gd name="connsiteY62" fmla="*/ 14214 h 431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7273" h="43174">
                <a:moveTo>
                  <a:pt x="3921" y="14214"/>
                </a:moveTo>
                <a:cubicBezTo>
                  <a:pt x="3418" y="9185"/>
                  <a:pt x="6006" y="4553"/>
                  <a:pt x="9702" y="3869"/>
                </a:cubicBezTo>
                <a:cubicBezTo>
                  <a:pt x="11199" y="3592"/>
                  <a:pt x="12722" y="4006"/>
                  <a:pt x="14026" y="5046"/>
                </a:cubicBezTo>
                <a:cubicBezTo>
                  <a:pt x="15408" y="1502"/>
                  <a:pt x="18636" y="154"/>
                  <a:pt x="21237" y="2037"/>
                </a:cubicBezTo>
                <a:cubicBezTo>
                  <a:pt x="21692" y="2366"/>
                  <a:pt x="22110" y="2784"/>
                  <a:pt x="22477" y="3276"/>
                </a:cubicBezTo>
                <a:cubicBezTo>
                  <a:pt x="23553" y="338"/>
                  <a:pt x="26174" y="-855"/>
                  <a:pt x="28331" y="610"/>
                </a:cubicBezTo>
                <a:cubicBezTo>
                  <a:pt x="28928" y="1016"/>
                  <a:pt x="29449" y="1602"/>
                  <a:pt x="29854" y="2325"/>
                </a:cubicBezTo>
                <a:cubicBezTo>
                  <a:pt x="31588" y="-453"/>
                  <a:pt x="34653" y="-796"/>
                  <a:pt x="36699" y="1558"/>
                </a:cubicBezTo>
                <a:cubicBezTo>
                  <a:pt x="37559" y="2548"/>
                  <a:pt x="38139" y="3913"/>
                  <a:pt x="38339" y="5420"/>
                </a:cubicBezTo>
                <a:cubicBezTo>
                  <a:pt x="41181" y="6475"/>
                  <a:pt x="42857" y="10473"/>
                  <a:pt x="42083" y="14348"/>
                </a:cubicBezTo>
                <a:cubicBezTo>
                  <a:pt x="42018" y="14674"/>
                  <a:pt x="41937" y="14993"/>
                  <a:pt x="41839" y="15304"/>
                </a:cubicBezTo>
                <a:cubicBezTo>
                  <a:pt x="44118" y="19342"/>
                  <a:pt x="43560" y="25130"/>
                  <a:pt x="40593" y="28232"/>
                </a:cubicBezTo>
                <a:cubicBezTo>
                  <a:pt x="39669" y="29197"/>
                  <a:pt x="38578" y="29823"/>
                  <a:pt x="37425" y="30047"/>
                </a:cubicBezTo>
                <a:cubicBezTo>
                  <a:pt x="37399" y="34392"/>
                  <a:pt x="34789" y="37885"/>
                  <a:pt x="31594" y="37851"/>
                </a:cubicBezTo>
                <a:cubicBezTo>
                  <a:pt x="30526" y="37839"/>
                  <a:pt x="29482" y="37426"/>
                  <a:pt x="28577" y="36657"/>
                </a:cubicBezTo>
                <a:cubicBezTo>
                  <a:pt x="27496" y="41528"/>
                  <a:pt x="23727" y="44281"/>
                  <a:pt x="20158" y="42806"/>
                </a:cubicBezTo>
                <a:cubicBezTo>
                  <a:pt x="18662" y="42188"/>
                  <a:pt x="17370" y="40881"/>
                  <a:pt x="16501" y="39108"/>
                </a:cubicBezTo>
                <a:cubicBezTo>
                  <a:pt x="12847" y="42108"/>
                  <a:pt x="8104" y="40494"/>
                  <a:pt x="5907" y="35504"/>
                </a:cubicBezTo>
                <a:cubicBezTo>
                  <a:pt x="5880" y="35441"/>
                  <a:pt x="5852" y="35378"/>
                  <a:pt x="5826" y="35314"/>
                </a:cubicBezTo>
                <a:cubicBezTo>
                  <a:pt x="3434" y="35695"/>
                  <a:pt x="1268" y="33372"/>
                  <a:pt x="987" y="30126"/>
                </a:cubicBezTo>
                <a:cubicBezTo>
                  <a:pt x="838" y="28396"/>
                  <a:pt x="1257" y="26664"/>
                  <a:pt x="2134" y="25392"/>
                </a:cubicBezTo>
                <a:cubicBezTo>
                  <a:pt x="64" y="23733"/>
                  <a:pt x="-631" y="20091"/>
                  <a:pt x="581" y="17258"/>
                </a:cubicBezTo>
                <a:cubicBezTo>
                  <a:pt x="1280" y="15623"/>
                  <a:pt x="2507" y="14543"/>
                  <a:pt x="3884" y="14348"/>
                </a:cubicBezTo>
                <a:lnTo>
                  <a:pt x="3921" y="14214"/>
                </a:lnTo>
                <a:close/>
              </a:path>
              <a:path w="2751697" h="990012">
                <a:moveTo>
                  <a:pt x="2751356" y="877545"/>
                </a:moveTo>
                <a:cubicBezTo>
                  <a:pt x="2751356" y="892742"/>
                  <a:pt x="2739037" y="905062"/>
                  <a:pt x="2723840" y="905062"/>
                </a:cubicBezTo>
                <a:cubicBezTo>
                  <a:pt x="2708643" y="905062"/>
                  <a:pt x="2696323" y="892742"/>
                  <a:pt x="2696323" y="877545"/>
                </a:cubicBezTo>
                <a:cubicBezTo>
                  <a:pt x="2696323" y="862348"/>
                  <a:pt x="2708642" y="850029"/>
                  <a:pt x="2723840" y="850029"/>
                </a:cubicBezTo>
                <a:cubicBezTo>
                  <a:pt x="2739037" y="850029"/>
                  <a:pt x="2751356" y="862348"/>
                  <a:pt x="2751356" y="877545"/>
                </a:cubicBezTo>
                <a:lnTo>
                  <a:pt x="2751356" y="877545"/>
                </a:lnTo>
                <a:close/>
              </a:path>
              <a:path w="2751697" h="990012">
                <a:moveTo>
                  <a:pt x="2656616" y="845355"/>
                </a:moveTo>
                <a:cubicBezTo>
                  <a:pt x="2656616" y="875749"/>
                  <a:pt x="2631977" y="900389"/>
                  <a:pt x="2601582" y="900389"/>
                </a:cubicBezTo>
                <a:cubicBezTo>
                  <a:pt x="2571188" y="900389"/>
                  <a:pt x="2546549" y="875749"/>
                  <a:pt x="2546549" y="845355"/>
                </a:cubicBezTo>
                <a:cubicBezTo>
                  <a:pt x="2546549" y="814961"/>
                  <a:pt x="2571188" y="790322"/>
                  <a:pt x="2601582" y="790322"/>
                </a:cubicBezTo>
                <a:cubicBezTo>
                  <a:pt x="2631976" y="790322"/>
                  <a:pt x="2656616" y="814961"/>
                  <a:pt x="2656616" y="845355"/>
                </a:cubicBezTo>
                <a:close/>
              </a:path>
              <a:path w="2751697" h="990012">
                <a:moveTo>
                  <a:pt x="2508657" y="799153"/>
                </a:moveTo>
                <a:cubicBezTo>
                  <a:pt x="2508657" y="844744"/>
                  <a:pt x="2471698" y="881703"/>
                  <a:pt x="2426107" y="881703"/>
                </a:cubicBezTo>
                <a:cubicBezTo>
                  <a:pt x="2380516" y="881703"/>
                  <a:pt x="2343557" y="844744"/>
                  <a:pt x="2343557" y="799153"/>
                </a:cubicBezTo>
                <a:cubicBezTo>
                  <a:pt x="2343557" y="753562"/>
                  <a:pt x="2380515" y="716603"/>
                  <a:pt x="2426107" y="716603"/>
                </a:cubicBezTo>
                <a:cubicBezTo>
                  <a:pt x="2471698" y="716603"/>
                  <a:pt x="2508657" y="753561"/>
                  <a:pt x="2508657" y="799153"/>
                </a:cubicBezTo>
                <a:lnTo>
                  <a:pt x="2508657" y="799153"/>
                </a:lnTo>
                <a:close/>
              </a:path>
              <a:path w="47273" h="43174" fill="none" extrusionOk="0">
                <a:moveTo>
                  <a:pt x="4714" y="26021"/>
                </a:moveTo>
                <a:cubicBezTo>
                  <a:pt x="3830" y="26115"/>
                  <a:pt x="2946" y="25837"/>
                  <a:pt x="2181" y="25224"/>
                </a:cubicBezTo>
                <a:moveTo>
                  <a:pt x="6949" y="34743"/>
                </a:moveTo>
                <a:cubicBezTo>
                  <a:pt x="6593" y="34936"/>
                  <a:pt x="6221" y="35064"/>
                  <a:pt x="5840" y="35124"/>
                </a:cubicBezTo>
                <a:moveTo>
                  <a:pt x="16499" y="38934"/>
                </a:moveTo>
                <a:cubicBezTo>
                  <a:pt x="16231" y="38388"/>
                  <a:pt x="16008" y="37805"/>
                  <a:pt x="15831" y="37194"/>
                </a:cubicBezTo>
                <a:moveTo>
                  <a:pt x="28848" y="34595"/>
                </a:moveTo>
                <a:cubicBezTo>
                  <a:pt x="28808" y="35242"/>
                  <a:pt x="28719" y="35882"/>
                  <a:pt x="28581" y="36504"/>
                </a:cubicBezTo>
                <a:moveTo>
                  <a:pt x="37039" y="26613"/>
                </a:moveTo>
                <a:cubicBezTo>
                  <a:pt x="39043" y="27941"/>
                  <a:pt x="37419" y="26902"/>
                  <a:pt x="37401" y="29934"/>
                </a:cubicBezTo>
                <a:moveTo>
                  <a:pt x="41819" y="15198"/>
                </a:moveTo>
                <a:cubicBezTo>
                  <a:pt x="41494" y="16230"/>
                  <a:pt x="40999" y="17146"/>
                  <a:pt x="40371" y="17874"/>
                </a:cubicBezTo>
                <a:moveTo>
                  <a:pt x="38345" y="5270"/>
                </a:moveTo>
                <a:cubicBezTo>
                  <a:pt x="38400" y="5687"/>
                  <a:pt x="38426" y="6110"/>
                  <a:pt x="38421" y="6534"/>
                </a:cubicBezTo>
                <a:moveTo>
                  <a:pt x="29099" y="3796"/>
                </a:moveTo>
                <a:cubicBezTo>
                  <a:pt x="29287" y="3213"/>
                  <a:pt x="29537" y="2670"/>
                  <a:pt x="29840" y="2184"/>
                </a:cubicBezTo>
                <a:moveTo>
                  <a:pt x="22162" y="4564"/>
                </a:moveTo>
                <a:cubicBezTo>
                  <a:pt x="22239" y="4082"/>
                  <a:pt x="22359" y="3615"/>
                  <a:pt x="22521" y="3174"/>
                </a:cubicBezTo>
                <a:moveTo>
                  <a:pt x="14021" y="5036"/>
                </a:moveTo>
                <a:cubicBezTo>
                  <a:pt x="14493" y="5412"/>
                  <a:pt x="14929" y="5865"/>
                  <a:pt x="15321" y="6384"/>
                </a:cubicBezTo>
                <a:moveTo>
                  <a:pt x="4148" y="15633"/>
                </a:moveTo>
                <a:cubicBezTo>
                  <a:pt x="4045" y="15169"/>
                  <a:pt x="3969" y="14695"/>
                  <a:pt x="3921" y="14214"/>
                </a:cubicBezTo>
              </a:path>
            </a:pathLst>
          </a:custGeom>
          <a:noFill/>
          <a:ln w="25400" cap="flat" cmpd="sng" algn="ctr">
            <a:solidFill>
              <a:srgbClr val="48b83f">
                <a:alpha val="100000"/>
              </a:srgbClr>
            </a:solidFill>
            <a:prstDash val="solid"/>
          </a:ln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029200" y="2737485"/>
            <a:ext cx="236220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</a:rPr>
              <a:t>000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</a:rPr>
              <a:t>호 의자 교체</a:t>
            </a:r>
            <a:r>
              <a:rPr lang="en-US" altLang="ko-KR" b="1">
                <a:solidFill>
                  <a:srgbClr val="000000"/>
                </a:solidFill>
                <a:latin typeface="맑은 고딕"/>
                <a:ea typeface="맑은 고딕"/>
              </a:rPr>
              <a:t>~</a:t>
            </a:r>
            <a:r>
              <a:rPr lang="ko-KR" altLang="en-US" b="1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ko-KR" altLang="en-US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533400" y="1036320"/>
            <a:ext cx="8077200" cy="1304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기숙사에서 문제가 발생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시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사용자는 타잔을 통해 건의할 수 있고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관리자는 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문제의 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ln w="9525">
                  <a:solidFill>
                    <a:schemeClr val="dk1"/>
                  </a:solidFill>
                </a:ln>
                <a:solidFill>
                  <a:srgbClr val="ffff00"/>
                </a:solidFill>
                <a:latin typeface="맑은 고딕"/>
                <a:ea typeface="맑은 고딕"/>
              </a:rPr>
              <a:t>위치</a:t>
            </a:r>
            <a:r>
              <a:rPr xmlns:mc="http://schemas.openxmlformats.org/markup-compatibility/2006" xmlns:hp="http://schemas.haansoft.com/office/presentation/8.0" lang="ko-KR" altLang="en-US" sz="2000" i="0" strike="noStrike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와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ln w="9525">
                  <a:solidFill>
                    <a:schemeClr val="dk1"/>
                  </a:solidFill>
                </a:ln>
                <a:solidFill>
                  <a:srgbClr val="ffff00"/>
                </a:solidFill>
                <a:latin typeface="맑은 고딕"/>
                <a:ea typeface="맑은 고딕"/>
              </a:rPr>
              <a:t> 요청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빠르게 살펴볼 수 있습니다. 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b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타잔은 기숙사에서 발생하는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ln w="9525">
                  <a:solidFill>
                    <a:schemeClr val="dk1"/>
                  </a:solidFill>
                </a:ln>
                <a:solidFill>
                  <a:srgbClr val="ff0000"/>
                </a:solidFill>
                <a:latin typeface="맑은 고딕"/>
                <a:ea typeface="맑은 고딕"/>
              </a:rPr>
              <a:t>다양한 문제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더욱 빠르게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ln w="9525">
                  <a:solidFill>
                    <a:schemeClr val="dk1"/>
                  </a:solidFill>
                </a:ln>
                <a:solidFill>
                  <a:srgbClr val="48b83f"/>
                </a:solidFill>
                <a:latin typeface="맑은 고딕"/>
                <a:ea typeface="맑은 고딕"/>
              </a:rPr>
              <a:t>해결</a:t>
            </a: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할 수 있도록 도와줍니다.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3">
            <a:lum bright="37000" contrast="-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effectLst/>
        </p:spPr>
      </p:pic>
      <p:pic>
        <p:nvPicPr>
          <p:cNvPr id="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23892" y="971550"/>
            <a:ext cx="4381708" cy="2469057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아키텍처 정의서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2134" y="2190750"/>
            <a:ext cx="2219665" cy="124301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62138" y="1123950"/>
            <a:ext cx="1810062" cy="53340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43600" y="3714750"/>
            <a:ext cx="1524000" cy="3810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66507" y="3981450"/>
            <a:ext cx="1700892" cy="952499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4191000" y="3562350"/>
            <a:ext cx="3733800" cy="1219200"/>
          </a:xfrm>
          <a:prstGeom prst="rect">
            <a:avLst/>
          </a:prstGeom>
          <a:noFill/>
          <a:ln>
            <a:solidFill>
              <a:srgbClr val="f21919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43400" y="3638550"/>
            <a:ext cx="1281112" cy="484365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3657600" y="3181350"/>
            <a:ext cx="1600200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한컴 말랑말랑 Bold"/>
                <a:ea typeface="한컴 말랑말랑 Bold"/>
              </a:rPr>
              <a:t>FRONT-END</a:t>
            </a:r>
            <a:endParaRPr lang="en-US" altLang="ko-KR">
              <a:latin typeface="한컴 말랑말랑 Bold"/>
              <a:ea typeface="한컴 말랑말랑 Bold"/>
            </a:endParaRPr>
          </a:p>
        </p:txBody>
      </p:sp>
      <p:sp>
        <p:nvSpPr>
          <p:cNvPr id="17" name=""/>
          <p:cNvSpPr/>
          <p:nvPr/>
        </p:nvSpPr>
        <p:spPr>
          <a:xfrm>
            <a:off x="4191000" y="971550"/>
            <a:ext cx="3733800" cy="20574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172200" y="1122097"/>
            <a:ext cx="1600200" cy="404523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3657600" y="590550"/>
            <a:ext cx="4724400" cy="4343400"/>
          </a:xfrm>
          <a:prstGeom prst="rect">
            <a:avLst/>
          </a:prstGeom>
          <a:noFill/>
          <a:ln>
            <a:solidFill>
              <a:srgbClr val="ffd7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607447" y="205979"/>
            <a:ext cx="1021953" cy="613171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3661410" y="590550"/>
            <a:ext cx="136779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한컴 말랑말랑 Bold"/>
                <a:ea typeface="한컴 말랑말랑 Bold"/>
              </a:rPr>
              <a:t>BACK-END</a:t>
            </a:r>
            <a:endParaRPr lang="en-US" altLang="ko-KR">
              <a:latin typeface="한컴 말랑말랑 Bold"/>
              <a:ea typeface="한컴 말랑말랑 Bold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434274" y="2282002"/>
            <a:ext cx="1261926" cy="579494"/>
          </a:xfrm>
          <a:prstGeom prst="rect">
            <a:avLst/>
          </a:prstGeom>
        </p:spPr>
      </p:pic>
      <p:sp>
        <p:nvSpPr>
          <p:cNvPr id="24" name=""/>
          <p:cNvSpPr/>
          <p:nvPr/>
        </p:nvSpPr>
        <p:spPr>
          <a:xfrm>
            <a:off x="533400" y="2126456"/>
            <a:ext cx="2743200" cy="1295400"/>
          </a:xfrm>
          <a:prstGeom prst="rect">
            <a:avLst/>
          </a:prstGeom>
          <a:noFill/>
          <a:ln w="25400" cap="flat" cmpd="sng" algn="ctr">
            <a:solidFill>
              <a:srgbClr val="41b538">
                <a:alpha val="100000"/>
              </a:srgbClr>
            </a:solidFill>
            <a:prstDash val="sysDash"/>
          </a:ln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353062" y="2276475"/>
            <a:ext cx="1514338" cy="590549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1295400" y="1962150"/>
            <a:ext cx="1143000" cy="39433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협업 툴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257800" y="1504950"/>
            <a:ext cx="1524000" cy="900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71500" y="514350"/>
            <a:ext cx="38481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기술적 챌린지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"/>
          <p:cNvSpPr/>
          <p:nvPr/>
        </p:nvSpPr>
        <p:spPr>
          <a:xfrm>
            <a:off x="533400" y="1036318"/>
            <a:ext cx="8077200" cy="29527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1.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4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엑셀 파일 업로드</a:t>
            </a:r>
            <a:r>
              <a:rPr xmlns:mc="http://schemas.openxmlformats.org/markup-compatibility/2006" xmlns:hp="http://schemas.haansoft.com/office/presentation/8.0" lang="en-US" altLang="ko-KR" sz="24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xmlns:mc="http://schemas.openxmlformats.org/markup-compatibility/2006" xmlns:hp="http://schemas.haansoft.com/office/presentation/8.0" lang="ko-KR" altLang="en-US" sz="24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엑셀 데이터 </a:t>
            </a:r>
            <a:r>
              <a:rPr xmlns:mc="http://schemas.openxmlformats.org/markup-compatibility/2006" xmlns:hp="http://schemas.haansoft.com/office/presentation/8.0" lang="en-US" altLang="ko-KR" sz="24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DB</a:t>
            </a:r>
            <a:r>
              <a:rPr xmlns:mc="http://schemas.openxmlformats.org/markup-compatibility/2006" xmlns:hp="http://schemas.haansoft.com/office/presentation/8.0" lang="ko-KR" altLang="en-US" sz="24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저장</a:t>
            </a:r>
            <a:r>
              <a:rPr xmlns:mc="http://schemas.openxmlformats.org/markup-compatibility/2006" xmlns:hp="http://schemas.haansoft.com/office/presentation/8.0" lang="en-US" altLang="ko-KR" sz="24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xmlns:mc="http://schemas.openxmlformats.org/markup-compatibility/2006" xmlns:hp="http://schemas.haansoft.com/office/presentation/8.0" lang="en-US" altLang="ko-KR" sz="24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구현에 대한 간단한 설명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....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처음 도전하는 기술이었다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..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어찌어찌 해냈다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...(jinja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도 쓰면 좋을듯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?)</a:t>
            </a:r>
            <a:endParaRPr xmlns:mc="http://schemas.openxmlformats.org/markup-compatibility/2006" xmlns:hp="http://schemas.haansoft.com/office/presentation/8.0" lang="en-US" altLang="ko-KR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en-US" altLang="ko-KR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4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2.</a:t>
            </a:r>
            <a:r>
              <a:rPr xmlns:mc="http://schemas.openxmlformats.org/markup-compatibility/2006" xmlns:hp="http://schemas.haansoft.com/office/presentation/8.0" lang="ko-KR" altLang="en-US" sz="24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4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jinja2</a:t>
            </a:r>
            <a:r>
              <a:rPr xmlns:mc="http://schemas.openxmlformats.org/markup-compatibility/2006" xmlns:hp="http://schemas.haansoft.com/office/presentation/8.0" lang="ko-KR" altLang="en-US" sz="24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통한 서버 사이드 렌더링</a:t>
            </a: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덕기형의 영웅담을 작성하는 공간</a:t>
            </a: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71500" y="514350"/>
            <a:ext cx="38481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트러블 슈팅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"/>
          <p:cNvSpPr/>
          <p:nvPr/>
        </p:nvSpPr>
        <p:spPr>
          <a:xfrm>
            <a:off x="533400" y="971550"/>
            <a:ext cx="8077200" cy="38080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24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1.</a:t>
            </a:r>
            <a:r>
              <a:rPr xmlns:mc="http://schemas.openxmlformats.org/markup-compatibility/2006" xmlns:hp="http://schemas.haansoft.com/office/presentation/8.0" lang="ko-KR" altLang="en-US" sz="24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4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JWT</a:t>
            </a:r>
            <a:endParaRPr xmlns:mc="http://schemas.openxmlformats.org/markup-compatibility/2006" xmlns:hp="http://schemas.haansoft.com/office/presentation/8.0" lang="en-US" altLang="ko-KR" sz="24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초기 구현 시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key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가 없는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value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로써 만료시간 없는 토큰을 클라이언트 측 쿠키에 저장  </a:t>
            </a:r>
            <a:b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-&gt;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쿠키를 자유롭게 만료시킬 수 없으며 보안성 떨어짐</a:t>
            </a:r>
            <a:b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</a:br>
            <a:b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개선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key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값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만료시간을 포함하여 토큰 저장</a:t>
            </a:r>
            <a:b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-&gt;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관리자가 자유롭게 만료 가능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보안성 증가</a:t>
            </a: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600" lvl="0" indent="-285600" algn="l">
              <a:buClr>
                <a:srgbClr val="000000"/>
              </a:buClr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71500" y="514350"/>
            <a:ext cx="25527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 b="1">
                <a:solidFill>
                  <a:srgbClr val="000000"/>
                </a:solidFill>
                <a:latin typeface="맑은 고딕"/>
                <a:ea typeface="맑은 고딕"/>
              </a:rPr>
              <a:t>역할 분배</a:t>
            </a:r>
            <a:endParaRPr lang="ko-KR" altLang="en-US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1400175" y="1034415"/>
            <a:ext cx="15621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  <a:latin typeface="맑은 고딕"/>
                <a:ea typeface="맑은 고딕"/>
              </a:rPr>
              <a:t>Front-end</a:t>
            </a:r>
            <a:endParaRPr lang="en-US" altLang="ko-KR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638800" y="1034415"/>
            <a:ext cx="1447800" cy="3943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>
                <a:solidFill>
                  <a:srgbClr val="000000"/>
                </a:solidFill>
                <a:latin typeface="맑은 고딕"/>
                <a:ea typeface="맑은 고딕"/>
              </a:rPr>
              <a:t>Back-end</a:t>
            </a:r>
            <a:endParaRPr lang="en-US" altLang="ko-KR" sz="20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6553200" y="1581150"/>
            <a:ext cx="1676400" cy="2514600"/>
          </a:xfrm>
          <a:prstGeom prst="ellipse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1219200" y="1504950"/>
            <a:ext cx="1676400" cy="2514600"/>
          </a:xfrm>
          <a:prstGeom prst="ellipse">
            <a:avLst/>
          </a:prstGeom>
          <a:blipFill rotWithShape="1">
            <a:blip r:embed="rId4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4419600" y="1581150"/>
            <a:ext cx="1676400" cy="2514600"/>
          </a:xfrm>
          <a:prstGeom prst="ellipse">
            <a:avLst/>
          </a:prstGeom>
          <a:blipFill rotWithShape="1">
            <a:blip r:embed="rId5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485900" y="4324350"/>
            <a:ext cx="11430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맑은 고딕"/>
                <a:ea typeface="맑은 고딕"/>
              </a:rPr>
              <a:t>박덕기 </a:t>
            </a: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686300" y="4324350"/>
            <a:ext cx="11430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맑은 고딕"/>
                <a:ea typeface="맑은 고딕"/>
              </a:rPr>
              <a:t>양선규</a:t>
            </a: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6819900" y="4324350"/>
            <a:ext cx="1143000" cy="3886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맑은 고딕"/>
                <a:ea typeface="맑은 고딕"/>
              </a:rPr>
              <a:t>고동엽</a:t>
            </a:r>
            <a:endParaRPr lang="ko-KR" altLang="en-US" sz="20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180</ep:Words>
  <ep:PresentationFormat>화면 슬라이드 쇼(16:9)</ep:PresentationFormat>
  <ep:Paragraphs>41</ep:Paragraphs>
  <ep:Slides>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2024-03-18T11:45:06.000</dcterms:created>
  <cp:lastModifiedBy>ysk95</cp:lastModifiedBy>
  <dcterms:modified xsi:type="dcterms:W3CDTF">2024-03-21T03:05:37.126</dcterms:modified>
  <cp:revision>1002</cp:revision>
  <cp:version>1000.0000.01</cp:version>
</cp:coreProperties>
</file>