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6256000" cy="20104100"/>
  <p:notesSz cx="16256000" cy="201041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3275584"/>
            <a:ext cx="13817600" cy="2218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917184"/>
            <a:ext cx="11379200" cy="264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12800" y="2430272"/>
            <a:ext cx="7071360" cy="69738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8371840" y="2430272"/>
            <a:ext cx="7071360" cy="69738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2800" y="422656"/>
            <a:ext cx="14630400" cy="16906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430272"/>
            <a:ext cx="14630400" cy="69738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527040" y="9826752"/>
            <a:ext cx="5201920" cy="528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12800" y="9826752"/>
            <a:ext cx="3738880" cy="528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04320" y="9826752"/>
            <a:ext cx="3738880" cy="528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5.png"  /><Relationship Id="rId3" Type="http://schemas.openxmlformats.org/officeDocument/2006/relationships/image" Target="../media/image16.jpeg"  /><Relationship Id="rId4" Type="http://schemas.openxmlformats.org/officeDocument/2006/relationships/image" Target="../media/image1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jpeg"  /><Relationship Id="rId6" Type="http://schemas.openxmlformats.org/officeDocument/2006/relationships/image" Target="../media/image2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30600" y="1816100"/>
            <a:ext cx="9194800" cy="4622800"/>
            <a:chOff x="3530600" y="1816100"/>
            <a:chExt cx="9194800" cy="4622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0600" y="1816100"/>
              <a:ext cx="9194800" cy="4622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400" y="1816100"/>
              <a:ext cx="9093200" cy="4521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81400" y="1816099"/>
              <a:ext cx="9093200" cy="4521200"/>
            </a:xfrm>
            <a:custGeom>
              <a:avLst/>
              <a:gdLst/>
              <a:ahLst/>
              <a:cxnLst/>
              <a:rect l="l" t="t" r="r" b="b"/>
              <a:pathLst>
                <a:path w="9093200" h="4521200">
                  <a:moveTo>
                    <a:pt x="9093200" y="0"/>
                  </a:moveTo>
                  <a:lnTo>
                    <a:pt x="9080500" y="0"/>
                  </a:lnTo>
                  <a:lnTo>
                    <a:pt x="9080500" y="12700"/>
                  </a:lnTo>
                  <a:lnTo>
                    <a:pt x="9080500" y="4508500"/>
                  </a:lnTo>
                  <a:lnTo>
                    <a:pt x="12700" y="4508500"/>
                  </a:lnTo>
                  <a:lnTo>
                    <a:pt x="12700" y="12700"/>
                  </a:lnTo>
                  <a:lnTo>
                    <a:pt x="9080500" y="12700"/>
                  </a:lnTo>
                  <a:lnTo>
                    <a:pt x="90805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4521200"/>
                  </a:lnTo>
                  <a:lnTo>
                    <a:pt x="12700" y="4521200"/>
                  </a:lnTo>
                  <a:lnTo>
                    <a:pt x="9080500" y="4521200"/>
                  </a:lnTo>
                  <a:lnTo>
                    <a:pt x="9093200" y="4521200"/>
                  </a:lnTo>
                  <a:lnTo>
                    <a:pt x="9093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6299200" y="7353300"/>
            <a:ext cx="4152900" cy="393700"/>
          </a:xfrm>
          <a:custGeom>
            <a:avLst/>
            <a:gdLst/>
            <a:ahLst/>
            <a:cxnLst/>
            <a:rect l="l" t="t" r="r" b="b"/>
            <a:pathLst>
              <a:path w="4152900" h="393700">
                <a:moveTo>
                  <a:pt x="4152900" y="0"/>
                </a:moveTo>
                <a:lnTo>
                  <a:pt x="0" y="0"/>
                </a:lnTo>
                <a:lnTo>
                  <a:pt x="0" y="393700"/>
                </a:lnTo>
                <a:lnTo>
                  <a:pt x="4152900" y="393700"/>
                </a:lnTo>
                <a:lnTo>
                  <a:pt x="4152900" y="0"/>
                </a:lnTo>
                <a:close/>
              </a:path>
            </a:pathLst>
          </a:custGeom>
          <a:solidFill>
            <a:srgbClr val="C7F8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99200" y="8102600"/>
            <a:ext cx="4152900" cy="393700"/>
          </a:xfrm>
          <a:custGeom>
            <a:avLst/>
            <a:gdLst/>
            <a:ahLst/>
            <a:cxnLst/>
            <a:rect l="l" t="t" r="r" b="b"/>
            <a:pathLst>
              <a:path w="4152900" h="393700">
                <a:moveTo>
                  <a:pt x="4152900" y="0"/>
                </a:moveTo>
                <a:lnTo>
                  <a:pt x="0" y="0"/>
                </a:lnTo>
                <a:lnTo>
                  <a:pt x="0" y="393700"/>
                </a:lnTo>
                <a:lnTo>
                  <a:pt x="4152900" y="393700"/>
                </a:lnTo>
                <a:lnTo>
                  <a:pt x="4152900" y="0"/>
                </a:lnTo>
                <a:close/>
              </a:path>
            </a:pathLst>
          </a:custGeom>
          <a:solidFill>
            <a:srgbClr val="C7F8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13569" y="8197272"/>
            <a:ext cx="374650" cy="184785"/>
          </a:xfrm>
          <a:custGeom>
            <a:avLst/>
            <a:gdLst/>
            <a:ahLst/>
            <a:cxnLst/>
            <a:rect l="l" t="t" r="r" b="b"/>
            <a:pathLst>
              <a:path w="374650" h="184784">
                <a:moveTo>
                  <a:pt x="62417" y="0"/>
                </a:moveTo>
                <a:lnTo>
                  <a:pt x="0" y="0"/>
                </a:lnTo>
                <a:lnTo>
                  <a:pt x="0" y="184727"/>
                </a:lnTo>
                <a:lnTo>
                  <a:pt x="22369" y="184727"/>
                </a:lnTo>
                <a:lnTo>
                  <a:pt x="22369" y="117258"/>
                </a:lnTo>
                <a:lnTo>
                  <a:pt x="18039" y="117258"/>
                </a:lnTo>
                <a:lnTo>
                  <a:pt x="18039" y="97414"/>
                </a:lnTo>
                <a:lnTo>
                  <a:pt x="22369" y="97414"/>
                </a:lnTo>
                <a:lnTo>
                  <a:pt x="22369" y="19843"/>
                </a:lnTo>
                <a:lnTo>
                  <a:pt x="112442" y="19843"/>
                </a:lnTo>
                <a:lnTo>
                  <a:pt x="72790" y="490"/>
                </a:lnTo>
                <a:lnTo>
                  <a:pt x="62417" y="0"/>
                </a:lnTo>
                <a:close/>
              </a:path>
              <a:path w="374650" h="184784">
                <a:moveTo>
                  <a:pt x="22369" y="97414"/>
                </a:moveTo>
                <a:lnTo>
                  <a:pt x="18039" y="97414"/>
                </a:lnTo>
                <a:lnTo>
                  <a:pt x="18039" y="117258"/>
                </a:lnTo>
                <a:lnTo>
                  <a:pt x="22369" y="117258"/>
                </a:lnTo>
                <a:lnTo>
                  <a:pt x="22369" y="97414"/>
                </a:lnTo>
                <a:close/>
              </a:path>
              <a:path w="374650" h="184784">
                <a:moveTo>
                  <a:pt x="112442" y="19843"/>
                </a:moveTo>
                <a:lnTo>
                  <a:pt x="71738" y="19843"/>
                </a:lnTo>
                <a:lnTo>
                  <a:pt x="79795" y="21527"/>
                </a:lnTo>
                <a:lnTo>
                  <a:pt x="91942" y="28202"/>
                </a:lnTo>
                <a:lnTo>
                  <a:pt x="96332" y="32772"/>
                </a:lnTo>
                <a:lnTo>
                  <a:pt x="99038" y="38605"/>
                </a:lnTo>
                <a:lnTo>
                  <a:pt x="101804" y="44437"/>
                </a:lnTo>
                <a:lnTo>
                  <a:pt x="103067" y="50477"/>
                </a:lnTo>
                <a:lnTo>
                  <a:pt x="103066" y="66425"/>
                </a:lnTo>
                <a:lnTo>
                  <a:pt x="101804" y="72489"/>
                </a:lnTo>
                <a:lnTo>
                  <a:pt x="99038" y="78382"/>
                </a:lnTo>
                <a:lnTo>
                  <a:pt x="96332" y="84215"/>
                </a:lnTo>
                <a:lnTo>
                  <a:pt x="91972" y="88845"/>
                </a:lnTo>
                <a:lnTo>
                  <a:pt x="79946" y="95701"/>
                </a:lnTo>
                <a:lnTo>
                  <a:pt x="71978" y="97414"/>
                </a:lnTo>
                <a:lnTo>
                  <a:pt x="22369" y="97414"/>
                </a:lnTo>
                <a:lnTo>
                  <a:pt x="22369" y="117258"/>
                </a:lnTo>
                <a:lnTo>
                  <a:pt x="62778" y="117258"/>
                </a:lnTo>
                <a:lnTo>
                  <a:pt x="104585" y="105104"/>
                </a:lnTo>
                <a:lnTo>
                  <a:pt x="124778" y="66425"/>
                </a:lnTo>
                <a:lnTo>
                  <a:pt x="125196" y="58448"/>
                </a:lnTo>
                <a:lnTo>
                  <a:pt x="124778" y="50477"/>
                </a:lnTo>
                <a:lnTo>
                  <a:pt x="123527" y="42889"/>
                </a:lnTo>
                <a:lnTo>
                  <a:pt x="121441" y="35684"/>
                </a:lnTo>
                <a:lnTo>
                  <a:pt x="118521" y="28863"/>
                </a:lnTo>
                <a:lnTo>
                  <a:pt x="114732" y="22577"/>
                </a:lnTo>
                <a:lnTo>
                  <a:pt x="112442" y="19843"/>
                </a:lnTo>
                <a:close/>
              </a:path>
              <a:path w="374650" h="184784">
                <a:moveTo>
                  <a:pt x="167003" y="0"/>
                </a:moveTo>
                <a:lnTo>
                  <a:pt x="144273" y="0"/>
                </a:lnTo>
                <a:lnTo>
                  <a:pt x="194784" y="184727"/>
                </a:lnTo>
                <a:lnTo>
                  <a:pt x="217875" y="184727"/>
                </a:lnTo>
                <a:lnTo>
                  <a:pt x="227368" y="150451"/>
                </a:lnTo>
                <a:lnTo>
                  <a:pt x="205608" y="150451"/>
                </a:lnTo>
                <a:lnTo>
                  <a:pt x="167003" y="0"/>
                </a:lnTo>
                <a:close/>
              </a:path>
              <a:path w="374650" h="184784">
                <a:moveTo>
                  <a:pt x="281802" y="37522"/>
                </a:moveTo>
                <a:lnTo>
                  <a:pt x="260088" y="37522"/>
                </a:lnTo>
                <a:lnTo>
                  <a:pt x="300858" y="184727"/>
                </a:lnTo>
                <a:lnTo>
                  <a:pt x="323949" y="184727"/>
                </a:lnTo>
                <a:lnTo>
                  <a:pt x="333321" y="150451"/>
                </a:lnTo>
                <a:lnTo>
                  <a:pt x="311321" y="150451"/>
                </a:lnTo>
                <a:lnTo>
                  <a:pt x="281802" y="37522"/>
                </a:lnTo>
                <a:close/>
              </a:path>
              <a:path w="374650" h="184784">
                <a:moveTo>
                  <a:pt x="271994" y="0"/>
                </a:moveTo>
                <a:lnTo>
                  <a:pt x="246738" y="0"/>
                </a:lnTo>
                <a:lnTo>
                  <a:pt x="207412" y="150451"/>
                </a:lnTo>
                <a:lnTo>
                  <a:pt x="227368" y="150451"/>
                </a:lnTo>
                <a:lnTo>
                  <a:pt x="258645" y="37522"/>
                </a:lnTo>
                <a:lnTo>
                  <a:pt x="281802" y="37522"/>
                </a:lnTo>
                <a:lnTo>
                  <a:pt x="271994" y="0"/>
                </a:lnTo>
                <a:close/>
              </a:path>
              <a:path w="374650" h="184784">
                <a:moveTo>
                  <a:pt x="374460" y="0"/>
                </a:moveTo>
                <a:lnTo>
                  <a:pt x="351730" y="0"/>
                </a:lnTo>
                <a:lnTo>
                  <a:pt x="313125" y="150451"/>
                </a:lnTo>
                <a:lnTo>
                  <a:pt x="333321" y="150451"/>
                </a:lnTo>
                <a:lnTo>
                  <a:pt x="3744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66308" y="7421626"/>
            <a:ext cx="427990" cy="231140"/>
          </a:xfrm>
          <a:custGeom>
            <a:avLst/>
            <a:gdLst/>
            <a:ahLst/>
            <a:cxnLst/>
            <a:rect l="l" t="t" r="r" b="b"/>
            <a:pathLst>
              <a:path w="427989" h="231140">
                <a:moveTo>
                  <a:pt x="57149" y="25400"/>
                </a:moveTo>
                <a:lnTo>
                  <a:pt x="0" y="25400"/>
                </a:lnTo>
                <a:lnTo>
                  <a:pt x="0" y="42671"/>
                </a:lnTo>
                <a:lnTo>
                  <a:pt x="135635" y="42671"/>
                </a:lnTo>
                <a:lnTo>
                  <a:pt x="135635" y="35052"/>
                </a:lnTo>
                <a:lnTo>
                  <a:pt x="57149" y="35052"/>
                </a:lnTo>
                <a:lnTo>
                  <a:pt x="57149" y="25400"/>
                </a:lnTo>
                <a:close/>
              </a:path>
              <a:path w="427989" h="231140">
                <a:moveTo>
                  <a:pt x="78231" y="0"/>
                </a:moveTo>
                <a:lnTo>
                  <a:pt x="57149" y="0"/>
                </a:lnTo>
                <a:lnTo>
                  <a:pt x="57149" y="35052"/>
                </a:lnTo>
                <a:lnTo>
                  <a:pt x="78231" y="35052"/>
                </a:lnTo>
                <a:lnTo>
                  <a:pt x="78231" y="0"/>
                </a:lnTo>
                <a:close/>
              </a:path>
              <a:path w="427989" h="231140">
                <a:moveTo>
                  <a:pt x="135635" y="25400"/>
                </a:moveTo>
                <a:lnTo>
                  <a:pt x="78231" y="25400"/>
                </a:lnTo>
                <a:lnTo>
                  <a:pt x="78231" y="35052"/>
                </a:lnTo>
                <a:lnTo>
                  <a:pt x="135635" y="35052"/>
                </a:lnTo>
                <a:lnTo>
                  <a:pt x="135635" y="25400"/>
                </a:lnTo>
                <a:close/>
              </a:path>
              <a:path w="427989" h="231140">
                <a:moveTo>
                  <a:pt x="67817" y="54355"/>
                </a:moveTo>
                <a:lnTo>
                  <a:pt x="45275" y="57292"/>
                </a:lnTo>
                <a:lnTo>
                  <a:pt x="27876" y="65659"/>
                </a:lnTo>
                <a:lnTo>
                  <a:pt x="16668" y="78787"/>
                </a:lnTo>
                <a:lnTo>
                  <a:pt x="12699" y="96012"/>
                </a:lnTo>
                <a:lnTo>
                  <a:pt x="16668" y="113049"/>
                </a:lnTo>
                <a:lnTo>
                  <a:pt x="27876" y="126015"/>
                </a:lnTo>
                <a:lnTo>
                  <a:pt x="45275" y="134266"/>
                </a:lnTo>
                <a:lnTo>
                  <a:pt x="67817" y="137160"/>
                </a:lnTo>
                <a:lnTo>
                  <a:pt x="90106" y="134266"/>
                </a:lnTo>
                <a:lnTo>
                  <a:pt x="107442" y="126015"/>
                </a:lnTo>
                <a:lnTo>
                  <a:pt x="111873" y="120904"/>
                </a:lnTo>
                <a:lnTo>
                  <a:pt x="67817" y="120904"/>
                </a:lnTo>
                <a:lnTo>
                  <a:pt x="53447" y="119122"/>
                </a:lnTo>
                <a:lnTo>
                  <a:pt x="42386" y="114077"/>
                </a:lnTo>
                <a:lnTo>
                  <a:pt x="35278" y="106223"/>
                </a:lnTo>
                <a:lnTo>
                  <a:pt x="32765" y="96012"/>
                </a:lnTo>
                <a:lnTo>
                  <a:pt x="35278" y="85546"/>
                </a:lnTo>
                <a:lnTo>
                  <a:pt x="42386" y="77628"/>
                </a:lnTo>
                <a:lnTo>
                  <a:pt x="53447" y="72616"/>
                </a:lnTo>
                <a:lnTo>
                  <a:pt x="67817" y="70865"/>
                </a:lnTo>
                <a:lnTo>
                  <a:pt x="111899" y="70865"/>
                </a:lnTo>
                <a:lnTo>
                  <a:pt x="107442" y="65659"/>
                </a:lnTo>
                <a:lnTo>
                  <a:pt x="90106" y="57292"/>
                </a:lnTo>
                <a:lnTo>
                  <a:pt x="67817" y="54355"/>
                </a:lnTo>
                <a:close/>
              </a:path>
              <a:path w="427989" h="231140">
                <a:moveTo>
                  <a:pt x="111899" y="70865"/>
                </a:moveTo>
                <a:lnTo>
                  <a:pt x="67817" y="70865"/>
                </a:lnTo>
                <a:lnTo>
                  <a:pt x="81934" y="72616"/>
                </a:lnTo>
                <a:lnTo>
                  <a:pt x="92932" y="77628"/>
                </a:lnTo>
                <a:lnTo>
                  <a:pt x="100072" y="85546"/>
                </a:lnTo>
                <a:lnTo>
                  <a:pt x="102616" y="96012"/>
                </a:lnTo>
                <a:lnTo>
                  <a:pt x="100072" y="106223"/>
                </a:lnTo>
                <a:lnTo>
                  <a:pt x="92932" y="114077"/>
                </a:lnTo>
                <a:lnTo>
                  <a:pt x="81934" y="119122"/>
                </a:lnTo>
                <a:lnTo>
                  <a:pt x="67817" y="120904"/>
                </a:lnTo>
                <a:lnTo>
                  <a:pt x="111873" y="120904"/>
                </a:lnTo>
                <a:lnTo>
                  <a:pt x="118681" y="113049"/>
                </a:lnTo>
                <a:lnTo>
                  <a:pt x="122682" y="96012"/>
                </a:lnTo>
                <a:lnTo>
                  <a:pt x="118681" y="78787"/>
                </a:lnTo>
                <a:lnTo>
                  <a:pt x="111899" y="70865"/>
                </a:lnTo>
                <a:close/>
              </a:path>
              <a:path w="427989" h="231140">
                <a:moveTo>
                  <a:pt x="177545" y="1270"/>
                </a:moveTo>
                <a:lnTo>
                  <a:pt x="156464" y="1270"/>
                </a:lnTo>
                <a:lnTo>
                  <a:pt x="156464" y="144780"/>
                </a:lnTo>
                <a:lnTo>
                  <a:pt x="177545" y="144780"/>
                </a:lnTo>
                <a:lnTo>
                  <a:pt x="177545" y="82042"/>
                </a:lnTo>
                <a:lnTo>
                  <a:pt x="171704" y="82042"/>
                </a:lnTo>
                <a:lnTo>
                  <a:pt x="171704" y="64515"/>
                </a:lnTo>
                <a:lnTo>
                  <a:pt x="177545" y="64515"/>
                </a:lnTo>
                <a:lnTo>
                  <a:pt x="177545" y="1270"/>
                </a:lnTo>
                <a:close/>
              </a:path>
              <a:path w="427989" h="231140">
                <a:moveTo>
                  <a:pt x="177545" y="64515"/>
                </a:moveTo>
                <a:lnTo>
                  <a:pt x="171704" y="64515"/>
                </a:lnTo>
                <a:lnTo>
                  <a:pt x="171704" y="82042"/>
                </a:lnTo>
                <a:lnTo>
                  <a:pt x="177545" y="82042"/>
                </a:lnTo>
                <a:lnTo>
                  <a:pt x="177545" y="64515"/>
                </a:lnTo>
                <a:close/>
              </a:path>
              <a:path w="427989" h="231140">
                <a:moveTo>
                  <a:pt x="211582" y="64515"/>
                </a:moveTo>
                <a:lnTo>
                  <a:pt x="177545" y="64515"/>
                </a:lnTo>
                <a:lnTo>
                  <a:pt x="177545" y="82042"/>
                </a:lnTo>
                <a:lnTo>
                  <a:pt x="211582" y="82042"/>
                </a:lnTo>
                <a:lnTo>
                  <a:pt x="211582" y="64515"/>
                </a:lnTo>
                <a:close/>
              </a:path>
              <a:path w="427989" h="231140">
                <a:moveTo>
                  <a:pt x="177545" y="157226"/>
                </a:moveTo>
                <a:lnTo>
                  <a:pt x="28447" y="157226"/>
                </a:lnTo>
                <a:lnTo>
                  <a:pt x="28447" y="174497"/>
                </a:lnTo>
                <a:lnTo>
                  <a:pt x="156464" y="174497"/>
                </a:lnTo>
                <a:lnTo>
                  <a:pt x="156464" y="230886"/>
                </a:lnTo>
                <a:lnTo>
                  <a:pt x="177545" y="230886"/>
                </a:lnTo>
                <a:lnTo>
                  <a:pt x="177545" y="157226"/>
                </a:lnTo>
                <a:close/>
              </a:path>
              <a:path w="427989" h="231140">
                <a:moveTo>
                  <a:pt x="295382" y="154940"/>
                </a:moveTo>
                <a:lnTo>
                  <a:pt x="274300" y="154940"/>
                </a:lnTo>
                <a:lnTo>
                  <a:pt x="274300" y="225806"/>
                </a:lnTo>
                <a:lnTo>
                  <a:pt x="427462" y="225806"/>
                </a:lnTo>
                <a:lnTo>
                  <a:pt x="427462" y="217424"/>
                </a:lnTo>
                <a:lnTo>
                  <a:pt x="295382" y="217424"/>
                </a:lnTo>
                <a:lnTo>
                  <a:pt x="295382" y="154940"/>
                </a:lnTo>
                <a:close/>
              </a:path>
              <a:path w="427989" h="231140">
                <a:moveTo>
                  <a:pt x="427462" y="208534"/>
                </a:moveTo>
                <a:lnTo>
                  <a:pt x="295382" y="208534"/>
                </a:lnTo>
                <a:lnTo>
                  <a:pt x="295382" y="217424"/>
                </a:lnTo>
                <a:lnTo>
                  <a:pt x="427462" y="217424"/>
                </a:lnTo>
                <a:lnTo>
                  <a:pt x="427462" y="208534"/>
                </a:lnTo>
                <a:close/>
              </a:path>
              <a:path w="427989" h="231140">
                <a:moveTo>
                  <a:pt x="421874" y="1523"/>
                </a:moveTo>
                <a:lnTo>
                  <a:pt x="400792" y="1523"/>
                </a:lnTo>
                <a:lnTo>
                  <a:pt x="400792" y="171450"/>
                </a:lnTo>
                <a:lnTo>
                  <a:pt x="421874" y="171450"/>
                </a:lnTo>
                <a:lnTo>
                  <a:pt x="421874" y="83312"/>
                </a:lnTo>
                <a:lnTo>
                  <a:pt x="407396" y="83312"/>
                </a:lnTo>
                <a:lnTo>
                  <a:pt x="407396" y="66039"/>
                </a:lnTo>
                <a:lnTo>
                  <a:pt x="421874" y="66039"/>
                </a:lnTo>
                <a:lnTo>
                  <a:pt x="421874" y="1523"/>
                </a:lnTo>
                <a:close/>
              </a:path>
              <a:path w="427989" h="231140">
                <a:moveTo>
                  <a:pt x="265156" y="16510"/>
                </a:moveTo>
                <a:lnTo>
                  <a:pt x="244328" y="16510"/>
                </a:lnTo>
                <a:lnTo>
                  <a:pt x="244328" y="132334"/>
                </a:lnTo>
                <a:lnTo>
                  <a:pt x="347960" y="132334"/>
                </a:lnTo>
                <a:lnTo>
                  <a:pt x="347960" y="115062"/>
                </a:lnTo>
                <a:lnTo>
                  <a:pt x="265156" y="115062"/>
                </a:lnTo>
                <a:lnTo>
                  <a:pt x="265156" y="73660"/>
                </a:lnTo>
                <a:lnTo>
                  <a:pt x="341356" y="73660"/>
                </a:lnTo>
                <a:lnTo>
                  <a:pt x="341356" y="66039"/>
                </a:lnTo>
                <a:lnTo>
                  <a:pt x="347960" y="66039"/>
                </a:lnTo>
                <a:lnTo>
                  <a:pt x="347960" y="57150"/>
                </a:lnTo>
                <a:lnTo>
                  <a:pt x="265156" y="57150"/>
                </a:lnTo>
                <a:lnTo>
                  <a:pt x="265156" y="16510"/>
                </a:lnTo>
                <a:close/>
              </a:path>
              <a:path w="427989" h="231140">
                <a:moveTo>
                  <a:pt x="341356" y="73660"/>
                </a:moveTo>
                <a:lnTo>
                  <a:pt x="327386" y="73660"/>
                </a:lnTo>
                <a:lnTo>
                  <a:pt x="327386" y="115062"/>
                </a:lnTo>
                <a:lnTo>
                  <a:pt x="347960" y="115062"/>
                </a:lnTo>
                <a:lnTo>
                  <a:pt x="347960" y="83312"/>
                </a:lnTo>
                <a:lnTo>
                  <a:pt x="341356" y="83312"/>
                </a:lnTo>
                <a:lnTo>
                  <a:pt x="341356" y="73660"/>
                </a:lnTo>
                <a:close/>
              </a:path>
              <a:path w="427989" h="231140">
                <a:moveTo>
                  <a:pt x="347960" y="66039"/>
                </a:moveTo>
                <a:lnTo>
                  <a:pt x="341356" y="66039"/>
                </a:lnTo>
                <a:lnTo>
                  <a:pt x="341356" y="83312"/>
                </a:lnTo>
                <a:lnTo>
                  <a:pt x="347960" y="83312"/>
                </a:lnTo>
                <a:lnTo>
                  <a:pt x="347960" y="66039"/>
                </a:lnTo>
                <a:close/>
              </a:path>
              <a:path w="427989" h="231140">
                <a:moveTo>
                  <a:pt x="400792" y="66039"/>
                </a:moveTo>
                <a:lnTo>
                  <a:pt x="347960" y="66039"/>
                </a:lnTo>
                <a:lnTo>
                  <a:pt x="347960" y="83312"/>
                </a:lnTo>
                <a:lnTo>
                  <a:pt x="400792" y="83312"/>
                </a:lnTo>
                <a:lnTo>
                  <a:pt x="400792" y="66039"/>
                </a:lnTo>
                <a:close/>
              </a:path>
              <a:path w="427989" h="231140">
                <a:moveTo>
                  <a:pt x="421874" y="66039"/>
                </a:moveTo>
                <a:lnTo>
                  <a:pt x="407396" y="66039"/>
                </a:lnTo>
                <a:lnTo>
                  <a:pt x="407396" y="83312"/>
                </a:lnTo>
                <a:lnTo>
                  <a:pt x="421874" y="83312"/>
                </a:lnTo>
                <a:lnTo>
                  <a:pt x="421874" y="66039"/>
                </a:lnTo>
                <a:close/>
              </a:path>
              <a:path w="427989" h="231140">
                <a:moveTo>
                  <a:pt x="347960" y="16510"/>
                </a:moveTo>
                <a:lnTo>
                  <a:pt x="327386" y="16510"/>
                </a:lnTo>
                <a:lnTo>
                  <a:pt x="327386" y="57150"/>
                </a:lnTo>
                <a:lnTo>
                  <a:pt x="347960" y="57150"/>
                </a:lnTo>
                <a:lnTo>
                  <a:pt x="347960" y="16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5791200" y="9093200"/>
            <a:ext cx="4699000" cy="647700"/>
            <a:chOff x="5791200" y="9093200"/>
            <a:chExt cx="4699000" cy="647700"/>
          </a:xfrm>
        </p:grpSpPr>
        <p:sp>
          <p:nvSpPr>
            <p:cNvPr id="11" name="object 11"/>
            <p:cNvSpPr/>
            <p:nvPr/>
          </p:nvSpPr>
          <p:spPr>
            <a:xfrm>
              <a:off x="5791200" y="9093200"/>
              <a:ext cx="4699000" cy="647700"/>
            </a:xfrm>
            <a:custGeom>
              <a:avLst/>
              <a:gdLst/>
              <a:ahLst/>
              <a:cxnLst/>
              <a:rect l="l" t="t" r="r" b="b"/>
              <a:pathLst>
                <a:path w="4699000" h="647700">
                  <a:moveTo>
                    <a:pt x="45720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520700"/>
                  </a:lnTo>
                  <a:lnTo>
                    <a:pt x="9980" y="570134"/>
                  </a:lnTo>
                  <a:lnTo>
                    <a:pt x="37197" y="610502"/>
                  </a:lnTo>
                  <a:lnTo>
                    <a:pt x="77565" y="637719"/>
                  </a:lnTo>
                  <a:lnTo>
                    <a:pt x="126999" y="647700"/>
                  </a:lnTo>
                  <a:lnTo>
                    <a:pt x="4572000" y="647700"/>
                  </a:lnTo>
                  <a:lnTo>
                    <a:pt x="4621434" y="637719"/>
                  </a:lnTo>
                  <a:lnTo>
                    <a:pt x="4661802" y="610502"/>
                  </a:lnTo>
                  <a:lnTo>
                    <a:pt x="4689019" y="570134"/>
                  </a:lnTo>
                  <a:lnTo>
                    <a:pt x="4699000" y="520700"/>
                  </a:lnTo>
                  <a:lnTo>
                    <a:pt x="4699000" y="127000"/>
                  </a:lnTo>
                  <a:lnTo>
                    <a:pt x="4689019" y="77565"/>
                  </a:lnTo>
                  <a:lnTo>
                    <a:pt x="4661802" y="37197"/>
                  </a:lnTo>
                  <a:lnTo>
                    <a:pt x="4621434" y="998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41B5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589520" y="9227819"/>
              <a:ext cx="1060450" cy="359410"/>
            </a:xfrm>
            <a:custGeom>
              <a:avLst/>
              <a:gdLst/>
              <a:ahLst/>
              <a:cxnLst/>
              <a:rect l="l" t="t" r="r" b="b"/>
              <a:pathLst>
                <a:path w="1060450" h="359409">
                  <a:moveTo>
                    <a:pt x="148742" y="293827"/>
                  </a:moveTo>
                  <a:lnTo>
                    <a:pt x="0" y="293827"/>
                  </a:lnTo>
                  <a:lnTo>
                    <a:pt x="0" y="321868"/>
                  </a:lnTo>
                  <a:lnTo>
                    <a:pt x="332841" y="321868"/>
                  </a:lnTo>
                  <a:lnTo>
                    <a:pt x="332841" y="305612"/>
                  </a:lnTo>
                  <a:lnTo>
                    <a:pt x="148742" y="305612"/>
                  </a:lnTo>
                  <a:lnTo>
                    <a:pt x="148742" y="293827"/>
                  </a:lnTo>
                  <a:close/>
                </a:path>
                <a:path w="1060450" h="359409">
                  <a:moveTo>
                    <a:pt x="182473" y="214985"/>
                  </a:moveTo>
                  <a:lnTo>
                    <a:pt x="148742" y="214985"/>
                  </a:lnTo>
                  <a:lnTo>
                    <a:pt x="148742" y="305612"/>
                  </a:lnTo>
                  <a:lnTo>
                    <a:pt x="182473" y="305612"/>
                  </a:lnTo>
                  <a:lnTo>
                    <a:pt x="182473" y="214985"/>
                  </a:lnTo>
                  <a:close/>
                </a:path>
                <a:path w="1060450" h="359409">
                  <a:moveTo>
                    <a:pt x="332841" y="293827"/>
                  </a:moveTo>
                  <a:lnTo>
                    <a:pt x="182473" y="293827"/>
                  </a:lnTo>
                  <a:lnTo>
                    <a:pt x="182473" y="305612"/>
                  </a:lnTo>
                  <a:lnTo>
                    <a:pt x="332841" y="305612"/>
                  </a:lnTo>
                  <a:lnTo>
                    <a:pt x="332841" y="293827"/>
                  </a:lnTo>
                  <a:close/>
                </a:path>
                <a:path w="1060450" h="359409">
                  <a:moveTo>
                    <a:pt x="291795" y="26822"/>
                  </a:moveTo>
                  <a:lnTo>
                    <a:pt x="40233" y="26822"/>
                  </a:lnTo>
                  <a:lnTo>
                    <a:pt x="40233" y="54051"/>
                  </a:lnTo>
                  <a:lnTo>
                    <a:pt x="258470" y="54051"/>
                  </a:lnTo>
                  <a:lnTo>
                    <a:pt x="258470" y="110947"/>
                  </a:lnTo>
                  <a:lnTo>
                    <a:pt x="41452" y="110947"/>
                  </a:lnTo>
                  <a:lnTo>
                    <a:pt x="41452" y="225145"/>
                  </a:lnTo>
                  <a:lnTo>
                    <a:pt x="148742" y="225145"/>
                  </a:lnTo>
                  <a:lnTo>
                    <a:pt x="148742" y="214985"/>
                  </a:lnTo>
                  <a:lnTo>
                    <a:pt x="300329" y="214985"/>
                  </a:lnTo>
                  <a:lnTo>
                    <a:pt x="300329" y="211734"/>
                  </a:lnTo>
                  <a:lnTo>
                    <a:pt x="74777" y="211734"/>
                  </a:lnTo>
                  <a:lnTo>
                    <a:pt x="74777" y="138176"/>
                  </a:lnTo>
                  <a:lnTo>
                    <a:pt x="291795" y="138176"/>
                  </a:lnTo>
                  <a:lnTo>
                    <a:pt x="291795" y="26822"/>
                  </a:lnTo>
                  <a:close/>
                </a:path>
                <a:path w="1060450" h="359409">
                  <a:moveTo>
                    <a:pt x="300329" y="214985"/>
                  </a:moveTo>
                  <a:lnTo>
                    <a:pt x="182473" y="214985"/>
                  </a:lnTo>
                  <a:lnTo>
                    <a:pt x="182473" y="225145"/>
                  </a:lnTo>
                  <a:lnTo>
                    <a:pt x="300329" y="225145"/>
                  </a:lnTo>
                  <a:lnTo>
                    <a:pt x="300329" y="214985"/>
                  </a:lnTo>
                  <a:close/>
                </a:path>
                <a:path w="1060450" h="359409">
                  <a:moveTo>
                    <a:pt x="300329" y="197510"/>
                  </a:moveTo>
                  <a:lnTo>
                    <a:pt x="74777" y="197510"/>
                  </a:lnTo>
                  <a:lnTo>
                    <a:pt x="74777" y="211734"/>
                  </a:lnTo>
                  <a:lnTo>
                    <a:pt x="300329" y="211734"/>
                  </a:lnTo>
                  <a:lnTo>
                    <a:pt x="300329" y="197510"/>
                  </a:lnTo>
                  <a:close/>
                </a:path>
                <a:path w="1060450" h="359409">
                  <a:moveTo>
                    <a:pt x="646144" y="38607"/>
                  </a:moveTo>
                  <a:lnTo>
                    <a:pt x="628262" y="38607"/>
                  </a:lnTo>
                  <a:lnTo>
                    <a:pt x="628262" y="75183"/>
                  </a:lnTo>
                  <a:lnTo>
                    <a:pt x="628034" y="111245"/>
                  </a:lnTo>
                  <a:lnTo>
                    <a:pt x="626433" y="151841"/>
                  </a:lnTo>
                  <a:lnTo>
                    <a:pt x="622090" y="197999"/>
                  </a:lnTo>
                  <a:lnTo>
                    <a:pt x="613632" y="250748"/>
                  </a:lnTo>
                  <a:lnTo>
                    <a:pt x="647363" y="254000"/>
                  </a:lnTo>
                  <a:lnTo>
                    <a:pt x="655351" y="199256"/>
                  </a:lnTo>
                  <a:lnTo>
                    <a:pt x="659453" y="152552"/>
                  </a:lnTo>
                  <a:lnTo>
                    <a:pt x="660965" y="111867"/>
                  </a:lnTo>
                  <a:lnTo>
                    <a:pt x="661181" y="75183"/>
                  </a:lnTo>
                  <a:lnTo>
                    <a:pt x="661181" y="65836"/>
                  </a:lnTo>
                  <a:lnTo>
                    <a:pt x="646144" y="65836"/>
                  </a:lnTo>
                  <a:lnTo>
                    <a:pt x="646144" y="38607"/>
                  </a:lnTo>
                  <a:close/>
                </a:path>
                <a:path w="1060450" h="359409">
                  <a:moveTo>
                    <a:pt x="628262" y="38607"/>
                  </a:moveTo>
                  <a:lnTo>
                    <a:pt x="409619" y="38607"/>
                  </a:lnTo>
                  <a:lnTo>
                    <a:pt x="409619" y="65836"/>
                  </a:lnTo>
                  <a:lnTo>
                    <a:pt x="628262" y="65836"/>
                  </a:lnTo>
                  <a:lnTo>
                    <a:pt x="628262" y="38607"/>
                  </a:lnTo>
                  <a:close/>
                </a:path>
                <a:path w="1060450" h="359409">
                  <a:moveTo>
                    <a:pt x="661181" y="38607"/>
                  </a:moveTo>
                  <a:lnTo>
                    <a:pt x="646144" y="38607"/>
                  </a:lnTo>
                  <a:lnTo>
                    <a:pt x="646144" y="65836"/>
                  </a:lnTo>
                  <a:lnTo>
                    <a:pt x="661181" y="65836"/>
                  </a:lnTo>
                  <a:lnTo>
                    <a:pt x="661181" y="38607"/>
                  </a:lnTo>
                  <a:close/>
                </a:path>
                <a:path w="1060450" h="359409">
                  <a:moveTo>
                    <a:pt x="705885" y="285292"/>
                  </a:moveTo>
                  <a:lnTo>
                    <a:pt x="373856" y="285292"/>
                  </a:lnTo>
                  <a:lnTo>
                    <a:pt x="373856" y="313334"/>
                  </a:lnTo>
                  <a:lnTo>
                    <a:pt x="705885" y="313334"/>
                  </a:lnTo>
                  <a:lnTo>
                    <a:pt x="705885" y="285292"/>
                  </a:lnTo>
                  <a:close/>
                </a:path>
                <a:path w="1060450" h="359409">
                  <a:moveTo>
                    <a:pt x="1048854" y="0"/>
                  </a:moveTo>
                  <a:lnTo>
                    <a:pt x="1014717" y="0"/>
                  </a:lnTo>
                  <a:lnTo>
                    <a:pt x="1014717" y="268223"/>
                  </a:lnTo>
                  <a:lnTo>
                    <a:pt x="1048854" y="268223"/>
                  </a:lnTo>
                  <a:lnTo>
                    <a:pt x="1048854" y="0"/>
                  </a:lnTo>
                  <a:close/>
                </a:path>
                <a:path w="1060450" h="359409">
                  <a:moveTo>
                    <a:pt x="846061" y="240588"/>
                  </a:moveTo>
                  <a:lnTo>
                    <a:pt x="812736" y="240588"/>
                  </a:lnTo>
                  <a:lnTo>
                    <a:pt x="812736" y="358851"/>
                  </a:lnTo>
                  <a:lnTo>
                    <a:pt x="1059827" y="358851"/>
                  </a:lnTo>
                  <a:lnTo>
                    <a:pt x="1059827" y="340563"/>
                  </a:lnTo>
                  <a:lnTo>
                    <a:pt x="846061" y="340563"/>
                  </a:lnTo>
                  <a:lnTo>
                    <a:pt x="846061" y="240588"/>
                  </a:lnTo>
                  <a:close/>
                </a:path>
                <a:path w="1060450" h="359409">
                  <a:moveTo>
                    <a:pt x="1059827" y="331216"/>
                  </a:moveTo>
                  <a:lnTo>
                    <a:pt x="846061" y="331216"/>
                  </a:lnTo>
                  <a:lnTo>
                    <a:pt x="846061" y="340563"/>
                  </a:lnTo>
                  <a:lnTo>
                    <a:pt x="1059827" y="340563"/>
                  </a:lnTo>
                  <a:lnTo>
                    <a:pt x="1059827" y="331216"/>
                  </a:lnTo>
                  <a:close/>
                </a:path>
                <a:path w="1060450" h="359409">
                  <a:moveTo>
                    <a:pt x="851750" y="25196"/>
                  </a:moveTo>
                  <a:lnTo>
                    <a:pt x="813619" y="31870"/>
                  </a:lnTo>
                  <a:lnTo>
                    <a:pt x="783221" y="50546"/>
                  </a:lnTo>
                  <a:lnTo>
                    <a:pt x="763111" y="79203"/>
                  </a:lnTo>
                  <a:lnTo>
                    <a:pt x="755840" y="115823"/>
                  </a:lnTo>
                  <a:lnTo>
                    <a:pt x="763111" y="152272"/>
                  </a:lnTo>
                  <a:lnTo>
                    <a:pt x="783221" y="180949"/>
                  </a:lnTo>
                  <a:lnTo>
                    <a:pt x="813619" y="199720"/>
                  </a:lnTo>
                  <a:lnTo>
                    <a:pt x="851750" y="206451"/>
                  </a:lnTo>
                  <a:lnTo>
                    <a:pt x="889819" y="199720"/>
                  </a:lnTo>
                  <a:lnTo>
                    <a:pt x="920076" y="180949"/>
                  </a:lnTo>
                  <a:lnTo>
                    <a:pt x="922977" y="176784"/>
                  </a:lnTo>
                  <a:lnTo>
                    <a:pt x="851750" y="176784"/>
                  </a:lnTo>
                  <a:lnTo>
                    <a:pt x="826820" y="172288"/>
                  </a:lnTo>
                  <a:lnTo>
                    <a:pt x="806843" y="159715"/>
                  </a:lnTo>
                  <a:lnTo>
                    <a:pt x="793572" y="140436"/>
                  </a:lnTo>
                  <a:lnTo>
                    <a:pt x="788758" y="115823"/>
                  </a:lnTo>
                  <a:lnTo>
                    <a:pt x="793572" y="90976"/>
                  </a:lnTo>
                  <a:lnTo>
                    <a:pt x="806843" y="71577"/>
                  </a:lnTo>
                  <a:lnTo>
                    <a:pt x="826820" y="58959"/>
                  </a:lnTo>
                  <a:lnTo>
                    <a:pt x="851750" y="54457"/>
                  </a:lnTo>
                  <a:lnTo>
                    <a:pt x="922802" y="54457"/>
                  </a:lnTo>
                  <a:lnTo>
                    <a:pt x="920076" y="50546"/>
                  </a:lnTo>
                  <a:lnTo>
                    <a:pt x="889819" y="31870"/>
                  </a:lnTo>
                  <a:lnTo>
                    <a:pt x="851750" y="25196"/>
                  </a:lnTo>
                  <a:close/>
                </a:path>
                <a:path w="1060450" h="359409">
                  <a:moveTo>
                    <a:pt x="922802" y="54457"/>
                  </a:moveTo>
                  <a:lnTo>
                    <a:pt x="851750" y="54457"/>
                  </a:lnTo>
                  <a:lnTo>
                    <a:pt x="876681" y="58959"/>
                  </a:lnTo>
                  <a:lnTo>
                    <a:pt x="896658" y="71577"/>
                  </a:lnTo>
                  <a:lnTo>
                    <a:pt x="909929" y="90976"/>
                  </a:lnTo>
                  <a:lnTo>
                    <a:pt x="914742" y="115823"/>
                  </a:lnTo>
                  <a:lnTo>
                    <a:pt x="909929" y="140436"/>
                  </a:lnTo>
                  <a:lnTo>
                    <a:pt x="896658" y="159715"/>
                  </a:lnTo>
                  <a:lnTo>
                    <a:pt x="876681" y="172288"/>
                  </a:lnTo>
                  <a:lnTo>
                    <a:pt x="851750" y="176784"/>
                  </a:lnTo>
                  <a:lnTo>
                    <a:pt x="922977" y="176784"/>
                  </a:lnTo>
                  <a:lnTo>
                    <a:pt x="940047" y="152272"/>
                  </a:lnTo>
                  <a:lnTo>
                    <a:pt x="947254" y="115823"/>
                  </a:lnTo>
                  <a:lnTo>
                    <a:pt x="940047" y="79203"/>
                  </a:lnTo>
                  <a:lnTo>
                    <a:pt x="922802" y="544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9713976" y="8696553"/>
            <a:ext cx="710565" cy="184150"/>
          </a:xfrm>
          <a:custGeom>
            <a:avLst/>
            <a:gdLst/>
            <a:ahLst/>
            <a:cxnLst/>
            <a:rect l="l" t="t" r="r" b="b"/>
            <a:pathLst>
              <a:path w="710565" h="184150">
                <a:moveTo>
                  <a:pt x="51206" y="134083"/>
                </a:moveTo>
                <a:lnTo>
                  <a:pt x="27851" y="134664"/>
                </a:lnTo>
                <a:lnTo>
                  <a:pt x="0" y="134924"/>
                </a:lnTo>
                <a:lnTo>
                  <a:pt x="2235" y="148945"/>
                </a:lnTo>
                <a:lnTo>
                  <a:pt x="29413" y="148774"/>
                </a:lnTo>
                <a:lnTo>
                  <a:pt x="59182" y="147878"/>
                </a:lnTo>
                <a:lnTo>
                  <a:pt x="90246" y="145688"/>
                </a:lnTo>
                <a:lnTo>
                  <a:pt x="121310" y="141630"/>
                </a:lnTo>
                <a:lnTo>
                  <a:pt x="121210" y="140614"/>
                </a:lnTo>
                <a:lnTo>
                  <a:pt x="51206" y="140614"/>
                </a:lnTo>
                <a:lnTo>
                  <a:pt x="51206" y="134083"/>
                </a:lnTo>
                <a:close/>
              </a:path>
              <a:path w="710565" h="184150">
                <a:moveTo>
                  <a:pt x="68275" y="133371"/>
                </a:moveTo>
                <a:lnTo>
                  <a:pt x="58216" y="133908"/>
                </a:lnTo>
                <a:lnTo>
                  <a:pt x="51206" y="134083"/>
                </a:lnTo>
                <a:lnTo>
                  <a:pt x="51206" y="140614"/>
                </a:lnTo>
                <a:lnTo>
                  <a:pt x="68275" y="140614"/>
                </a:lnTo>
                <a:lnTo>
                  <a:pt x="68275" y="133371"/>
                </a:lnTo>
                <a:close/>
              </a:path>
              <a:path w="710565" h="184150">
                <a:moveTo>
                  <a:pt x="120091" y="129235"/>
                </a:moveTo>
                <a:lnTo>
                  <a:pt x="89496" y="132238"/>
                </a:lnTo>
                <a:lnTo>
                  <a:pt x="68275" y="133371"/>
                </a:lnTo>
                <a:lnTo>
                  <a:pt x="68275" y="140614"/>
                </a:lnTo>
                <a:lnTo>
                  <a:pt x="121210" y="140614"/>
                </a:lnTo>
                <a:lnTo>
                  <a:pt x="120091" y="129235"/>
                </a:lnTo>
                <a:close/>
              </a:path>
              <a:path w="710565" h="184150">
                <a:moveTo>
                  <a:pt x="51206" y="113496"/>
                </a:moveTo>
                <a:lnTo>
                  <a:pt x="51206" y="134083"/>
                </a:lnTo>
                <a:lnTo>
                  <a:pt x="58216" y="133908"/>
                </a:lnTo>
                <a:lnTo>
                  <a:pt x="68275" y="133371"/>
                </a:lnTo>
                <a:lnTo>
                  <a:pt x="68275" y="114604"/>
                </a:lnTo>
                <a:lnTo>
                  <a:pt x="59537" y="114604"/>
                </a:lnTo>
                <a:lnTo>
                  <a:pt x="51206" y="113496"/>
                </a:lnTo>
                <a:close/>
              </a:path>
              <a:path w="710565" h="184150">
                <a:moveTo>
                  <a:pt x="68275" y="110337"/>
                </a:moveTo>
                <a:lnTo>
                  <a:pt x="51206" y="110337"/>
                </a:lnTo>
                <a:lnTo>
                  <a:pt x="51206" y="113496"/>
                </a:lnTo>
                <a:lnTo>
                  <a:pt x="59537" y="114604"/>
                </a:lnTo>
                <a:lnTo>
                  <a:pt x="68275" y="113450"/>
                </a:lnTo>
                <a:lnTo>
                  <a:pt x="68275" y="110337"/>
                </a:lnTo>
                <a:close/>
              </a:path>
              <a:path w="710565" h="184150">
                <a:moveTo>
                  <a:pt x="68275" y="113450"/>
                </a:moveTo>
                <a:lnTo>
                  <a:pt x="59537" y="114604"/>
                </a:lnTo>
                <a:lnTo>
                  <a:pt x="68275" y="114604"/>
                </a:lnTo>
                <a:lnTo>
                  <a:pt x="68275" y="113450"/>
                </a:lnTo>
                <a:close/>
              </a:path>
              <a:path w="710565" h="184150">
                <a:moveTo>
                  <a:pt x="59537" y="46735"/>
                </a:moveTo>
                <a:lnTo>
                  <a:pt x="41589" y="49152"/>
                </a:lnTo>
                <a:lnTo>
                  <a:pt x="27660" y="56006"/>
                </a:lnTo>
                <a:lnTo>
                  <a:pt x="18646" y="66709"/>
                </a:lnTo>
                <a:lnTo>
                  <a:pt x="15443" y="80670"/>
                </a:lnTo>
                <a:lnTo>
                  <a:pt x="18646" y="94716"/>
                </a:lnTo>
                <a:lnTo>
                  <a:pt x="27660" y="105409"/>
                </a:lnTo>
                <a:lnTo>
                  <a:pt x="41589" y="112217"/>
                </a:lnTo>
                <a:lnTo>
                  <a:pt x="51206" y="113496"/>
                </a:lnTo>
                <a:lnTo>
                  <a:pt x="51206" y="110337"/>
                </a:lnTo>
                <a:lnTo>
                  <a:pt x="81466" y="110337"/>
                </a:lnTo>
                <a:lnTo>
                  <a:pt x="91592" y="105409"/>
                </a:lnTo>
                <a:lnTo>
                  <a:pt x="94811" y="101599"/>
                </a:lnTo>
                <a:lnTo>
                  <a:pt x="59537" y="101599"/>
                </a:lnTo>
                <a:lnTo>
                  <a:pt x="48212" y="100101"/>
                </a:lnTo>
                <a:lnTo>
                  <a:pt x="39344" y="95859"/>
                </a:lnTo>
                <a:lnTo>
                  <a:pt x="33562" y="89255"/>
                </a:lnTo>
                <a:lnTo>
                  <a:pt x="31496" y="80670"/>
                </a:lnTo>
                <a:lnTo>
                  <a:pt x="33562" y="72085"/>
                </a:lnTo>
                <a:lnTo>
                  <a:pt x="39344" y="65481"/>
                </a:lnTo>
                <a:lnTo>
                  <a:pt x="48212" y="61239"/>
                </a:lnTo>
                <a:lnTo>
                  <a:pt x="59537" y="59740"/>
                </a:lnTo>
                <a:lnTo>
                  <a:pt x="94744" y="59740"/>
                </a:lnTo>
                <a:lnTo>
                  <a:pt x="91592" y="56006"/>
                </a:lnTo>
                <a:lnTo>
                  <a:pt x="77603" y="49152"/>
                </a:lnTo>
                <a:lnTo>
                  <a:pt x="59537" y="46735"/>
                </a:lnTo>
                <a:close/>
              </a:path>
              <a:path w="710565" h="184150">
                <a:moveTo>
                  <a:pt x="81466" y="110337"/>
                </a:moveTo>
                <a:lnTo>
                  <a:pt x="68275" y="110337"/>
                </a:lnTo>
                <a:lnTo>
                  <a:pt x="68275" y="113450"/>
                </a:lnTo>
                <a:lnTo>
                  <a:pt x="77603" y="112217"/>
                </a:lnTo>
                <a:lnTo>
                  <a:pt x="81466" y="110337"/>
                </a:lnTo>
                <a:close/>
              </a:path>
              <a:path w="710565" h="184150">
                <a:moveTo>
                  <a:pt x="94744" y="59740"/>
                </a:moveTo>
                <a:lnTo>
                  <a:pt x="59537" y="59740"/>
                </a:lnTo>
                <a:lnTo>
                  <a:pt x="70980" y="61239"/>
                </a:lnTo>
                <a:lnTo>
                  <a:pt x="79908" y="65481"/>
                </a:lnTo>
                <a:lnTo>
                  <a:pt x="85712" y="72085"/>
                </a:lnTo>
                <a:lnTo>
                  <a:pt x="87782" y="80670"/>
                </a:lnTo>
                <a:lnTo>
                  <a:pt x="85712" y="89255"/>
                </a:lnTo>
                <a:lnTo>
                  <a:pt x="79908" y="95859"/>
                </a:lnTo>
                <a:lnTo>
                  <a:pt x="70980" y="100101"/>
                </a:lnTo>
                <a:lnTo>
                  <a:pt x="59537" y="101599"/>
                </a:lnTo>
                <a:lnTo>
                  <a:pt x="94811" y="101599"/>
                </a:lnTo>
                <a:lnTo>
                  <a:pt x="100628" y="94716"/>
                </a:lnTo>
                <a:lnTo>
                  <a:pt x="103835" y="80670"/>
                </a:lnTo>
                <a:lnTo>
                  <a:pt x="100628" y="66709"/>
                </a:lnTo>
                <a:lnTo>
                  <a:pt x="94744" y="59740"/>
                </a:lnTo>
                <a:close/>
              </a:path>
              <a:path w="710565" h="184150">
                <a:moveTo>
                  <a:pt x="148539" y="203"/>
                </a:moveTo>
                <a:lnTo>
                  <a:pt x="131673" y="203"/>
                </a:lnTo>
                <a:lnTo>
                  <a:pt x="131673" y="183895"/>
                </a:lnTo>
                <a:lnTo>
                  <a:pt x="148539" y="183895"/>
                </a:lnTo>
                <a:lnTo>
                  <a:pt x="148539" y="203"/>
                </a:lnTo>
                <a:close/>
              </a:path>
              <a:path w="710565" h="184150">
                <a:moveTo>
                  <a:pt x="51206" y="22555"/>
                </a:moveTo>
                <a:lnTo>
                  <a:pt x="3860" y="22555"/>
                </a:lnTo>
                <a:lnTo>
                  <a:pt x="3860" y="36169"/>
                </a:lnTo>
                <a:lnTo>
                  <a:pt x="115417" y="36169"/>
                </a:lnTo>
                <a:lnTo>
                  <a:pt x="115417" y="30073"/>
                </a:lnTo>
                <a:lnTo>
                  <a:pt x="51206" y="30073"/>
                </a:lnTo>
                <a:lnTo>
                  <a:pt x="51206" y="22555"/>
                </a:lnTo>
                <a:close/>
              </a:path>
              <a:path w="710565" h="184150">
                <a:moveTo>
                  <a:pt x="68072" y="203"/>
                </a:moveTo>
                <a:lnTo>
                  <a:pt x="51206" y="203"/>
                </a:lnTo>
                <a:lnTo>
                  <a:pt x="51206" y="30073"/>
                </a:lnTo>
                <a:lnTo>
                  <a:pt x="68072" y="30073"/>
                </a:lnTo>
                <a:lnTo>
                  <a:pt x="68072" y="203"/>
                </a:lnTo>
                <a:close/>
              </a:path>
              <a:path w="710565" h="184150">
                <a:moveTo>
                  <a:pt x="115417" y="22555"/>
                </a:moveTo>
                <a:lnTo>
                  <a:pt x="68072" y="22555"/>
                </a:lnTo>
                <a:lnTo>
                  <a:pt x="68072" y="30073"/>
                </a:lnTo>
                <a:lnTo>
                  <a:pt x="115417" y="30073"/>
                </a:lnTo>
                <a:lnTo>
                  <a:pt x="115417" y="22555"/>
                </a:lnTo>
                <a:close/>
              </a:path>
              <a:path w="710565" h="184150">
                <a:moveTo>
                  <a:pt x="227771" y="126390"/>
                </a:moveTo>
                <a:lnTo>
                  <a:pt x="210905" y="126390"/>
                </a:lnTo>
                <a:lnTo>
                  <a:pt x="210905" y="179832"/>
                </a:lnTo>
                <a:lnTo>
                  <a:pt x="340750" y="179832"/>
                </a:lnTo>
                <a:lnTo>
                  <a:pt x="340750" y="169875"/>
                </a:lnTo>
                <a:lnTo>
                  <a:pt x="227771" y="169875"/>
                </a:lnTo>
                <a:lnTo>
                  <a:pt x="227771" y="126390"/>
                </a:lnTo>
                <a:close/>
              </a:path>
              <a:path w="710565" h="184150">
                <a:moveTo>
                  <a:pt x="340750" y="166014"/>
                </a:moveTo>
                <a:lnTo>
                  <a:pt x="227771" y="166014"/>
                </a:lnTo>
                <a:lnTo>
                  <a:pt x="227771" y="169875"/>
                </a:lnTo>
                <a:lnTo>
                  <a:pt x="340750" y="169875"/>
                </a:lnTo>
                <a:lnTo>
                  <a:pt x="340750" y="166014"/>
                </a:lnTo>
                <a:close/>
              </a:path>
              <a:path w="710565" h="184150">
                <a:moveTo>
                  <a:pt x="336280" y="203"/>
                </a:moveTo>
                <a:lnTo>
                  <a:pt x="319414" y="203"/>
                </a:lnTo>
                <a:lnTo>
                  <a:pt x="319414" y="140004"/>
                </a:lnTo>
                <a:lnTo>
                  <a:pt x="336280" y="140004"/>
                </a:lnTo>
                <a:lnTo>
                  <a:pt x="336280" y="121107"/>
                </a:lnTo>
                <a:lnTo>
                  <a:pt x="323681" y="121107"/>
                </a:lnTo>
                <a:lnTo>
                  <a:pt x="323681" y="108711"/>
                </a:lnTo>
                <a:lnTo>
                  <a:pt x="336280" y="108711"/>
                </a:lnTo>
                <a:lnTo>
                  <a:pt x="336280" y="203"/>
                </a:lnTo>
                <a:close/>
              </a:path>
              <a:path w="710565" h="184150">
                <a:moveTo>
                  <a:pt x="254796" y="97100"/>
                </a:moveTo>
                <a:lnTo>
                  <a:pt x="243493" y="97866"/>
                </a:lnTo>
                <a:lnTo>
                  <a:pt x="237931" y="98035"/>
                </a:lnTo>
                <a:lnTo>
                  <a:pt x="237931" y="133502"/>
                </a:lnTo>
                <a:lnTo>
                  <a:pt x="254796" y="133502"/>
                </a:lnTo>
                <a:lnTo>
                  <a:pt x="254796" y="97100"/>
                </a:lnTo>
                <a:close/>
              </a:path>
              <a:path w="710565" h="184150">
                <a:moveTo>
                  <a:pt x="319414" y="108711"/>
                </a:moveTo>
                <a:lnTo>
                  <a:pt x="282025" y="108711"/>
                </a:lnTo>
                <a:lnTo>
                  <a:pt x="282025" y="121107"/>
                </a:lnTo>
                <a:lnTo>
                  <a:pt x="319414" y="121107"/>
                </a:lnTo>
                <a:lnTo>
                  <a:pt x="319414" y="108711"/>
                </a:lnTo>
                <a:close/>
              </a:path>
              <a:path w="710565" h="184150">
                <a:moveTo>
                  <a:pt x="336280" y="108711"/>
                </a:moveTo>
                <a:lnTo>
                  <a:pt x="323681" y="108711"/>
                </a:lnTo>
                <a:lnTo>
                  <a:pt x="323681" y="121107"/>
                </a:lnTo>
                <a:lnTo>
                  <a:pt x="336280" y="121107"/>
                </a:lnTo>
                <a:lnTo>
                  <a:pt x="336280" y="108711"/>
                </a:lnTo>
                <a:close/>
              </a:path>
              <a:path w="710565" h="184150">
                <a:moveTo>
                  <a:pt x="303361" y="79654"/>
                </a:moveTo>
                <a:lnTo>
                  <a:pt x="273164" y="82654"/>
                </a:lnTo>
                <a:lnTo>
                  <a:pt x="242223" y="84302"/>
                </a:lnTo>
                <a:lnTo>
                  <a:pt x="212236" y="84997"/>
                </a:lnTo>
                <a:lnTo>
                  <a:pt x="184896" y="85140"/>
                </a:lnTo>
                <a:lnTo>
                  <a:pt x="187131" y="98958"/>
                </a:lnTo>
                <a:lnTo>
                  <a:pt x="213969" y="98764"/>
                </a:lnTo>
                <a:lnTo>
                  <a:pt x="237931" y="98035"/>
                </a:lnTo>
                <a:lnTo>
                  <a:pt x="237931" y="92659"/>
                </a:lnTo>
                <a:lnTo>
                  <a:pt x="299624" y="92659"/>
                </a:lnTo>
                <a:lnTo>
                  <a:pt x="304580" y="92049"/>
                </a:lnTo>
                <a:lnTo>
                  <a:pt x="303361" y="79654"/>
                </a:lnTo>
                <a:close/>
              </a:path>
              <a:path w="710565" h="184150">
                <a:moveTo>
                  <a:pt x="254796" y="92659"/>
                </a:moveTo>
                <a:lnTo>
                  <a:pt x="237931" y="92659"/>
                </a:lnTo>
                <a:lnTo>
                  <a:pt x="237931" y="98035"/>
                </a:lnTo>
                <a:lnTo>
                  <a:pt x="243493" y="97866"/>
                </a:lnTo>
                <a:lnTo>
                  <a:pt x="254796" y="97100"/>
                </a:lnTo>
                <a:lnTo>
                  <a:pt x="254796" y="92659"/>
                </a:lnTo>
                <a:close/>
              </a:path>
              <a:path w="710565" h="184150">
                <a:moveTo>
                  <a:pt x="299624" y="92659"/>
                </a:moveTo>
                <a:lnTo>
                  <a:pt x="254796" y="92659"/>
                </a:lnTo>
                <a:lnTo>
                  <a:pt x="254796" y="97100"/>
                </a:lnTo>
                <a:lnTo>
                  <a:pt x="274199" y="95786"/>
                </a:lnTo>
                <a:lnTo>
                  <a:pt x="299624" y="92659"/>
                </a:lnTo>
                <a:close/>
              </a:path>
              <a:path w="710565" h="184150">
                <a:moveTo>
                  <a:pt x="244636" y="7721"/>
                </a:moveTo>
                <a:lnTo>
                  <a:pt x="226155" y="9991"/>
                </a:lnTo>
                <a:lnTo>
                  <a:pt x="211845" y="16433"/>
                </a:lnTo>
                <a:lnTo>
                  <a:pt x="202603" y="26495"/>
                </a:lnTo>
                <a:lnTo>
                  <a:pt x="199323" y="39623"/>
                </a:lnTo>
                <a:lnTo>
                  <a:pt x="202603" y="52870"/>
                </a:lnTo>
                <a:lnTo>
                  <a:pt x="211845" y="62991"/>
                </a:lnTo>
                <a:lnTo>
                  <a:pt x="226155" y="69456"/>
                </a:lnTo>
                <a:lnTo>
                  <a:pt x="244636" y="71729"/>
                </a:lnTo>
                <a:lnTo>
                  <a:pt x="263001" y="69456"/>
                </a:lnTo>
                <a:lnTo>
                  <a:pt x="277250" y="62991"/>
                </a:lnTo>
                <a:lnTo>
                  <a:pt x="280952" y="58928"/>
                </a:lnTo>
                <a:lnTo>
                  <a:pt x="244636" y="58928"/>
                </a:lnTo>
                <a:lnTo>
                  <a:pt x="232778" y="57569"/>
                </a:lnTo>
                <a:lnTo>
                  <a:pt x="223529" y="53695"/>
                </a:lnTo>
                <a:lnTo>
                  <a:pt x="217519" y="47612"/>
                </a:lnTo>
                <a:lnTo>
                  <a:pt x="215376" y="39623"/>
                </a:lnTo>
                <a:lnTo>
                  <a:pt x="217519" y="31635"/>
                </a:lnTo>
                <a:lnTo>
                  <a:pt x="223529" y="25552"/>
                </a:lnTo>
                <a:lnTo>
                  <a:pt x="232778" y="21678"/>
                </a:lnTo>
                <a:lnTo>
                  <a:pt x="244636" y="20319"/>
                </a:lnTo>
                <a:lnTo>
                  <a:pt x="280811" y="20319"/>
                </a:lnTo>
                <a:lnTo>
                  <a:pt x="277250" y="16433"/>
                </a:lnTo>
                <a:lnTo>
                  <a:pt x="263001" y="9991"/>
                </a:lnTo>
                <a:lnTo>
                  <a:pt x="244636" y="7721"/>
                </a:lnTo>
                <a:close/>
              </a:path>
              <a:path w="710565" h="184150">
                <a:moveTo>
                  <a:pt x="280811" y="20319"/>
                </a:moveTo>
                <a:lnTo>
                  <a:pt x="244636" y="20319"/>
                </a:lnTo>
                <a:lnTo>
                  <a:pt x="256378" y="21678"/>
                </a:lnTo>
                <a:lnTo>
                  <a:pt x="265566" y="25552"/>
                </a:lnTo>
                <a:lnTo>
                  <a:pt x="271554" y="31635"/>
                </a:lnTo>
                <a:lnTo>
                  <a:pt x="273694" y="39623"/>
                </a:lnTo>
                <a:lnTo>
                  <a:pt x="271554" y="47612"/>
                </a:lnTo>
                <a:lnTo>
                  <a:pt x="265566" y="53695"/>
                </a:lnTo>
                <a:lnTo>
                  <a:pt x="256378" y="57569"/>
                </a:lnTo>
                <a:lnTo>
                  <a:pt x="244636" y="58928"/>
                </a:lnTo>
                <a:lnTo>
                  <a:pt x="280952" y="58928"/>
                </a:lnTo>
                <a:lnTo>
                  <a:pt x="286470" y="52870"/>
                </a:lnTo>
                <a:lnTo>
                  <a:pt x="289747" y="39623"/>
                </a:lnTo>
                <a:lnTo>
                  <a:pt x="286470" y="26495"/>
                </a:lnTo>
                <a:lnTo>
                  <a:pt x="280811" y="20319"/>
                </a:lnTo>
                <a:close/>
              </a:path>
              <a:path w="710565" h="184150">
                <a:moveTo>
                  <a:pt x="514064" y="0"/>
                </a:moveTo>
                <a:lnTo>
                  <a:pt x="496995" y="0"/>
                </a:lnTo>
                <a:lnTo>
                  <a:pt x="496995" y="183895"/>
                </a:lnTo>
                <a:lnTo>
                  <a:pt x="514064" y="183895"/>
                </a:lnTo>
                <a:lnTo>
                  <a:pt x="514064" y="88595"/>
                </a:lnTo>
                <a:lnTo>
                  <a:pt x="509390" y="88595"/>
                </a:lnTo>
                <a:lnTo>
                  <a:pt x="509390" y="74574"/>
                </a:lnTo>
                <a:lnTo>
                  <a:pt x="514064" y="74574"/>
                </a:lnTo>
                <a:lnTo>
                  <a:pt x="514064" y="0"/>
                </a:lnTo>
                <a:close/>
              </a:path>
              <a:path w="710565" h="184150">
                <a:moveTo>
                  <a:pt x="514064" y="74574"/>
                </a:moveTo>
                <a:lnTo>
                  <a:pt x="509390" y="74574"/>
                </a:lnTo>
                <a:lnTo>
                  <a:pt x="509390" y="88595"/>
                </a:lnTo>
                <a:lnTo>
                  <a:pt x="514064" y="88595"/>
                </a:lnTo>
                <a:lnTo>
                  <a:pt x="514064" y="74574"/>
                </a:lnTo>
                <a:close/>
              </a:path>
              <a:path w="710565" h="184150">
                <a:moveTo>
                  <a:pt x="543325" y="74574"/>
                </a:moveTo>
                <a:lnTo>
                  <a:pt x="514064" y="74574"/>
                </a:lnTo>
                <a:lnTo>
                  <a:pt x="514064" y="88595"/>
                </a:lnTo>
                <a:lnTo>
                  <a:pt x="543325" y="88595"/>
                </a:lnTo>
                <a:lnTo>
                  <a:pt x="543325" y="74574"/>
                </a:lnTo>
                <a:close/>
              </a:path>
              <a:path w="710565" h="184150">
                <a:moveTo>
                  <a:pt x="458793" y="19913"/>
                </a:moveTo>
                <a:lnTo>
                  <a:pt x="450056" y="19913"/>
                </a:lnTo>
                <a:lnTo>
                  <a:pt x="450056" y="22555"/>
                </a:lnTo>
                <a:lnTo>
                  <a:pt x="445293" y="57162"/>
                </a:lnTo>
                <a:lnTo>
                  <a:pt x="431006" y="87883"/>
                </a:lnTo>
                <a:lnTo>
                  <a:pt x="407193" y="114338"/>
                </a:lnTo>
                <a:lnTo>
                  <a:pt x="373856" y="136143"/>
                </a:lnTo>
                <a:lnTo>
                  <a:pt x="383203" y="149148"/>
                </a:lnTo>
                <a:lnTo>
                  <a:pt x="421252" y="123698"/>
                </a:lnTo>
                <a:lnTo>
                  <a:pt x="447109" y="92913"/>
                </a:lnTo>
                <a:lnTo>
                  <a:pt x="461841" y="57937"/>
                </a:lnTo>
                <a:lnTo>
                  <a:pt x="464817" y="33731"/>
                </a:lnTo>
                <a:lnTo>
                  <a:pt x="458793" y="33731"/>
                </a:lnTo>
                <a:lnTo>
                  <a:pt x="458793" y="19913"/>
                </a:lnTo>
                <a:close/>
              </a:path>
              <a:path w="710565" h="184150">
                <a:moveTo>
                  <a:pt x="450056" y="19913"/>
                </a:moveTo>
                <a:lnTo>
                  <a:pt x="382390" y="19913"/>
                </a:lnTo>
                <a:lnTo>
                  <a:pt x="382390" y="33731"/>
                </a:lnTo>
                <a:lnTo>
                  <a:pt x="448518" y="33731"/>
                </a:lnTo>
                <a:lnTo>
                  <a:pt x="450056" y="22555"/>
                </a:lnTo>
                <a:lnTo>
                  <a:pt x="450056" y="19913"/>
                </a:lnTo>
                <a:close/>
              </a:path>
              <a:path w="710565" h="184150">
                <a:moveTo>
                  <a:pt x="466515" y="19913"/>
                </a:moveTo>
                <a:lnTo>
                  <a:pt x="458793" y="19913"/>
                </a:lnTo>
                <a:lnTo>
                  <a:pt x="458793" y="33731"/>
                </a:lnTo>
                <a:lnTo>
                  <a:pt x="464817" y="33731"/>
                </a:lnTo>
                <a:lnTo>
                  <a:pt x="466515" y="19913"/>
                </a:lnTo>
                <a:close/>
              </a:path>
              <a:path w="710565" h="184150">
                <a:moveTo>
                  <a:pt x="710339" y="203"/>
                </a:moveTo>
                <a:lnTo>
                  <a:pt x="693270" y="203"/>
                </a:lnTo>
                <a:lnTo>
                  <a:pt x="693270" y="98755"/>
                </a:lnTo>
                <a:lnTo>
                  <a:pt x="710339" y="98755"/>
                </a:lnTo>
                <a:lnTo>
                  <a:pt x="710339" y="203"/>
                </a:lnTo>
                <a:close/>
              </a:path>
              <a:path w="710565" h="184150">
                <a:moveTo>
                  <a:pt x="608536" y="107899"/>
                </a:moveTo>
                <a:lnTo>
                  <a:pt x="591873" y="107899"/>
                </a:lnTo>
                <a:lnTo>
                  <a:pt x="591873" y="181457"/>
                </a:lnTo>
                <a:lnTo>
                  <a:pt x="710339" y="181457"/>
                </a:lnTo>
                <a:lnTo>
                  <a:pt x="710339" y="167843"/>
                </a:lnTo>
                <a:lnTo>
                  <a:pt x="608536" y="167843"/>
                </a:lnTo>
                <a:lnTo>
                  <a:pt x="608536" y="143662"/>
                </a:lnTo>
                <a:lnTo>
                  <a:pt x="710339" y="143662"/>
                </a:lnTo>
                <a:lnTo>
                  <a:pt x="710339" y="130251"/>
                </a:lnTo>
                <a:lnTo>
                  <a:pt x="608536" y="130251"/>
                </a:lnTo>
                <a:lnTo>
                  <a:pt x="608536" y="107899"/>
                </a:lnTo>
                <a:close/>
              </a:path>
              <a:path w="710565" h="184150">
                <a:moveTo>
                  <a:pt x="710339" y="143662"/>
                </a:moveTo>
                <a:lnTo>
                  <a:pt x="693677" y="143662"/>
                </a:lnTo>
                <a:lnTo>
                  <a:pt x="693677" y="167843"/>
                </a:lnTo>
                <a:lnTo>
                  <a:pt x="710339" y="167843"/>
                </a:lnTo>
                <a:lnTo>
                  <a:pt x="710339" y="143662"/>
                </a:lnTo>
                <a:close/>
              </a:path>
              <a:path w="710565" h="184150">
                <a:moveTo>
                  <a:pt x="710339" y="107899"/>
                </a:moveTo>
                <a:lnTo>
                  <a:pt x="693677" y="107899"/>
                </a:lnTo>
                <a:lnTo>
                  <a:pt x="693677" y="130251"/>
                </a:lnTo>
                <a:lnTo>
                  <a:pt x="710339" y="130251"/>
                </a:lnTo>
                <a:lnTo>
                  <a:pt x="710339" y="107899"/>
                </a:lnTo>
                <a:close/>
              </a:path>
              <a:path w="710565" h="184150">
                <a:moveTo>
                  <a:pt x="611787" y="8940"/>
                </a:moveTo>
                <a:lnTo>
                  <a:pt x="592550" y="12030"/>
                </a:lnTo>
                <a:lnTo>
                  <a:pt x="577370" y="20700"/>
                </a:lnTo>
                <a:lnTo>
                  <a:pt x="567410" y="34058"/>
                </a:lnTo>
                <a:lnTo>
                  <a:pt x="563832" y="51206"/>
                </a:lnTo>
                <a:lnTo>
                  <a:pt x="567410" y="68472"/>
                </a:lnTo>
                <a:lnTo>
                  <a:pt x="577370" y="81889"/>
                </a:lnTo>
                <a:lnTo>
                  <a:pt x="592550" y="90582"/>
                </a:lnTo>
                <a:lnTo>
                  <a:pt x="611787" y="93675"/>
                </a:lnTo>
                <a:lnTo>
                  <a:pt x="630993" y="90582"/>
                </a:lnTo>
                <a:lnTo>
                  <a:pt x="646102" y="81889"/>
                </a:lnTo>
                <a:lnTo>
                  <a:pt x="647900" y="79451"/>
                </a:lnTo>
                <a:lnTo>
                  <a:pt x="611787" y="79451"/>
                </a:lnTo>
                <a:lnTo>
                  <a:pt x="599151" y="77381"/>
                </a:lnTo>
                <a:lnTo>
                  <a:pt x="589181" y="71577"/>
                </a:lnTo>
                <a:lnTo>
                  <a:pt x="582641" y="62649"/>
                </a:lnTo>
                <a:lnTo>
                  <a:pt x="580291" y="51206"/>
                </a:lnTo>
                <a:lnTo>
                  <a:pt x="582641" y="39763"/>
                </a:lnTo>
                <a:lnTo>
                  <a:pt x="589181" y="30835"/>
                </a:lnTo>
                <a:lnTo>
                  <a:pt x="599151" y="25031"/>
                </a:lnTo>
                <a:lnTo>
                  <a:pt x="611787" y="22961"/>
                </a:lnTo>
                <a:lnTo>
                  <a:pt x="647776" y="22961"/>
                </a:lnTo>
                <a:lnTo>
                  <a:pt x="646102" y="20700"/>
                </a:lnTo>
                <a:lnTo>
                  <a:pt x="630993" y="12030"/>
                </a:lnTo>
                <a:lnTo>
                  <a:pt x="611787" y="8940"/>
                </a:lnTo>
                <a:close/>
              </a:path>
              <a:path w="710565" h="184150">
                <a:moveTo>
                  <a:pt x="647776" y="22961"/>
                </a:moveTo>
                <a:lnTo>
                  <a:pt x="611787" y="22961"/>
                </a:lnTo>
                <a:lnTo>
                  <a:pt x="624424" y="25031"/>
                </a:lnTo>
                <a:lnTo>
                  <a:pt x="634393" y="30835"/>
                </a:lnTo>
                <a:lnTo>
                  <a:pt x="640934" y="39763"/>
                </a:lnTo>
                <a:lnTo>
                  <a:pt x="643283" y="51206"/>
                </a:lnTo>
                <a:lnTo>
                  <a:pt x="640934" y="62649"/>
                </a:lnTo>
                <a:lnTo>
                  <a:pt x="634393" y="71577"/>
                </a:lnTo>
                <a:lnTo>
                  <a:pt x="624424" y="77381"/>
                </a:lnTo>
                <a:lnTo>
                  <a:pt x="611787" y="79451"/>
                </a:lnTo>
                <a:lnTo>
                  <a:pt x="647900" y="79451"/>
                </a:lnTo>
                <a:lnTo>
                  <a:pt x="655993" y="68472"/>
                </a:lnTo>
                <a:lnTo>
                  <a:pt x="659539" y="51206"/>
                </a:lnTo>
                <a:lnTo>
                  <a:pt x="655993" y="34058"/>
                </a:lnTo>
                <a:lnTo>
                  <a:pt x="647776" y="22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81400" y="1816100"/>
            <a:ext cx="2146300" cy="1435100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1543811" y="7023989"/>
            <a:ext cx="1441450" cy="347345"/>
          </a:xfrm>
          <a:custGeom>
            <a:avLst/>
            <a:gdLst/>
            <a:ahLst/>
            <a:cxnLst/>
            <a:rect l="l" t="t" r="r" b="b"/>
            <a:pathLst>
              <a:path w="1441450" h="347345">
                <a:moveTo>
                  <a:pt x="85724" y="38100"/>
                </a:moveTo>
                <a:lnTo>
                  <a:pt x="0" y="38100"/>
                </a:lnTo>
                <a:lnTo>
                  <a:pt x="0" y="64007"/>
                </a:lnTo>
                <a:lnTo>
                  <a:pt x="203453" y="64007"/>
                </a:lnTo>
                <a:lnTo>
                  <a:pt x="203453" y="52577"/>
                </a:lnTo>
                <a:lnTo>
                  <a:pt x="85724" y="52577"/>
                </a:lnTo>
                <a:lnTo>
                  <a:pt x="85724" y="38100"/>
                </a:lnTo>
                <a:close/>
              </a:path>
              <a:path w="1441450" h="347345">
                <a:moveTo>
                  <a:pt x="117347" y="0"/>
                </a:moveTo>
                <a:lnTo>
                  <a:pt x="85724" y="0"/>
                </a:lnTo>
                <a:lnTo>
                  <a:pt x="85724" y="52577"/>
                </a:lnTo>
                <a:lnTo>
                  <a:pt x="117347" y="52577"/>
                </a:lnTo>
                <a:lnTo>
                  <a:pt x="117347" y="0"/>
                </a:lnTo>
                <a:close/>
              </a:path>
              <a:path w="1441450" h="347345">
                <a:moveTo>
                  <a:pt x="203453" y="38100"/>
                </a:moveTo>
                <a:lnTo>
                  <a:pt x="117347" y="38100"/>
                </a:lnTo>
                <a:lnTo>
                  <a:pt x="117347" y="52577"/>
                </a:lnTo>
                <a:lnTo>
                  <a:pt x="203453" y="52577"/>
                </a:lnTo>
                <a:lnTo>
                  <a:pt x="203453" y="38100"/>
                </a:lnTo>
                <a:close/>
              </a:path>
              <a:path w="1441450" h="347345">
                <a:moveTo>
                  <a:pt x="101726" y="81533"/>
                </a:moveTo>
                <a:lnTo>
                  <a:pt x="67913" y="85939"/>
                </a:lnTo>
                <a:lnTo>
                  <a:pt x="41814" y="98488"/>
                </a:lnTo>
                <a:lnTo>
                  <a:pt x="25003" y="118181"/>
                </a:lnTo>
                <a:lnTo>
                  <a:pt x="19049" y="144018"/>
                </a:lnTo>
                <a:lnTo>
                  <a:pt x="25003" y="169574"/>
                </a:lnTo>
                <a:lnTo>
                  <a:pt x="41814" y="189023"/>
                </a:lnTo>
                <a:lnTo>
                  <a:pt x="67913" y="201400"/>
                </a:lnTo>
                <a:lnTo>
                  <a:pt x="101726" y="205740"/>
                </a:lnTo>
                <a:lnTo>
                  <a:pt x="135159" y="201400"/>
                </a:lnTo>
                <a:lnTo>
                  <a:pt x="161163" y="189023"/>
                </a:lnTo>
                <a:lnTo>
                  <a:pt x="167809" y="181355"/>
                </a:lnTo>
                <a:lnTo>
                  <a:pt x="101726" y="181355"/>
                </a:lnTo>
                <a:lnTo>
                  <a:pt x="80170" y="178683"/>
                </a:lnTo>
                <a:lnTo>
                  <a:pt x="63579" y="171116"/>
                </a:lnTo>
                <a:lnTo>
                  <a:pt x="52917" y="159335"/>
                </a:lnTo>
                <a:lnTo>
                  <a:pt x="49148" y="144018"/>
                </a:lnTo>
                <a:lnTo>
                  <a:pt x="52917" y="128319"/>
                </a:lnTo>
                <a:lnTo>
                  <a:pt x="63579" y="116443"/>
                </a:lnTo>
                <a:lnTo>
                  <a:pt x="80170" y="108924"/>
                </a:lnTo>
                <a:lnTo>
                  <a:pt x="101726" y="106298"/>
                </a:lnTo>
                <a:lnTo>
                  <a:pt x="167849" y="106298"/>
                </a:lnTo>
                <a:lnTo>
                  <a:pt x="161163" y="98488"/>
                </a:lnTo>
                <a:lnTo>
                  <a:pt x="135159" y="85939"/>
                </a:lnTo>
                <a:lnTo>
                  <a:pt x="101726" y="81533"/>
                </a:lnTo>
                <a:close/>
              </a:path>
              <a:path w="1441450" h="347345">
                <a:moveTo>
                  <a:pt x="167849" y="106298"/>
                </a:moveTo>
                <a:lnTo>
                  <a:pt x="101726" y="106298"/>
                </a:lnTo>
                <a:lnTo>
                  <a:pt x="122902" y="108924"/>
                </a:lnTo>
                <a:lnTo>
                  <a:pt x="139398" y="116443"/>
                </a:lnTo>
                <a:lnTo>
                  <a:pt x="150108" y="128319"/>
                </a:lnTo>
                <a:lnTo>
                  <a:pt x="153924" y="144018"/>
                </a:lnTo>
                <a:lnTo>
                  <a:pt x="150108" y="159335"/>
                </a:lnTo>
                <a:lnTo>
                  <a:pt x="139398" y="171116"/>
                </a:lnTo>
                <a:lnTo>
                  <a:pt x="122902" y="178683"/>
                </a:lnTo>
                <a:lnTo>
                  <a:pt x="101726" y="181355"/>
                </a:lnTo>
                <a:lnTo>
                  <a:pt x="167809" y="181355"/>
                </a:lnTo>
                <a:lnTo>
                  <a:pt x="178022" y="169574"/>
                </a:lnTo>
                <a:lnTo>
                  <a:pt x="184023" y="144018"/>
                </a:lnTo>
                <a:lnTo>
                  <a:pt x="178022" y="118181"/>
                </a:lnTo>
                <a:lnTo>
                  <a:pt x="167849" y="106298"/>
                </a:lnTo>
                <a:close/>
              </a:path>
              <a:path w="1441450" h="347345">
                <a:moveTo>
                  <a:pt x="266319" y="1904"/>
                </a:moveTo>
                <a:lnTo>
                  <a:pt x="234696" y="1904"/>
                </a:lnTo>
                <a:lnTo>
                  <a:pt x="234696" y="217170"/>
                </a:lnTo>
                <a:lnTo>
                  <a:pt x="266319" y="217170"/>
                </a:lnTo>
                <a:lnTo>
                  <a:pt x="266319" y="123062"/>
                </a:lnTo>
                <a:lnTo>
                  <a:pt x="257556" y="123062"/>
                </a:lnTo>
                <a:lnTo>
                  <a:pt x="257556" y="96773"/>
                </a:lnTo>
                <a:lnTo>
                  <a:pt x="266319" y="96773"/>
                </a:lnTo>
                <a:lnTo>
                  <a:pt x="266319" y="1904"/>
                </a:lnTo>
                <a:close/>
              </a:path>
              <a:path w="1441450" h="347345">
                <a:moveTo>
                  <a:pt x="266319" y="96773"/>
                </a:moveTo>
                <a:lnTo>
                  <a:pt x="257556" y="96773"/>
                </a:lnTo>
                <a:lnTo>
                  <a:pt x="257556" y="123062"/>
                </a:lnTo>
                <a:lnTo>
                  <a:pt x="266319" y="123062"/>
                </a:lnTo>
                <a:lnTo>
                  <a:pt x="266319" y="96773"/>
                </a:lnTo>
                <a:close/>
              </a:path>
              <a:path w="1441450" h="347345">
                <a:moveTo>
                  <a:pt x="317373" y="96773"/>
                </a:moveTo>
                <a:lnTo>
                  <a:pt x="266319" y="96773"/>
                </a:lnTo>
                <a:lnTo>
                  <a:pt x="266319" y="123062"/>
                </a:lnTo>
                <a:lnTo>
                  <a:pt x="317373" y="123062"/>
                </a:lnTo>
                <a:lnTo>
                  <a:pt x="317373" y="96773"/>
                </a:lnTo>
                <a:close/>
              </a:path>
              <a:path w="1441450" h="347345">
                <a:moveTo>
                  <a:pt x="266319" y="235838"/>
                </a:moveTo>
                <a:lnTo>
                  <a:pt x="42671" y="235838"/>
                </a:lnTo>
                <a:lnTo>
                  <a:pt x="42671" y="261747"/>
                </a:lnTo>
                <a:lnTo>
                  <a:pt x="234696" y="261747"/>
                </a:lnTo>
                <a:lnTo>
                  <a:pt x="234696" y="346329"/>
                </a:lnTo>
                <a:lnTo>
                  <a:pt x="266319" y="346329"/>
                </a:lnTo>
                <a:lnTo>
                  <a:pt x="266319" y="235838"/>
                </a:lnTo>
                <a:close/>
              </a:path>
              <a:path w="1441450" h="347345">
                <a:moveTo>
                  <a:pt x="443073" y="232409"/>
                </a:moveTo>
                <a:lnTo>
                  <a:pt x="411450" y="232409"/>
                </a:lnTo>
                <a:lnTo>
                  <a:pt x="411450" y="338709"/>
                </a:lnTo>
                <a:lnTo>
                  <a:pt x="641193" y="338709"/>
                </a:lnTo>
                <a:lnTo>
                  <a:pt x="641193" y="326136"/>
                </a:lnTo>
                <a:lnTo>
                  <a:pt x="443073" y="326136"/>
                </a:lnTo>
                <a:lnTo>
                  <a:pt x="443073" y="232409"/>
                </a:lnTo>
                <a:close/>
              </a:path>
              <a:path w="1441450" h="347345">
                <a:moveTo>
                  <a:pt x="641193" y="312801"/>
                </a:moveTo>
                <a:lnTo>
                  <a:pt x="443073" y="312801"/>
                </a:lnTo>
                <a:lnTo>
                  <a:pt x="443073" y="326136"/>
                </a:lnTo>
                <a:lnTo>
                  <a:pt x="641193" y="326136"/>
                </a:lnTo>
                <a:lnTo>
                  <a:pt x="641193" y="312801"/>
                </a:lnTo>
                <a:close/>
              </a:path>
              <a:path w="1441450" h="347345">
                <a:moveTo>
                  <a:pt x="632811" y="2285"/>
                </a:moveTo>
                <a:lnTo>
                  <a:pt x="601188" y="2285"/>
                </a:lnTo>
                <a:lnTo>
                  <a:pt x="601188" y="257175"/>
                </a:lnTo>
                <a:lnTo>
                  <a:pt x="632811" y="257175"/>
                </a:lnTo>
                <a:lnTo>
                  <a:pt x="632811" y="124968"/>
                </a:lnTo>
                <a:lnTo>
                  <a:pt x="611094" y="124968"/>
                </a:lnTo>
                <a:lnTo>
                  <a:pt x="611094" y="99059"/>
                </a:lnTo>
                <a:lnTo>
                  <a:pt x="632811" y="99059"/>
                </a:lnTo>
                <a:lnTo>
                  <a:pt x="632811" y="2285"/>
                </a:lnTo>
                <a:close/>
              </a:path>
              <a:path w="1441450" h="347345">
                <a:moveTo>
                  <a:pt x="397734" y="24764"/>
                </a:moveTo>
                <a:lnTo>
                  <a:pt x="366492" y="24764"/>
                </a:lnTo>
                <a:lnTo>
                  <a:pt x="366492" y="198501"/>
                </a:lnTo>
                <a:lnTo>
                  <a:pt x="521940" y="198501"/>
                </a:lnTo>
                <a:lnTo>
                  <a:pt x="521940" y="172593"/>
                </a:lnTo>
                <a:lnTo>
                  <a:pt x="397734" y="172593"/>
                </a:lnTo>
                <a:lnTo>
                  <a:pt x="397734" y="110489"/>
                </a:lnTo>
                <a:lnTo>
                  <a:pt x="512034" y="110489"/>
                </a:lnTo>
                <a:lnTo>
                  <a:pt x="512034" y="99059"/>
                </a:lnTo>
                <a:lnTo>
                  <a:pt x="521940" y="99059"/>
                </a:lnTo>
                <a:lnTo>
                  <a:pt x="521940" y="85725"/>
                </a:lnTo>
                <a:lnTo>
                  <a:pt x="397734" y="85725"/>
                </a:lnTo>
                <a:lnTo>
                  <a:pt x="397734" y="24764"/>
                </a:lnTo>
                <a:close/>
              </a:path>
              <a:path w="1441450" h="347345">
                <a:moveTo>
                  <a:pt x="512034" y="110489"/>
                </a:moveTo>
                <a:lnTo>
                  <a:pt x="491079" y="110489"/>
                </a:lnTo>
                <a:lnTo>
                  <a:pt x="491079" y="172593"/>
                </a:lnTo>
                <a:lnTo>
                  <a:pt x="521940" y="172593"/>
                </a:lnTo>
                <a:lnTo>
                  <a:pt x="521940" y="124968"/>
                </a:lnTo>
                <a:lnTo>
                  <a:pt x="512034" y="124968"/>
                </a:lnTo>
                <a:lnTo>
                  <a:pt x="512034" y="110489"/>
                </a:lnTo>
                <a:close/>
              </a:path>
              <a:path w="1441450" h="347345">
                <a:moveTo>
                  <a:pt x="521940" y="99059"/>
                </a:moveTo>
                <a:lnTo>
                  <a:pt x="512034" y="99059"/>
                </a:lnTo>
                <a:lnTo>
                  <a:pt x="512034" y="124968"/>
                </a:lnTo>
                <a:lnTo>
                  <a:pt x="521940" y="124968"/>
                </a:lnTo>
                <a:lnTo>
                  <a:pt x="521940" y="99059"/>
                </a:lnTo>
                <a:close/>
              </a:path>
              <a:path w="1441450" h="347345">
                <a:moveTo>
                  <a:pt x="601188" y="99059"/>
                </a:moveTo>
                <a:lnTo>
                  <a:pt x="521940" y="99059"/>
                </a:lnTo>
                <a:lnTo>
                  <a:pt x="521940" y="124968"/>
                </a:lnTo>
                <a:lnTo>
                  <a:pt x="601188" y="124968"/>
                </a:lnTo>
                <a:lnTo>
                  <a:pt x="601188" y="99059"/>
                </a:lnTo>
                <a:close/>
              </a:path>
              <a:path w="1441450" h="347345">
                <a:moveTo>
                  <a:pt x="632811" y="99059"/>
                </a:moveTo>
                <a:lnTo>
                  <a:pt x="611094" y="99059"/>
                </a:lnTo>
                <a:lnTo>
                  <a:pt x="611094" y="124968"/>
                </a:lnTo>
                <a:lnTo>
                  <a:pt x="632811" y="124968"/>
                </a:lnTo>
                <a:lnTo>
                  <a:pt x="632811" y="99059"/>
                </a:lnTo>
                <a:close/>
              </a:path>
              <a:path w="1441450" h="347345">
                <a:moveTo>
                  <a:pt x="521940" y="24764"/>
                </a:moveTo>
                <a:lnTo>
                  <a:pt x="491079" y="24764"/>
                </a:lnTo>
                <a:lnTo>
                  <a:pt x="491079" y="85725"/>
                </a:lnTo>
                <a:lnTo>
                  <a:pt x="521940" y="85725"/>
                </a:lnTo>
                <a:lnTo>
                  <a:pt x="521940" y="24764"/>
                </a:lnTo>
                <a:close/>
              </a:path>
              <a:path w="1441450" h="347345">
                <a:moveTo>
                  <a:pt x="1089695" y="1904"/>
                </a:moveTo>
                <a:lnTo>
                  <a:pt x="1057691" y="1904"/>
                </a:lnTo>
                <a:lnTo>
                  <a:pt x="1057691" y="186689"/>
                </a:lnTo>
                <a:lnTo>
                  <a:pt x="1089695" y="186689"/>
                </a:lnTo>
                <a:lnTo>
                  <a:pt x="1089695" y="1904"/>
                </a:lnTo>
                <a:close/>
              </a:path>
              <a:path w="1441450" h="347345">
                <a:moveTo>
                  <a:pt x="898814" y="203834"/>
                </a:moveTo>
                <a:lnTo>
                  <a:pt x="867572" y="203834"/>
                </a:lnTo>
                <a:lnTo>
                  <a:pt x="867572" y="341756"/>
                </a:lnTo>
                <a:lnTo>
                  <a:pt x="1089695" y="341756"/>
                </a:lnTo>
                <a:lnTo>
                  <a:pt x="1089695" y="316229"/>
                </a:lnTo>
                <a:lnTo>
                  <a:pt x="898814" y="316229"/>
                </a:lnTo>
                <a:lnTo>
                  <a:pt x="898814" y="270891"/>
                </a:lnTo>
                <a:lnTo>
                  <a:pt x="1089695" y="270891"/>
                </a:lnTo>
                <a:lnTo>
                  <a:pt x="1089695" y="245745"/>
                </a:lnTo>
                <a:lnTo>
                  <a:pt x="898814" y="245745"/>
                </a:lnTo>
                <a:lnTo>
                  <a:pt x="898814" y="203834"/>
                </a:lnTo>
                <a:close/>
              </a:path>
              <a:path w="1441450" h="347345">
                <a:moveTo>
                  <a:pt x="1089695" y="270891"/>
                </a:moveTo>
                <a:lnTo>
                  <a:pt x="1058453" y="270891"/>
                </a:lnTo>
                <a:lnTo>
                  <a:pt x="1058453" y="316229"/>
                </a:lnTo>
                <a:lnTo>
                  <a:pt x="1089695" y="316229"/>
                </a:lnTo>
                <a:lnTo>
                  <a:pt x="1089695" y="270891"/>
                </a:lnTo>
                <a:close/>
              </a:path>
              <a:path w="1441450" h="347345">
                <a:moveTo>
                  <a:pt x="1089695" y="203834"/>
                </a:moveTo>
                <a:lnTo>
                  <a:pt x="1058453" y="203834"/>
                </a:lnTo>
                <a:lnTo>
                  <a:pt x="1058453" y="245745"/>
                </a:lnTo>
                <a:lnTo>
                  <a:pt x="1089695" y="245745"/>
                </a:lnTo>
                <a:lnTo>
                  <a:pt x="1089695" y="203834"/>
                </a:lnTo>
                <a:close/>
              </a:path>
              <a:path w="1441450" h="347345">
                <a:moveTo>
                  <a:pt x="904910" y="18287"/>
                </a:moveTo>
                <a:lnTo>
                  <a:pt x="868840" y="24080"/>
                </a:lnTo>
                <a:lnTo>
                  <a:pt x="840378" y="40338"/>
                </a:lnTo>
                <a:lnTo>
                  <a:pt x="821703" y="65383"/>
                </a:lnTo>
                <a:lnTo>
                  <a:pt x="814994" y="97535"/>
                </a:lnTo>
                <a:lnTo>
                  <a:pt x="821703" y="129909"/>
                </a:lnTo>
                <a:lnTo>
                  <a:pt x="840378" y="155066"/>
                </a:lnTo>
                <a:lnTo>
                  <a:pt x="868840" y="171366"/>
                </a:lnTo>
                <a:lnTo>
                  <a:pt x="904910" y="177164"/>
                </a:lnTo>
                <a:lnTo>
                  <a:pt x="940921" y="171366"/>
                </a:lnTo>
                <a:lnTo>
                  <a:pt x="969252" y="155066"/>
                </a:lnTo>
                <a:lnTo>
                  <a:pt x="972622" y="150494"/>
                </a:lnTo>
                <a:lnTo>
                  <a:pt x="904910" y="150494"/>
                </a:lnTo>
                <a:lnTo>
                  <a:pt x="881217" y="146613"/>
                </a:lnTo>
                <a:lnTo>
                  <a:pt x="862524" y="135731"/>
                </a:lnTo>
                <a:lnTo>
                  <a:pt x="850261" y="118991"/>
                </a:lnTo>
                <a:lnTo>
                  <a:pt x="845855" y="97535"/>
                </a:lnTo>
                <a:lnTo>
                  <a:pt x="850261" y="76080"/>
                </a:lnTo>
                <a:lnTo>
                  <a:pt x="862524" y="59340"/>
                </a:lnTo>
                <a:lnTo>
                  <a:pt x="881217" y="48458"/>
                </a:lnTo>
                <a:lnTo>
                  <a:pt x="904910" y="44576"/>
                </a:lnTo>
                <a:lnTo>
                  <a:pt x="972390" y="44576"/>
                </a:lnTo>
                <a:lnTo>
                  <a:pt x="969252" y="40338"/>
                </a:lnTo>
                <a:lnTo>
                  <a:pt x="940921" y="24080"/>
                </a:lnTo>
                <a:lnTo>
                  <a:pt x="904910" y="18287"/>
                </a:lnTo>
                <a:close/>
              </a:path>
              <a:path w="1441450" h="347345">
                <a:moveTo>
                  <a:pt x="972390" y="44576"/>
                </a:moveTo>
                <a:lnTo>
                  <a:pt x="904910" y="44576"/>
                </a:lnTo>
                <a:lnTo>
                  <a:pt x="928604" y="48458"/>
                </a:lnTo>
                <a:lnTo>
                  <a:pt x="947296" y="59340"/>
                </a:lnTo>
                <a:lnTo>
                  <a:pt x="959560" y="76080"/>
                </a:lnTo>
                <a:lnTo>
                  <a:pt x="963965" y="97535"/>
                </a:lnTo>
                <a:lnTo>
                  <a:pt x="959560" y="118991"/>
                </a:lnTo>
                <a:lnTo>
                  <a:pt x="947296" y="135731"/>
                </a:lnTo>
                <a:lnTo>
                  <a:pt x="928604" y="146613"/>
                </a:lnTo>
                <a:lnTo>
                  <a:pt x="904910" y="150494"/>
                </a:lnTo>
                <a:lnTo>
                  <a:pt x="972622" y="150494"/>
                </a:lnTo>
                <a:lnTo>
                  <a:pt x="987796" y="129909"/>
                </a:lnTo>
                <a:lnTo>
                  <a:pt x="994445" y="97535"/>
                </a:lnTo>
                <a:lnTo>
                  <a:pt x="987796" y="65383"/>
                </a:lnTo>
                <a:lnTo>
                  <a:pt x="972390" y="44576"/>
                </a:lnTo>
                <a:close/>
              </a:path>
              <a:path w="1441450" h="347345">
                <a:moveTo>
                  <a:pt x="1440947" y="2285"/>
                </a:moveTo>
                <a:lnTo>
                  <a:pt x="1409324" y="2285"/>
                </a:lnTo>
                <a:lnTo>
                  <a:pt x="1409324" y="213741"/>
                </a:lnTo>
                <a:lnTo>
                  <a:pt x="1440947" y="213741"/>
                </a:lnTo>
                <a:lnTo>
                  <a:pt x="1440947" y="150113"/>
                </a:lnTo>
                <a:lnTo>
                  <a:pt x="1416563" y="150113"/>
                </a:lnTo>
                <a:lnTo>
                  <a:pt x="1416563" y="124206"/>
                </a:lnTo>
                <a:lnTo>
                  <a:pt x="1440947" y="124206"/>
                </a:lnTo>
                <a:lnTo>
                  <a:pt x="1440947" y="78866"/>
                </a:lnTo>
                <a:lnTo>
                  <a:pt x="1416563" y="78866"/>
                </a:lnTo>
                <a:lnTo>
                  <a:pt x="1416563" y="52958"/>
                </a:lnTo>
                <a:lnTo>
                  <a:pt x="1440947" y="52958"/>
                </a:lnTo>
                <a:lnTo>
                  <a:pt x="1440947" y="2285"/>
                </a:lnTo>
                <a:close/>
              </a:path>
              <a:path w="1441450" h="347345">
                <a:moveTo>
                  <a:pt x="1319789" y="22479"/>
                </a:moveTo>
                <a:lnTo>
                  <a:pt x="1171199" y="22479"/>
                </a:lnTo>
                <a:lnTo>
                  <a:pt x="1171199" y="48386"/>
                </a:lnTo>
                <a:lnTo>
                  <a:pt x="1288547" y="48386"/>
                </a:lnTo>
                <a:lnTo>
                  <a:pt x="1288547" y="95630"/>
                </a:lnTo>
                <a:lnTo>
                  <a:pt x="1171961" y="95630"/>
                </a:lnTo>
                <a:lnTo>
                  <a:pt x="1171961" y="198501"/>
                </a:lnTo>
                <a:lnTo>
                  <a:pt x="1196726" y="198501"/>
                </a:lnTo>
                <a:lnTo>
                  <a:pt x="1242619" y="198203"/>
                </a:lnTo>
                <a:lnTo>
                  <a:pt x="1279546" y="196977"/>
                </a:lnTo>
                <a:lnTo>
                  <a:pt x="1311544" y="194321"/>
                </a:lnTo>
                <a:lnTo>
                  <a:pt x="1342649" y="189738"/>
                </a:lnTo>
                <a:lnTo>
                  <a:pt x="1342445" y="188213"/>
                </a:lnTo>
                <a:lnTo>
                  <a:pt x="1203203" y="188213"/>
                </a:lnTo>
                <a:lnTo>
                  <a:pt x="1203203" y="172593"/>
                </a:lnTo>
                <a:lnTo>
                  <a:pt x="1196726" y="172593"/>
                </a:lnTo>
                <a:lnTo>
                  <a:pt x="1203203" y="172551"/>
                </a:lnTo>
                <a:lnTo>
                  <a:pt x="1203203" y="120395"/>
                </a:lnTo>
                <a:lnTo>
                  <a:pt x="1319789" y="120395"/>
                </a:lnTo>
                <a:lnTo>
                  <a:pt x="1319789" y="22479"/>
                </a:lnTo>
                <a:close/>
              </a:path>
              <a:path w="1441450" h="347345">
                <a:moveTo>
                  <a:pt x="1339220" y="164211"/>
                </a:moveTo>
                <a:lnTo>
                  <a:pt x="1309133" y="168574"/>
                </a:lnTo>
                <a:lnTo>
                  <a:pt x="1277975" y="171116"/>
                </a:lnTo>
                <a:lnTo>
                  <a:pt x="1241815" y="172301"/>
                </a:lnTo>
                <a:lnTo>
                  <a:pt x="1203203" y="172551"/>
                </a:lnTo>
                <a:lnTo>
                  <a:pt x="1203203" y="188213"/>
                </a:lnTo>
                <a:lnTo>
                  <a:pt x="1342445" y="188213"/>
                </a:lnTo>
                <a:lnTo>
                  <a:pt x="1339220" y="164211"/>
                </a:lnTo>
                <a:close/>
              </a:path>
              <a:path w="1441450" h="347345">
                <a:moveTo>
                  <a:pt x="1203203" y="172551"/>
                </a:moveTo>
                <a:lnTo>
                  <a:pt x="1196726" y="172593"/>
                </a:lnTo>
                <a:lnTo>
                  <a:pt x="1203203" y="172593"/>
                </a:lnTo>
                <a:close/>
              </a:path>
              <a:path w="1441450" h="347345">
                <a:moveTo>
                  <a:pt x="1409324" y="124206"/>
                </a:moveTo>
                <a:lnTo>
                  <a:pt x="1342649" y="124206"/>
                </a:lnTo>
                <a:lnTo>
                  <a:pt x="1342649" y="150113"/>
                </a:lnTo>
                <a:lnTo>
                  <a:pt x="1409324" y="150113"/>
                </a:lnTo>
                <a:lnTo>
                  <a:pt x="1409324" y="124206"/>
                </a:lnTo>
                <a:close/>
              </a:path>
              <a:path w="1441450" h="347345">
                <a:moveTo>
                  <a:pt x="1440947" y="124206"/>
                </a:moveTo>
                <a:lnTo>
                  <a:pt x="1416563" y="124206"/>
                </a:lnTo>
                <a:lnTo>
                  <a:pt x="1416563" y="150113"/>
                </a:lnTo>
                <a:lnTo>
                  <a:pt x="1440947" y="150113"/>
                </a:lnTo>
                <a:lnTo>
                  <a:pt x="1440947" y="124206"/>
                </a:lnTo>
                <a:close/>
              </a:path>
              <a:path w="1441450" h="347345">
                <a:moveTo>
                  <a:pt x="1409324" y="52958"/>
                </a:moveTo>
                <a:lnTo>
                  <a:pt x="1342649" y="52958"/>
                </a:lnTo>
                <a:lnTo>
                  <a:pt x="1342649" y="78866"/>
                </a:lnTo>
                <a:lnTo>
                  <a:pt x="1409324" y="78866"/>
                </a:lnTo>
                <a:lnTo>
                  <a:pt x="1409324" y="52958"/>
                </a:lnTo>
                <a:close/>
              </a:path>
              <a:path w="1441450" h="347345">
                <a:moveTo>
                  <a:pt x="1440947" y="52958"/>
                </a:moveTo>
                <a:lnTo>
                  <a:pt x="1416563" y="52958"/>
                </a:lnTo>
                <a:lnTo>
                  <a:pt x="1416563" y="78866"/>
                </a:lnTo>
                <a:lnTo>
                  <a:pt x="1440947" y="78866"/>
                </a:lnTo>
                <a:lnTo>
                  <a:pt x="1440947" y="52958"/>
                </a:lnTo>
                <a:close/>
              </a:path>
              <a:path w="1441450" h="347345">
                <a:moveTo>
                  <a:pt x="1440947" y="232409"/>
                </a:moveTo>
                <a:lnTo>
                  <a:pt x="1210442" y="232409"/>
                </a:lnTo>
                <a:lnTo>
                  <a:pt x="1210442" y="258318"/>
                </a:lnTo>
                <a:lnTo>
                  <a:pt x="1409324" y="258318"/>
                </a:lnTo>
                <a:lnTo>
                  <a:pt x="1409324" y="347091"/>
                </a:lnTo>
                <a:lnTo>
                  <a:pt x="1440947" y="347091"/>
                </a:lnTo>
                <a:lnTo>
                  <a:pt x="1440947" y="232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57553" y="7991093"/>
            <a:ext cx="1330325" cy="345440"/>
          </a:xfrm>
          <a:custGeom>
            <a:avLst/>
            <a:gdLst/>
            <a:ahLst/>
            <a:cxnLst/>
            <a:rect l="l" t="t" r="r" b="b"/>
            <a:pathLst>
              <a:path w="1330325" h="345440">
                <a:moveTo>
                  <a:pt x="93626" y="37615"/>
                </a:moveTo>
                <a:lnTo>
                  <a:pt x="0" y="37615"/>
                </a:lnTo>
                <a:lnTo>
                  <a:pt x="0" y="314705"/>
                </a:lnTo>
                <a:lnTo>
                  <a:pt x="33553" y="314705"/>
                </a:lnTo>
                <a:lnTo>
                  <a:pt x="33553" y="213502"/>
                </a:lnTo>
                <a:lnTo>
                  <a:pt x="27059" y="213502"/>
                </a:lnTo>
                <a:lnTo>
                  <a:pt x="27059" y="183737"/>
                </a:lnTo>
                <a:lnTo>
                  <a:pt x="33553" y="183737"/>
                </a:lnTo>
                <a:lnTo>
                  <a:pt x="33553" y="67380"/>
                </a:lnTo>
                <a:lnTo>
                  <a:pt x="168663" y="67380"/>
                </a:lnTo>
                <a:lnTo>
                  <a:pt x="135839" y="44236"/>
                </a:lnTo>
                <a:lnTo>
                  <a:pt x="109185" y="38350"/>
                </a:lnTo>
                <a:lnTo>
                  <a:pt x="93626" y="37615"/>
                </a:lnTo>
                <a:close/>
              </a:path>
              <a:path w="1330325" h="345440">
                <a:moveTo>
                  <a:pt x="33553" y="183737"/>
                </a:moveTo>
                <a:lnTo>
                  <a:pt x="27059" y="183737"/>
                </a:lnTo>
                <a:lnTo>
                  <a:pt x="27059" y="213502"/>
                </a:lnTo>
                <a:lnTo>
                  <a:pt x="33553" y="213502"/>
                </a:lnTo>
                <a:lnTo>
                  <a:pt x="33553" y="183737"/>
                </a:lnTo>
                <a:close/>
              </a:path>
              <a:path w="1330325" h="345440">
                <a:moveTo>
                  <a:pt x="168663" y="67380"/>
                </a:moveTo>
                <a:lnTo>
                  <a:pt x="92544" y="67380"/>
                </a:lnTo>
                <a:lnTo>
                  <a:pt x="103283" y="67854"/>
                </a:lnTo>
                <a:lnTo>
                  <a:pt x="112906" y="69274"/>
                </a:lnTo>
                <a:lnTo>
                  <a:pt x="148557" y="95522"/>
                </a:lnTo>
                <a:lnTo>
                  <a:pt x="154781" y="125288"/>
                </a:lnTo>
                <a:lnTo>
                  <a:pt x="154392" y="133397"/>
                </a:lnTo>
                <a:lnTo>
                  <a:pt x="135239" y="171831"/>
                </a:lnTo>
                <a:lnTo>
                  <a:pt x="93085" y="183737"/>
                </a:lnTo>
                <a:lnTo>
                  <a:pt x="33553" y="183737"/>
                </a:lnTo>
                <a:lnTo>
                  <a:pt x="33553" y="213502"/>
                </a:lnTo>
                <a:lnTo>
                  <a:pt x="94167" y="213502"/>
                </a:lnTo>
                <a:lnTo>
                  <a:pt x="109608" y="212767"/>
                </a:lnTo>
                <a:lnTo>
                  <a:pt x="147204" y="201731"/>
                </a:lnTo>
                <a:lnTo>
                  <a:pt x="177781" y="169801"/>
                </a:lnTo>
                <a:lnTo>
                  <a:pt x="187794" y="125288"/>
                </a:lnTo>
                <a:lnTo>
                  <a:pt x="187168" y="113331"/>
                </a:lnTo>
                <a:lnTo>
                  <a:pt x="185291" y="101949"/>
                </a:lnTo>
                <a:lnTo>
                  <a:pt x="182162" y="91142"/>
                </a:lnTo>
                <a:lnTo>
                  <a:pt x="177781" y="80910"/>
                </a:lnTo>
                <a:lnTo>
                  <a:pt x="172099" y="71481"/>
                </a:lnTo>
                <a:lnTo>
                  <a:pt x="168663" y="67380"/>
                </a:lnTo>
                <a:close/>
              </a:path>
              <a:path w="1330325" h="345440">
                <a:moveTo>
                  <a:pt x="250504" y="37615"/>
                </a:moveTo>
                <a:lnTo>
                  <a:pt x="216409" y="37615"/>
                </a:lnTo>
                <a:lnTo>
                  <a:pt x="292176" y="314705"/>
                </a:lnTo>
                <a:lnTo>
                  <a:pt x="326813" y="314705"/>
                </a:lnTo>
                <a:lnTo>
                  <a:pt x="341052" y="263292"/>
                </a:lnTo>
                <a:lnTo>
                  <a:pt x="308412" y="263292"/>
                </a:lnTo>
                <a:lnTo>
                  <a:pt x="250504" y="37615"/>
                </a:lnTo>
                <a:close/>
              </a:path>
              <a:path w="1330325" h="345440">
                <a:moveTo>
                  <a:pt x="422704" y="93899"/>
                </a:moveTo>
                <a:lnTo>
                  <a:pt x="390132" y="93899"/>
                </a:lnTo>
                <a:lnTo>
                  <a:pt x="451287" y="314705"/>
                </a:lnTo>
                <a:lnTo>
                  <a:pt x="485923" y="314705"/>
                </a:lnTo>
                <a:lnTo>
                  <a:pt x="499982" y="263292"/>
                </a:lnTo>
                <a:lnTo>
                  <a:pt x="466982" y="263292"/>
                </a:lnTo>
                <a:lnTo>
                  <a:pt x="422704" y="93899"/>
                </a:lnTo>
                <a:close/>
              </a:path>
              <a:path w="1330325" h="345440">
                <a:moveTo>
                  <a:pt x="407992" y="37615"/>
                </a:moveTo>
                <a:lnTo>
                  <a:pt x="370108" y="37615"/>
                </a:lnTo>
                <a:lnTo>
                  <a:pt x="311118" y="263292"/>
                </a:lnTo>
                <a:lnTo>
                  <a:pt x="341052" y="263292"/>
                </a:lnTo>
                <a:lnTo>
                  <a:pt x="387967" y="93899"/>
                </a:lnTo>
                <a:lnTo>
                  <a:pt x="422704" y="93899"/>
                </a:lnTo>
                <a:lnTo>
                  <a:pt x="407992" y="37615"/>
                </a:lnTo>
                <a:close/>
              </a:path>
              <a:path w="1330325" h="345440">
                <a:moveTo>
                  <a:pt x="561690" y="37615"/>
                </a:moveTo>
                <a:lnTo>
                  <a:pt x="527595" y="37615"/>
                </a:lnTo>
                <a:lnTo>
                  <a:pt x="469688" y="263292"/>
                </a:lnTo>
                <a:lnTo>
                  <a:pt x="499982" y="263292"/>
                </a:lnTo>
                <a:lnTo>
                  <a:pt x="561690" y="37615"/>
                </a:lnTo>
                <a:close/>
              </a:path>
              <a:path w="1330325" h="345440">
                <a:moveTo>
                  <a:pt x="978471" y="0"/>
                </a:moveTo>
                <a:lnTo>
                  <a:pt x="946467" y="0"/>
                </a:lnTo>
                <a:lnTo>
                  <a:pt x="946467" y="184784"/>
                </a:lnTo>
                <a:lnTo>
                  <a:pt x="978471" y="184784"/>
                </a:lnTo>
                <a:lnTo>
                  <a:pt x="978471" y="0"/>
                </a:lnTo>
                <a:close/>
              </a:path>
              <a:path w="1330325" h="345440">
                <a:moveTo>
                  <a:pt x="787590" y="201929"/>
                </a:moveTo>
                <a:lnTo>
                  <a:pt x="756348" y="201929"/>
                </a:lnTo>
                <a:lnTo>
                  <a:pt x="756348" y="339851"/>
                </a:lnTo>
                <a:lnTo>
                  <a:pt x="978471" y="339851"/>
                </a:lnTo>
                <a:lnTo>
                  <a:pt x="978471" y="314324"/>
                </a:lnTo>
                <a:lnTo>
                  <a:pt x="787590" y="314324"/>
                </a:lnTo>
                <a:lnTo>
                  <a:pt x="787590" y="268985"/>
                </a:lnTo>
                <a:lnTo>
                  <a:pt x="978471" y="268985"/>
                </a:lnTo>
                <a:lnTo>
                  <a:pt x="978471" y="243839"/>
                </a:lnTo>
                <a:lnTo>
                  <a:pt x="787590" y="243839"/>
                </a:lnTo>
                <a:lnTo>
                  <a:pt x="787590" y="201929"/>
                </a:lnTo>
                <a:close/>
              </a:path>
              <a:path w="1330325" h="345440">
                <a:moveTo>
                  <a:pt x="978471" y="268985"/>
                </a:moveTo>
                <a:lnTo>
                  <a:pt x="947229" y="268985"/>
                </a:lnTo>
                <a:lnTo>
                  <a:pt x="947229" y="314324"/>
                </a:lnTo>
                <a:lnTo>
                  <a:pt x="978471" y="314324"/>
                </a:lnTo>
                <a:lnTo>
                  <a:pt x="978471" y="268985"/>
                </a:lnTo>
                <a:close/>
              </a:path>
              <a:path w="1330325" h="345440">
                <a:moveTo>
                  <a:pt x="978471" y="201929"/>
                </a:moveTo>
                <a:lnTo>
                  <a:pt x="947229" y="201929"/>
                </a:lnTo>
                <a:lnTo>
                  <a:pt x="947229" y="243839"/>
                </a:lnTo>
                <a:lnTo>
                  <a:pt x="978471" y="243839"/>
                </a:lnTo>
                <a:lnTo>
                  <a:pt x="978471" y="201929"/>
                </a:lnTo>
                <a:close/>
              </a:path>
              <a:path w="1330325" h="345440">
                <a:moveTo>
                  <a:pt x="793686" y="16382"/>
                </a:moveTo>
                <a:lnTo>
                  <a:pt x="757616" y="22175"/>
                </a:lnTo>
                <a:lnTo>
                  <a:pt x="729154" y="38433"/>
                </a:lnTo>
                <a:lnTo>
                  <a:pt x="710479" y="63478"/>
                </a:lnTo>
                <a:lnTo>
                  <a:pt x="703770" y="95630"/>
                </a:lnTo>
                <a:lnTo>
                  <a:pt x="710479" y="128004"/>
                </a:lnTo>
                <a:lnTo>
                  <a:pt x="729154" y="153161"/>
                </a:lnTo>
                <a:lnTo>
                  <a:pt x="757616" y="169461"/>
                </a:lnTo>
                <a:lnTo>
                  <a:pt x="793686" y="175259"/>
                </a:lnTo>
                <a:lnTo>
                  <a:pt x="829696" y="169461"/>
                </a:lnTo>
                <a:lnTo>
                  <a:pt x="858027" y="153161"/>
                </a:lnTo>
                <a:lnTo>
                  <a:pt x="861397" y="148589"/>
                </a:lnTo>
                <a:lnTo>
                  <a:pt x="793686" y="148589"/>
                </a:lnTo>
                <a:lnTo>
                  <a:pt x="769992" y="144708"/>
                </a:lnTo>
                <a:lnTo>
                  <a:pt x="751300" y="133826"/>
                </a:lnTo>
                <a:lnTo>
                  <a:pt x="739036" y="117086"/>
                </a:lnTo>
                <a:lnTo>
                  <a:pt x="734631" y="95630"/>
                </a:lnTo>
                <a:lnTo>
                  <a:pt x="739036" y="74175"/>
                </a:lnTo>
                <a:lnTo>
                  <a:pt x="751300" y="57435"/>
                </a:lnTo>
                <a:lnTo>
                  <a:pt x="769992" y="46553"/>
                </a:lnTo>
                <a:lnTo>
                  <a:pt x="793686" y="42671"/>
                </a:lnTo>
                <a:lnTo>
                  <a:pt x="861166" y="42671"/>
                </a:lnTo>
                <a:lnTo>
                  <a:pt x="858027" y="38433"/>
                </a:lnTo>
                <a:lnTo>
                  <a:pt x="829696" y="22175"/>
                </a:lnTo>
                <a:lnTo>
                  <a:pt x="793686" y="16382"/>
                </a:lnTo>
                <a:close/>
              </a:path>
              <a:path w="1330325" h="345440">
                <a:moveTo>
                  <a:pt x="861166" y="42671"/>
                </a:moveTo>
                <a:lnTo>
                  <a:pt x="793686" y="42671"/>
                </a:lnTo>
                <a:lnTo>
                  <a:pt x="817379" y="46553"/>
                </a:lnTo>
                <a:lnTo>
                  <a:pt x="836072" y="57435"/>
                </a:lnTo>
                <a:lnTo>
                  <a:pt x="848336" y="74175"/>
                </a:lnTo>
                <a:lnTo>
                  <a:pt x="852741" y="95630"/>
                </a:lnTo>
                <a:lnTo>
                  <a:pt x="848336" y="117086"/>
                </a:lnTo>
                <a:lnTo>
                  <a:pt x="836072" y="133826"/>
                </a:lnTo>
                <a:lnTo>
                  <a:pt x="817379" y="144708"/>
                </a:lnTo>
                <a:lnTo>
                  <a:pt x="793686" y="148589"/>
                </a:lnTo>
                <a:lnTo>
                  <a:pt x="861397" y="148589"/>
                </a:lnTo>
                <a:lnTo>
                  <a:pt x="876571" y="128004"/>
                </a:lnTo>
                <a:lnTo>
                  <a:pt x="883221" y="95630"/>
                </a:lnTo>
                <a:lnTo>
                  <a:pt x="876571" y="63478"/>
                </a:lnTo>
                <a:lnTo>
                  <a:pt x="861166" y="42671"/>
                </a:lnTo>
                <a:close/>
              </a:path>
              <a:path w="1330325" h="345440">
                <a:moveTo>
                  <a:pt x="1329723" y="380"/>
                </a:moveTo>
                <a:lnTo>
                  <a:pt x="1298100" y="380"/>
                </a:lnTo>
                <a:lnTo>
                  <a:pt x="1298100" y="211835"/>
                </a:lnTo>
                <a:lnTo>
                  <a:pt x="1329723" y="211835"/>
                </a:lnTo>
                <a:lnTo>
                  <a:pt x="1329723" y="148208"/>
                </a:lnTo>
                <a:lnTo>
                  <a:pt x="1305339" y="148208"/>
                </a:lnTo>
                <a:lnTo>
                  <a:pt x="1305339" y="122301"/>
                </a:lnTo>
                <a:lnTo>
                  <a:pt x="1329723" y="122301"/>
                </a:lnTo>
                <a:lnTo>
                  <a:pt x="1329723" y="76961"/>
                </a:lnTo>
                <a:lnTo>
                  <a:pt x="1305339" y="76961"/>
                </a:lnTo>
                <a:lnTo>
                  <a:pt x="1305339" y="51053"/>
                </a:lnTo>
                <a:lnTo>
                  <a:pt x="1329723" y="51053"/>
                </a:lnTo>
                <a:lnTo>
                  <a:pt x="1329723" y="380"/>
                </a:lnTo>
                <a:close/>
              </a:path>
              <a:path w="1330325" h="345440">
                <a:moveTo>
                  <a:pt x="1208565" y="20573"/>
                </a:moveTo>
                <a:lnTo>
                  <a:pt x="1059975" y="20573"/>
                </a:lnTo>
                <a:lnTo>
                  <a:pt x="1059975" y="46481"/>
                </a:lnTo>
                <a:lnTo>
                  <a:pt x="1177323" y="46481"/>
                </a:lnTo>
                <a:lnTo>
                  <a:pt x="1177323" y="93725"/>
                </a:lnTo>
                <a:lnTo>
                  <a:pt x="1060737" y="93725"/>
                </a:lnTo>
                <a:lnTo>
                  <a:pt x="1060737" y="196596"/>
                </a:lnTo>
                <a:lnTo>
                  <a:pt x="1085502" y="196596"/>
                </a:lnTo>
                <a:lnTo>
                  <a:pt x="1131395" y="196298"/>
                </a:lnTo>
                <a:lnTo>
                  <a:pt x="1168322" y="195072"/>
                </a:lnTo>
                <a:lnTo>
                  <a:pt x="1200320" y="192416"/>
                </a:lnTo>
                <a:lnTo>
                  <a:pt x="1231425" y="187833"/>
                </a:lnTo>
                <a:lnTo>
                  <a:pt x="1231220" y="186308"/>
                </a:lnTo>
                <a:lnTo>
                  <a:pt x="1091979" y="186308"/>
                </a:lnTo>
                <a:lnTo>
                  <a:pt x="1091979" y="170687"/>
                </a:lnTo>
                <a:lnTo>
                  <a:pt x="1085502" y="170687"/>
                </a:lnTo>
                <a:lnTo>
                  <a:pt x="1091979" y="170646"/>
                </a:lnTo>
                <a:lnTo>
                  <a:pt x="1091979" y="118490"/>
                </a:lnTo>
                <a:lnTo>
                  <a:pt x="1208565" y="118490"/>
                </a:lnTo>
                <a:lnTo>
                  <a:pt x="1208565" y="20573"/>
                </a:lnTo>
                <a:close/>
              </a:path>
              <a:path w="1330325" h="345440">
                <a:moveTo>
                  <a:pt x="1227996" y="162305"/>
                </a:moveTo>
                <a:lnTo>
                  <a:pt x="1197909" y="166669"/>
                </a:lnTo>
                <a:lnTo>
                  <a:pt x="1166750" y="169211"/>
                </a:lnTo>
                <a:lnTo>
                  <a:pt x="1130591" y="170396"/>
                </a:lnTo>
                <a:lnTo>
                  <a:pt x="1091979" y="170646"/>
                </a:lnTo>
                <a:lnTo>
                  <a:pt x="1091979" y="186308"/>
                </a:lnTo>
                <a:lnTo>
                  <a:pt x="1231220" y="186308"/>
                </a:lnTo>
                <a:lnTo>
                  <a:pt x="1227996" y="162305"/>
                </a:lnTo>
                <a:close/>
              </a:path>
              <a:path w="1330325" h="345440">
                <a:moveTo>
                  <a:pt x="1091979" y="170646"/>
                </a:moveTo>
                <a:lnTo>
                  <a:pt x="1085502" y="170687"/>
                </a:lnTo>
                <a:lnTo>
                  <a:pt x="1091979" y="170687"/>
                </a:lnTo>
                <a:close/>
              </a:path>
              <a:path w="1330325" h="345440">
                <a:moveTo>
                  <a:pt x="1298100" y="122301"/>
                </a:moveTo>
                <a:lnTo>
                  <a:pt x="1231425" y="122301"/>
                </a:lnTo>
                <a:lnTo>
                  <a:pt x="1231425" y="148208"/>
                </a:lnTo>
                <a:lnTo>
                  <a:pt x="1298100" y="148208"/>
                </a:lnTo>
                <a:lnTo>
                  <a:pt x="1298100" y="122301"/>
                </a:lnTo>
                <a:close/>
              </a:path>
              <a:path w="1330325" h="345440">
                <a:moveTo>
                  <a:pt x="1329723" y="122301"/>
                </a:moveTo>
                <a:lnTo>
                  <a:pt x="1305339" y="122301"/>
                </a:lnTo>
                <a:lnTo>
                  <a:pt x="1305339" y="148208"/>
                </a:lnTo>
                <a:lnTo>
                  <a:pt x="1329723" y="148208"/>
                </a:lnTo>
                <a:lnTo>
                  <a:pt x="1329723" y="122301"/>
                </a:lnTo>
                <a:close/>
              </a:path>
              <a:path w="1330325" h="345440">
                <a:moveTo>
                  <a:pt x="1298100" y="51053"/>
                </a:moveTo>
                <a:lnTo>
                  <a:pt x="1231425" y="51053"/>
                </a:lnTo>
                <a:lnTo>
                  <a:pt x="1231425" y="76961"/>
                </a:lnTo>
                <a:lnTo>
                  <a:pt x="1298100" y="76961"/>
                </a:lnTo>
                <a:lnTo>
                  <a:pt x="1298100" y="51053"/>
                </a:lnTo>
                <a:close/>
              </a:path>
              <a:path w="1330325" h="345440">
                <a:moveTo>
                  <a:pt x="1329723" y="51053"/>
                </a:moveTo>
                <a:lnTo>
                  <a:pt x="1305339" y="51053"/>
                </a:lnTo>
                <a:lnTo>
                  <a:pt x="1305339" y="76961"/>
                </a:lnTo>
                <a:lnTo>
                  <a:pt x="1329723" y="76961"/>
                </a:lnTo>
                <a:lnTo>
                  <a:pt x="1329723" y="51053"/>
                </a:lnTo>
                <a:close/>
              </a:path>
              <a:path w="1330325" h="345440">
                <a:moveTo>
                  <a:pt x="1329723" y="230504"/>
                </a:moveTo>
                <a:lnTo>
                  <a:pt x="1099218" y="230504"/>
                </a:lnTo>
                <a:lnTo>
                  <a:pt x="1099218" y="256412"/>
                </a:lnTo>
                <a:lnTo>
                  <a:pt x="1298100" y="256412"/>
                </a:lnTo>
                <a:lnTo>
                  <a:pt x="1298100" y="345185"/>
                </a:lnTo>
                <a:lnTo>
                  <a:pt x="1329723" y="345185"/>
                </a:lnTo>
                <a:lnTo>
                  <a:pt x="1329723" y="230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19959" y="2783608"/>
            <a:ext cx="5800090" cy="1311910"/>
          </a:xfrm>
          <a:custGeom>
            <a:avLst/>
            <a:gdLst/>
            <a:ahLst/>
            <a:cxnLst/>
            <a:rect l="l" t="t" r="r" b="b"/>
            <a:pathLst>
              <a:path w="5800090" h="1311910">
                <a:moveTo>
                  <a:pt x="1896525" y="507007"/>
                </a:moveTo>
                <a:lnTo>
                  <a:pt x="1509658" y="507007"/>
                </a:lnTo>
                <a:lnTo>
                  <a:pt x="1542096" y="509059"/>
                </a:lnTo>
                <a:lnTo>
                  <a:pt x="1570587" y="515215"/>
                </a:lnTo>
                <a:lnTo>
                  <a:pt x="1615732" y="539840"/>
                </a:lnTo>
                <a:lnTo>
                  <a:pt x="1644144" y="579460"/>
                </a:lnTo>
                <a:lnTo>
                  <a:pt x="1653615" y="632654"/>
                </a:lnTo>
                <a:lnTo>
                  <a:pt x="1653615" y="636443"/>
                </a:lnTo>
                <a:lnTo>
                  <a:pt x="1640475" y="674326"/>
                </a:lnTo>
                <a:lnTo>
                  <a:pt x="1599789" y="697056"/>
                </a:lnTo>
                <a:lnTo>
                  <a:pt x="1555118" y="707159"/>
                </a:lnTo>
                <a:lnTo>
                  <a:pt x="1495136" y="715051"/>
                </a:lnTo>
                <a:lnTo>
                  <a:pt x="1383143" y="727679"/>
                </a:lnTo>
                <a:lnTo>
                  <a:pt x="1348337" y="733046"/>
                </a:lnTo>
                <a:lnTo>
                  <a:pt x="1281094" y="747568"/>
                </a:lnTo>
                <a:lnTo>
                  <a:pt x="1219533" y="768719"/>
                </a:lnTo>
                <a:lnTo>
                  <a:pt x="1164918" y="798079"/>
                </a:lnTo>
                <a:lnTo>
                  <a:pt x="1119142" y="836910"/>
                </a:lnTo>
                <a:lnTo>
                  <a:pt x="1084100" y="886474"/>
                </a:lnTo>
                <a:lnTo>
                  <a:pt x="1061843" y="947877"/>
                </a:lnTo>
                <a:lnTo>
                  <a:pt x="1054424" y="1022223"/>
                </a:lnTo>
                <a:lnTo>
                  <a:pt x="1057029" y="1068236"/>
                </a:lnTo>
                <a:lnTo>
                  <a:pt x="1064842" y="1110302"/>
                </a:lnTo>
                <a:lnTo>
                  <a:pt x="1077865" y="1148423"/>
                </a:lnTo>
                <a:lnTo>
                  <a:pt x="1096096" y="1182597"/>
                </a:lnTo>
                <a:lnTo>
                  <a:pt x="1145976" y="1238633"/>
                </a:lnTo>
                <a:lnTo>
                  <a:pt x="1211009" y="1279200"/>
                </a:lnTo>
                <a:lnTo>
                  <a:pt x="1248577" y="1293288"/>
                </a:lnTo>
                <a:lnTo>
                  <a:pt x="1288671" y="1303351"/>
                </a:lnTo>
                <a:lnTo>
                  <a:pt x="1331290" y="1309388"/>
                </a:lnTo>
                <a:lnTo>
                  <a:pt x="1376434" y="1311401"/>
                </a:lnTo>
                <a:lnTo>
                  <a:pt x="1411358" y="1310217"/>
                </a:lnTo>
                <a:lnTo>
                  <a:pt x="1474813" y="1300746"/>
                </a:lnTo>
                <a:lnTo>
                  <a:pt x="1529823" y="1281765"/>
                </a:lnTo>
                <a:lnTo>
                  <a:pt x="1576862" y="1254931"/>
                </a:lnTo>
                <a:lnTo>
                  <a:pt x="1616008" y="1220757"/>
                </a:lnTo>
                <a:lnTo>
                  <a:pt x="1647262" y="1180663"/>
                </a:lnTo>
                <a:lnTo>
                  <a:pt x="1659929" y="1158604"/>
                </a:lnTo>
                <a:lnTo>
                  <a:pt x="1922588" y="1158604"/>
                </a:lnTo>
                <a:lnTo>
                  <a:pt x="1922588" y="1125772"/>
                </a:lnTo>
                <a:lnTo>
                  <a:pt x="1453464" y="1125772"/>
                </a:lnTo>
                <a:lnTo>
                  <a:pt x="1423868" y="1123996"/>
                </a:lnTo>
                <a:lnTo>
                  <a:pt x="1372725" y="1109789"/>
                </a:lnTo>
                <a:lnTo>
                  <a:pt x="1333776" y="1081219"/>
                </a:lnTo>
                <a:lnTo>
                  <a:pt x="1313887" y="1039231"/>
                </a:lnTo>
                <a:lnTo>
                  <a:pt x="1311401" y="1013384"/>
                </a:lnTo>
                <a:lnTo>
                  <a:pt x="1312624" y="995231"/>
                </a:lnTo>
                <a:lnTo>
                  <a:pt x="1330974" y="950245"/>
                </a:lnTo>
                <a:lnTo>
                  <a:pt x="1369213" y="917452"/>
                </a:lnTo>
                <a:lnTo>
                  <a:pt x="1404334" y="902140"/>
                </a:lnTo>
                <a:lnTo>
                  <a:pt x="1445690" y="891091"/>
                </a:lnTo>
                <a:lnTo>
                  <a:pt x="1517866" y="880160"/>
                </a:lnTo>
                <a:lnTo>
                  <a:pt x="1558591" y="873175"/>
                </a:lnTo>
                <a:lnTo>
                  <a:pt x="1597895" y="864849"/>
                </a:lnTo>
                <a:lnTo>
                  <a:pt x="1640514" y="851432"/>
                </a:lnTo>
                <a:lnTo>
                  <a:pt x="1655509" y="843539"/>
                </a:lnTo>
                <a:lnTo>
                  <a:pt x="1922588" y="843539"/>
                </a:lnTo>
                <a:lnTo>
                  <a:pt x="1922462" y="636443"/>
                </a:lnTo>
                <a:lnTo>
                  <a:pt x="1920497" y="597257"/>
                </a:lnTo>
                <a:lnTo>
                  <a:pt x="1914222" y="558624"/>
                </a:lnTo>
                <a:lnTo>
                  <a:pt x="1903765" y="523068"/>
                </a:lnTo>
                <a:lnTo>
                  <a:pt x="1896525" y="507007"/>
                </a:lnTo>
                <a:close/>
              </a:path>
              <a:path w="5800090" h="1311910">
                <a:moveTo>
                  <a:pt x="666118" y="225406"/>
                </a:moveTo>
                <a:lnTo>
                  <a:pt x="395882" y="225406"/>
                </a:lnTo>
                <a:lnTo>
                  <a:pt x="395882" y="1293090"/>
                </a:lnTo>
                <a:lnTo>
                  <a:pt x="666118" y="1293090"/>
                </a:lnTo>
                <a:lnTo>
                  <a:pt x="666118" y="225406"/>
                </a:lnTo>
                <a:close/>
              </a:path>
              <a:path w="5800090" h="1311910">
                <a:moveTo>
                  <a:pt x="1922588" y="1158604"/>
                </a:moveTo>
                <a:lnTo>
                  <a:pt x="1667506" y="1158604"/>
                </a:lnTo>
                <a:lnTo>
                  <a:pt x="1667506" y="1293090"/>
                </a:lnTo>
                <a:lnTo>
                  <a:pt x="1922588" y="1293090"/>
                </a:lnTo>
                <a:lnTo>
                  <a:pt x="1922588" y="1158604"/>
                </a:lnTo>
                <a:close/>
              </a:path>
              <a:path w="5800090" h="1311910">
                <a:moveTo>
                  <a:pt x="1922588" y="843539"/>
                </a:moveTo>
                <a:lnTo>
                  <a:pt x="1655509" y="843539"/>
                </a:lnTo>
                <a:lnTo>
                  <a:pt x="1655417" y="947877"/>
                </a:lnTo>
                <a:lnTo>
                  <a:pt x="1653892" y="971357"/>
                </a:lnTo>
                <a:lnTo>
                  <a:pt x="1640948" y="1017133"/>
                </a:lnTo>
                <a:lnTo>
                  <a:pt x="1615455" y="1057187"/>
                </a:lnTo>
                <a:lnTo>
                  <a:pt x="1579782" y="1089388"/>
                </a:lnTo>
                <a:lnTo>
                  <a:pt x="1534677" y="1112631"/>
                </a:lnTo>
                <a:lnTo>
                  <a:pt x="1482271" y="1124311"/>
                </a:lnTo>
                <a:lnTo>
                  <a:pt x="1453464" y="1125772"/>
                </a:lnTo>
                <a:lnTo>
                  <a:pt x="1922588" y="1125772"/>
                </a:lnTo>
                <a:lnTo>
                  <a:pt x="1922588" y="843539"/>
                </a:lnTo>
                <a:close/>
              </a:path>
              <a:path w="5800090" h="1311910">
                <a:moveTo>
                  <a:pt x="1510921" y="310644"/>
                </a:moveTo>
                <a:lnTo>
                  <a:pt x="1454569" y="312854"/>
                </a:lnTo>
                <a:lnTo>
                  <a:pt x="1401690" y="319484"/>
                </a:lnTo>
                <a:lnTo>
                  <a:pt x="1352283" y="330533"/>
                </a:lnTo>
                <a:lnTo>
                  <a:pt x="1306350" y="346002"/>
                </a:lnTo>
                <a:lnTo>
                  <a:pt x="1264480" y="365260"/>
                </a:lnTo>
                <a:lnTo>
                  <a:pt x="1226636" y="388306"/>
                </a:lnTo>
                <a:lnTo>
                  <a:pt x="1192817" y="415140"/>
                </a:lnTo>
                <a:lnTo>
                  <a:pt x="1163024" y="445762"/>
                </a:lnTo>
                <a:lnTo>
                  <a:pt x="1137531" y="479463"/>
                </a:lnTo>
                <a:lnTo>
                  <a:pt x="1116616" y="516163"/>
                </a:lnTo>
                <a:lnTo>
                  <a:pt x="1100279" y="555861"/>
                </a:lnTo>
                <a:lnTo>
                  <a:pt x="1088519" y="598559"/>
                </a:lnTo>
                <a:lnTo>
                  <a:pt x="1337288" y="618764"/>
                </a:lnTo>
                <a:lnTo>
                  <a:pt x="1346048" y="595797"/>
                </a:lnTo>
                <a:lnTo>
                  <a:pt x="1358440" y="574882"/>
                </a:lnTo>
                <a:lnTo>
                  <a:pt x="1394113" y="539208"/>
                </a:lnTo>
                <a:lnTo>
                  <a:pt x="1444467" y="515058"/>
                </a:lnTo>
                <a:lnTo>
                  <a:pt x="1509658" y="507007"/>
                </a:lnTo>
                <a:lnTo>
                  <a:pt x="1896525" y="507007"/>
                </a:lnTo>
                <a:lnTo>
                  <a:pt x="1889124" y="490591"/>
                </a:lnTo>
                <a:lnTo>
                  <a:pt x="1849505" y="433766"/>
                </a:lnTo>
                <a:lnTo>
                  <a:pt x="1797573" y="388306"/>
                </a:lnTo>
                <a:lnTo>
                  <a:pt x="1735854" y="353737"/>
                </a:lnTo>
                <a:lnTo>
                  <a:pt x="1665612" y="329586"/>
                </a:lnTo>
                <a:lnTo>
                  <a:pt x="1628241" y="321299"/>
                </a:lnTo>
                <a:lnTo>
                  <a:pt x="1590003" y="315380"/>
                </a:lnTo>
                <a:lnTo>
                  <a:pt x="1550896" y="311828"/>
                </a:lnTo>
                <a:lnTo>
                  <a:pt x="1510921" y="310644"/>
                </a:lnTo>
                <a:close/>
              </a:path>
              <a:path w="5800090" h="1311910">
                <a:moveTo>
                  <a:pt x="1062001" y="0"/>
                </a:moveTo>
                <a:lnTo>
                  <a:pt x="0" y="0"/>
                </a:lnTo>
                <a:lnTo>
                  <a:pt x="0" y="225406"/>
                </a:lnTo>
                <a:lnTo>
                  <a:pt x="1062001" y="225406"/>
                </a:lnTo>
                <a:lnTo>
                  <a:pt x="1062001" y="0"/>
                </a:lnTo>
                <a:close/>
              </a:path>
              <a:path w="5800090" h="1311910">
                <a:moveTo>
                  <a:pt x="2392028" y="323272"/>
                </a:moveTo>
                <a:lnTo>
                  <a:pt x="2131263" y="323272"/>
                </a:lnTo>
                <a:lnTo>
                  <a:pt x="2131263" y="1293090"/>
                </a:lnTo>
                <a:lnTo>
                  <a:pt x="2400236" y="1293090"/>
                </a:lnTo>
                <a:lnTo>
                  <a:pt x="2400236" y="744411"/>
                </a:lnTo>
                <a:lnTo>
                  <a:pt x="2401894" y="715603"/>
                </a:lnTo>
                <a:lnTo>
                  <a:pt x="2415153" y="663198"/>
                </a:lnTo>
                <a:lnTo>
                  <a:pt x="2441514" y="618132"/>
                </a:lnTo>
                <a:lnTo>
                  <a:pt x="2478134" y="582774"/>
                </a:lnTo>
                <a:lnTo>
                  <a:pt x="2524147" y="557558"/>
                </a:lnTo>
                <a:lnTo>
                  <a:pt x="2577184" y="544615"/>
                </a:lnTo>
                <a:lnTo>
                  <a:pt x="2606070" y="542997"/>
                </a:lnTo>
                <a:lnTo>
                  <a:pt x="2719721" y="542997"/>
                </a:lnTo>
                <a:lnTo>
                  <a:pt x="2719721" y="492485"/>
                </a:lnTo>
                <a:lnTo>
                  <a:pt x="2392028" y="492485"/>
                </a:lnTo>
                <a:lnTo>
                  <a:pt x="2392028" y="323272"/>
                </a:lnTo>
                <a:close/>
              </a:path>
              <a:path w="5800090" h="1311910">
                <a:moveTo>
                  <a:pt x="2719721" y="542997"/>
                </a:moveTo>
                <a:lnTo>
                  <a:pt x="2606070" y="542997"/>
                </a:lnTo>
                <a:lnTo>
                  <a:pt x="2620316" y="543273"/>
                </a:lnTo>
                <a:lnTo>
                  <a:pt x="2635272" y="544102"/>
                </a:lnTo>
                <a:lnTo>
                  <a:pt x="2683139" y="549705"/>
                </a:lnTo>
                <a:lnTo>
                  <a:pt x="2719721" y="557519"/>
                </a:lnTo>
                <a:lnTo>
                  <a:pt x="2719721" y="542997"/>
                </a:lnTo>
                <a:close/>
              </a:path>
              <a:path w="5800090" h="1311910">
                <a:moveTo>
                  <a:pt x="2635114" y="309382"/>
                </a:moveTo>
                <a:lnTo>
                  <a:pt x="2595573" y="312302"/>
                </a:lnTo>
                <a:lnTo>
                  <a:pt x="2558400" y="321062"/>
                </a:lnTo>
                <a:lnTo>
                  <a:pt x="2491157" y="356105"/>
                </a:lnTo>
                <a:lnTo>
                  <a:pt x="2462152" y="381913"/>
                </a:lnTo>
                <a:lnTo>
                  <a:pt x="2437646" y="413246"/>
                </a:lnTo>
                <a:lnTo>
                  <a:pt x="2417639" y="450103"/>
                </a:lnTo>
                <a:lnTo>
                  <a:pt x="2402131" y="492485"/>
                </a:lnTo>
                <a:lnTo>
                  <a:pt x="2719721" y="492485"/>
                </a:lnTo>
                <a:lnTo>
                  <a:pt x="2719721" y="318852"/>
                </a:lnTo>
                <a:lnTo>
                  <a:pt x="2710526" y="316761"/>
                </a:lnTo>
                <a:lnTo>
                  <a:pt x="2667197" y="310802"/>
                </a:lnTo>
                <a:lnTo>
                  <a:pt x="2635114" y="309382"/>
                </a:lnTo>
                <a:close/>
              </a:path>
              <a:path w="5800090" h="1311910">
                <a:moveTo>
                  <a:pt x="3652445" y="323272"/>
                </a:moveTo>
                <a:lnTo>
                  <a:pt x="2870150" y="323272"/>
                </a:lnTo>
                <a:lnTo>
                  <a:pt x="2870150" y="537946"/>
                </a:lnTo>
                <a:lnTo>
                  <a:pt x="3328540" y="537946"/>
                </a:lnTo>
                <a:lnTo>
                  <a:pt x="3328540" y="544891"/>
                </a:lnTo>
                <a:lnTo>
                  <a:pt x="2853734" y="1132717"/>
                </a:lnTo>
                <a:lnTo>
                  <a:pt x="2853734" y="1293090"/>
                </a:lnTo>
                <a:lnTo>
                  <a:pt x="3668861" y="1293090"/>
                </a:lnTo>
                <a:lnTo>
                  <a:pt x="3668861" y="1078417"/>
                </a:lnTo>
                <a:lnTo>
                  <a:pt x="3206682" y="1078417"/>
                </a:lnTo>
                <a:lnTo>
                  <a:pt x="3206682" y="1071472"/>
                </a:lnTo>
                <a:lnTo>
                  <a:pt x="3652445" y="498168"/>
                </a:lnTo>
                <a:lnTo>
                  <a:pt x="3652445" y="323272"/>
                </a:lnTo>
                <a:close/>
              </a:path>
              <a:path w="5800090" h="1311910">
                <a:moveTo>
                  <a:pt x="4671177" y="507007"/>
                </a:moveTo>
                <a:lnTo>
                  <a:pt x="4284310" y="507007"/>
                </a:lnTo>
                <a:lnTo>
                  <a:pt x="4316748" y="509059"/>
                </a:lnTo>
                <a:lnTo>
                  <a:pt x="4345240" y="515215"/>
                </a:lnTo>
                <a:lnTo>
                  <a:pt x="4390384" y="539840"/>
                </a:lnTo>
                <a:lnTo>
                  <a:pt x="4418797" y="579460"/>
                </a:lnTo>
                <a:lnTo>
                  <a:pt x="4428268" y="632654"/>
                </a:lnTo>
                <a:lnTo>
                  <a:pt x="4428268" y="636443"/>
                </a:lnTo>
                <a:lnTo>
                  <a:pt x="4415127" y="674326"/>
                </a:lnTo>
                <a:lnTo>
                  <a:pt x="4374442" y="697056"/>
                </a:lnTo>
                <a:lnTo>
                  <a:pt x="4329770" y="707159"/>
                </a:lnTo>
                <a:lnTo>
                  <a:pt x="4269788" y="715051"/>
                </a:lnTo>
                <a:lnTo>
                  <a:pt x="4157795" y="727679"/>
                </a:lnTo>
                <a:lnTo>
                  <a:pt x="4122990" y="733046"/>
                </a:lnTo>
                <a:lnTo>
                  <a:pt x="4055746" y="747568"/>
                </a:lnTo>
                <a:lnTo>
                  <a:pt x="3994186" y="768719"/>
                </a:lnTo>
                <a:lnTo>
                  <a:pt x="3939570" y="798079"/>
                </a:lnTo>
                <a:lnTo>
                  <a:pt x="3893794" y="836910"/>
                </a:lnTo>
                <a:lnTo>
                  <a:pt x="3858752" y="886474"/>
                </a:lnTo>
                <a:lnTo>
                  <a:pt x="3836495" y="947877"/>
                </a:lnTo>
                <a:lnTo>
                  <a:pt x="3829077" y="1022223"/>
                </a:lnTo>
                <a:lnTo>
                  <a:pt x="3831681" y="1068236"/>
                </a:lnTo>
                <a:lnTo>
                  <a:pt x="3839495" y="1110302"/>
                </a:lnTo>
                <a:lnTo>
                  <a:pt x="3852517" y="1148423"/>
                </a:lnTo>
                <a:lnTo>
                  <a:pt x="3870748" y="1182597"/>
                </a:lnTo>
                <a:lnTo>
                  <a:pt x="3920628" y="1238633"/>
                </a:lnTo>
                <a:lnTo>
                  <a:pt x="3985662" y="1279200"/>
                </a:lnTo>
                <a:lnTo>
                  <a:pt x="4023229" y="1293288"/>
                </a:lnTo>
                <a:lnTo>
                  <a:pt x="4063323" y="1303351"/>
                </a:lnTo>
                <a:lnTo>
                  <a:pt x="4105942" y="1309388"/>
                </a:lnTo>
                <a:lnTo>
                  <a:pt x="4151086" y="1311401"/>
                </a:lnTo>
                <a:lnTo>
                  <a:pt x="4186010" y="1310217"/>
                </a:lnTo>
                <a:lnTo>
                  <a:pt x="4249465" y="1300746"/>
                </a:lnTo>
                <a:lnTo>
                  <a:pt x="4304475" y="1281765"/>
                </a:lnTo>
                <a:lnTo>
                  <a:pt x="4351514" y="1254931"/>
                </a:lnTo>
                <a:lnTo>
                  <a:pt x="4390660" y="1220757"/>
                </a:lnTo>
                <a:lnTo>
                  <a:pt x="4421914" y="1180663"/>
                </a:lnTo>
                <a:lnTo>
                  <a:pt x="4434582" y="1158604"/>
                </a:lnTo>
                <a:lnTo>
                  <a:pt x="4697241" y="1158604"/>
                </a:lnTo>
                <a:lnTo>
                  <a:pt x="4697241" y="1125772"/>
                </a:lnTo>
                <a:lnTo>
                  <a:pt x="4228116" y="1125772"/>
                </a:lnTo>
                <a:lnTo>
                  <a:pt x="4198520" y="1123996"/>
                </a:lnTo>
                <a:lnTo>
                  <a:pt x="4147377" y="1109789"/>
                </a:lnTo>
                <a:lnTo>
                  <a:pt x="4108428" y="1081219"/>
                </a:lnTo>
                <a:lnTo>
                  <a:pt x="4088539" y="1039231"/>
                </a:lnTo>
                <a:lnTo>
                  <a:pt x="4086053" y="1013384"/>
                </a:lnTo>
                <a:lnTo>
                  <a:pt x="4087276" y="995231"/>
                </a:lnTo>
                <a:lnTo>
                  <a:pt x="4105626" y="950245"/>
                </a:lnTo>
                <a:lnTo>
                  <a:pt x="4143865" y="917452"/>
                </a:lnTo>
                <a:lnTo>
                  <a:pt x="4178986" y="902140"/>
                </a:lnTo>
                <a:lnTo>
                  <a:pt x="4220342" y="891091"/>
                </a:lnTo>
                <a:lnTo>
                  <a:pt x="4292518" y="880160"/>
                </a:lnTo>
                <a:lnTo>
                  <a:pt x="4333243" y="873175"/>
                </a:lnTo>
                <a:lnTo>
                  <a:pt x="4372547" y="864849"/>
                </a:lnTo>
                <a:lnTo>
                  <a:pt x="4415166" y="851432"/>
                </a:lnTo>
                <a:lnTo>
                  <a:pt x="4430162" y="843539"/>
                </a:lnTo>
                <a:lnTo>
                  <a:pt x="4697241" y="843539"/>
                </a:lnTo>
                <a:lnTo>
                  <a:pt x="4697114" y="636443"/>
                </a:lnTo>
                <a:lnTo>
                  <a:pt x="4695149" y="597257"/>
                </a:lnTo>
                <a:lnTo>
                  <a:pt x="4688875" y="558624"/>
                </a:lnTo>
                <a:lnTo>
                  <a:pt x="4678417" y="523068"/>
                </a:lnTo>
                <a:lnTo>
                  <a:pt x="4671177" y="507007"/>
                </a:lnTo>
                <a:close/>
              </a:path>
              <a:path w="5800090" h="1311910">
                <a:moveTo>
                  <a:pt x="4697241" y="1158604"/>
                </a:moveTo>
                <a:lnTo>
                  <a:pt x="4442158" y="1158604"/>
                </a:lnTo>
                <a:lnTo>
                  <a:pt x="4442158" y="1293090"/>
                </a:lnTo>
                <a:lnTo>
                  <a:pt x="4697241" y="1293090"/>
                </a:lnTo>
                <a:lnTo>
                  <a:pt x="4697241" y="1158604"/>
                </a:lnTo>
                <a:close/>
              </a:path>
              <a:path w="5800090" h="1311910">
                <a:moveTo>
                  <a:pt x="4697241" y="843539"/>
                </a:moveTo>
                <a:lnTo>
                  <a:pt x="4430162" y="843539"/>
                </a:lnTo>
                <a:lnTo>
                  <a:pt x="4430070" y="947877"/>
                </a:lnTo>
                <a:lnTo>
                  <a:pt x="4428544" y="971357"/>
                </a:lnTo>
                <a:lnTo>
                  <a:pt x="4415601" y="1017133"/>
                </a:lnTo>
                <a:lnTo>
                  <a:pt x="4390108" y="1057187"/>
                </a:lnTo>
                <a:lnTo>
                  <a:pt x="4354434" y="1089388"/>
                </a:lnTo>
                <a:lnTo>
                  <a:pt x="4309329" y="1112631"/>
                </a:lnTo>
                <a:lnTo>
                  <a:pt x="4256924" y="1124311"/>
                </a:lnTo>
                <a:lnTo>
                  <a:pt x="4228116" y="1125772"/>
                </a:lnTo>
                <a:lnTo>
                  <a:pt x="4697241" y="1125772"/>
                </a:lnTo>
                <a:lnTo>
                  <a:pt x="4697241" y="843539"/>
                </a:lnTo>
                <a:close/>
              </a:path>
              <a:path w="5800090" h="1311910">
                <a:moveTo>
                  <a:pt x="4285573" y="310644"/>
                </a:moveTo>
                <a:lnTo>
                  <a:pt x="4229221" y="312854"/>
                </a:lnTo>
                <a:lnTo>
                  <a:pt x="4176342" y="319484"/>
                </a:lnTo>
                <a:lnTo>
                  <a:pt x="4126936" y="330533"/>
                </a:lnTo>
                <a:lnTo>
                  <a:pt x="4081002" y="346002"/>
                </a:lnTo>
                <a:lnTo>
                  <a:pt x="4039133" y="365260"/>
                </a:lnTo>
                <a:lnTo>
                  <a:pt x="4001289" y="388306"/>
                </a:lnTo>
                <a:lnTo>
                  <a:pt x="3967470" y="415140"/>
                </a:lnTo>
                <a:lnTo>
                  <a:pt x="3937676" y="445762"/>
                </a:lnTo>
                <a:lnTo>
                  <a:pt x="3912184" y="479463"/>
                </a:lnTo>
                <a:lnTo>
                  <a:pt x="3891269" y="516163"/>
                </a:lnTo>
                <a:lnTo>
                  <a:pt x="3874932" y="555861"/>
                </a:lnTo>
                <a:lnTo>
                  <a:pt x="3863172" y="598559"/>
                </a:lnTo>
                <a:lnTo>
                  <a:pt x="4111940" y="618764"/>
                </a:lnTo>
                <a:lnTo>
                  <a:pt x="4120701" y="595797"/>
                </a:lnTo>
                <a:lnTo>
                  <a:pt x="4133092" y="574882"/>
                </a:lnTo>
                <a:lnTo>
                  <a:pt x="4168766" y="539208"/>
                </a:lnTo>
                <a:lnTo>
                  <a:pt x="4219119" y="515058"/>
                </a:lnTo>
                <a:lnTo>
                  <a:pt x="4284310" y="507007"/>
                </a:lnTo>
                <a:lnTo>
                  <a:pt x="4671177" y="507007"/>
                </a:lnTo>
                <a:lnTo>
                  <a:pt x="4663777" y="490591"/>
                </a:lnTo>
                <a:lnTo>
                  <a:pt x="4624157" y="433766"/>
                </a:lnTo>
                <a:lnTo>
                  <a:pt x="4572225" y="388306"/>
                </a:lnTo>
                <a:lnTo>
                  <a:pt x="4510507" y="353737"/>
                </a:lnTo>
                <a:lnTo>
                  <a:pt x="4440264" y="329586"/>
                </a:lnTo>
                <a:lnTo>
                  <a:pt x="4402894" y="321299"/>
                </a:lnTo>
                <a:lnTo>
                  <a:pt x="4364655" y="315380"/>
                </a:lnTo>
                <a:lnTo>
                  <a:pt x="4325548" y="311828"/>
                </a:lnTo>
                <a:lnTo>
                  <a:pt x="4285573" y="310644"/>
                </a:lnTo>
                <a:close/>
              </a:path>
              <a:path w="5800090" h="1311910">
                <a:moveTo>
                  <a:pt x="5162261" y="323272"/>
                </a:moveTo>
                <a:lnTo>
                  <a:pt x="4905916" y="323272"/>
                </a:lnTo>
                <a:lnTo>
                  <a:pt x="4905916" y="1293090"/>
                </a:lnTo>
                <a:lnTo>
                  <a:pt x="5174889" y="1293090"/>
                </a:lnTo>
                <a:lnTo>
                  <a:pt x="5174889" y="732414"/>
                </a:lnTo>
                <a:lnTo>
                  <a:pt x="5176585" y="702305"/>
                </a:lnTo>
                <a:lnTo>
                  <a:pt x="5188266" y="648952"/>
                </a:lnTo>
                <a:lnTo>
                  <a:pt x="5211036" y="604636"/>
                </a:lnTo>
                <a:lnTo>
                  <a:pt x="5243237" y="570541"/>
                </a:lnTo>
                <a:lnTo>
                  <a:pt x="5284277" y="547298"/>
                </a:lnTo>
                <a:lnTo>
                  <a:pt x="5332263" y="535617"/>
                </a:lnTo>
                <a:lnTo>
                  <a:pt x="5358624" y="534157"/>
                </a:lnTo>
                <a:lnTo>
                  <a:pt x="5779413" y="534157"/>
                </a:lnTo>
                <a:lnTo>
                  <a:pt x="5776526" y="523818"/>
                </a:lnTo>
                <a:lnTo>
                  <a:pt x="5763956" y="494379"/>
                </a:lnTo>
                <a:lnTo>
                  <a:pt x="5162261" y="494379"/>
                </a:lnTo>
                <a:lnTo>
                  <a:pt x="5162261" y="323272"/>
                </a:lnTo>
                <a:close/>
              </a:path>
              <a:path w="5800090" h="1311910">
                <a:moveTo>
                  <a:pt x="5779413" y="534157"/>
                </a:moveTo>
                <a:lnTo>
                  <a:pt x="5358624" y="534157"/>
                </a:lnTo>
                <a:lnTo>
                  <a:pt x="5396862" y="537314"/>
                </a:lnTo>
                <a:lnTo>
                  <a:pt x="5430760" y="546785"/>
                </a:lnTo>
                <a:lnTo>
                  <a:pt x="5485534" y="584669"/>
                </a:lnTo>
                <a:lnTo>
                  <a:pt x="5519945" y="644335"/>
                </a:lnTo>
                <a:lnTo>
                  <a:pt x="5528390" y="681508"/>
                </a:lnTo>
                <a:lnTo>
                  <a:pt x="5530994" y="723575"/>
                </a:lnTo>
                <a:lnTo>
                  <a:pt x="5530994" y="1293090"/>
                </a:lnTo>
                <a:lnTo>
                  <a:pt x="5799967" y="1293090"/>
                </a:lnTo>
                <a:lnTo>
                  <a:pt x="5799914" y="674484"/>
                </a:lnTo>
                <a:lnTo>
                  <a:pt x="5797362" y="621053"/>
                </a:lnTo>
                <a:lnTo>
                  <a:pt x="5789549" y="570462"/>
                </a:lnTo>
                <a:lnTo>
                  <a:pt x="5779413" y="534157"/>
                </a:lnTo>
                <a:close/>
              </a:path>
              <a:path w="5800090" h="1311910">
                <a:moveTo>
                  <a:pt x="5465329" y="310644"/>
                </a:moveTo>
                <a:lnTo>
                  <a:pt x="5413358" y="313762"/>
                </a:lnTo>
                <a:lnTo>
                  <a:pt x="5365411" y="323114"/>
                </a:lnTo>
                <a:lnTo>
                  <a:pt x="5321490" y="338702"/>
                </a:lnTo>
                <a:lnTo>
                  <a:pt x="5281594" y="360524"/>
                </a:lnTo>
                <a:lnTo>
                  <a:pt x="5246434" y="387359"/>
                </a:lnTo>
                <a:lnTo>
                  <a:pt x="5216719" y="418612"/>
                </a:lnTo>
                <a:lnTo>
                  <a:pt x="5192449" y="454286"/>
                </a:lnTo>
                <a:lnTo>
                  <a:pt x="5173626" y="494379"/>
                </a:lnTo>
                <a:lnTo>
                  <a:pt x="5763956" y="494379"/>
                </a:lnTo>
                <a:lnTo>
                  <a:pt x="5735367" y="442447"/>
                </a:lnTo>
                <a:lnTo>
                  <a:pt x="5708257" y="408510"/>
                </a:lnTo>
                <a:lnTo>
                  <a:pt x="5676964" y="379308"/>
                </a:lnTo>
                <a:lnTo>
                  <a:pt x="5641487" y="354842"/>
                </a:lnTo>
                <a:lnTo>
                  <a:pt x="5602302" y="335505"/>
                </a:lnTo>
                <a:lnTo>
                  <a:pt x="5559880" y="321694"/>
                </a:lnTo>
                <a:lnTo>
                  <a:pt x="5514223" y="313407"/>
                </a:lnTo>
                <a:lnTo>
                  <a:pt x="5465329" y="310644"/>
                </a:lnTo>
                <a:close/>
              </a:path>
            </a:pathLst>
          </a:custGeom>
          <a:solidFill>
            <a:srgbClr val="41B53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12559" y="4803013"/>
            <a:ext cx="5744700" cy="3451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45902" y="1116445"/>
            <a:ext cx="1657350" cy="375285"/>
          </a:xfrm>
          <a:custGeom>
            <a:avLst/>
            <a:gdLst/>
            <a:rect l="l" t="t" r="r" b="b"/>
            <a:pathLst>
              <a:path w="1657350" h="375284">
                <a:moveTo>
                  <a:pt x="541864" y="144859"/>
                </a:moveTo>
                <a:lnTo>
                  <a:pt x="431331" y="144859"/>
                </a:lnTo>
                <a:lnTo>
                  <a:pt x="440598" y="145445"/>
                </a:lnTo>
                <a:lnTo>
                  <a:pt x="448739" y="147204"/>
                </a:lnTo>
                <a:lnTo>
                  <a:pt x="472461" y="180758"/>
                </a:lnTo>
                <a:lnTo>
                  <a:pt x="472461" y="187733"/>
                </a:lnTo>
                <a:lnTo>
                  <a:pt x="436337" y="203150"/>
                </a:lnTo>
                <a:lnTo>
                  <a:pt x="395183" y="207908"/>
                </a:lnTo>
                <a:lnTo>
                  <a:pt x="385239" y="209441"/>
                </a:lnTo>
                <a:lnTo>
                  <a:pt x="348438" y="219634"/>
                </a:lnTo>
                <a:lnTo>
                  <a:pt x="314365" y="245814"/>
                </a:lnTo>
                <a:lnTo>
                  <a:pt x="301264" y="292063"/>
                </a:lnTo>
                <a:lnTo>
                  <a:pt x="302008" y="305210"/>
                </a:lnTo>
                <a:lnTo>
                  <a:pt x="319755" y="346442"/>
                </a:lnTo>
                <a:lnTo>
                  <a:pt x="356736" y="369510"/>
                </a:lnTo>
                <a:lnTo>
                  <a:pt x="393267" y="374686"/>
                </a:lnTo>
                <a:lnTo>
                  <a:pt x="403245" y="374347"/>
                </a:lnTo>
                <a:lnTo>
                  <a:pt x="444094" y="362644"/>
                </a:lnTo>
                <a:lnTo>
                  <a:pt x="474265" y="331029"/>
                </a:lnTo>
                <a:lnTo>
                  <a:pt x="549311" y="331029"/>
                </a:lnTo>
                <a:lnTo>
                  <a:pt x="549311" y="321649"/>
                </a:lnTo>
                <a:lnTo>
                  <a:pt x="415275" y="321649"/>
                </a:lnTo>
                <a:lnTo>
                  <a:pt x="406819" y="321141"/>
                </a:lnTo>
                <a:lnTo>
                  <a:pt x="375396" y="296923"/>
                </a:lnTo>
                <a:lnTo>
                  <a:pt x="374686" y="282322"/>
                </a:lnTo>
                <a:lnTo>
                  <a:pt x="376550" y="276309"/>
                </a:lnTo>
                <a:lnTo>
                  <a:pt x="380278" y="271498"/>
                </a:lnTo>
                <a:lnTo>
                  <a:pt x="384006" y="266567"/>
                </a:lnTo>
                <a:lnTo>
                  <a:pt x="389238" y="262659"/>
                </a:lnTo>
                <a:lnTo>
                  <a:pt x="402707" y="256886"/>
                </a:lnTo>
                <a:lnTo>
                  <a:pt x="410585" y="254781"/>
                </a:lnTo>
                <a:lnTo>
                  <a:pt x="433676" y="251474"/>
                </a:lnTo>
                <a:lnTo>
                  <a:pt x="438847" y="250632"/>
                </a:lnTo>
                <a:lnTo>
                  <a:pt x="473002" y="241011"/>
                </a:lnTo>
                <a:lnTo>
                  <a:pt x="549311" y="241011"/>
                </a:lnTo>
                <a:lnTo>
                  <a:pt x="549220" y="180758"/>
                </a:lnTo>
                <a:lnTo>
                  <a:pt x="548713" y="170644"/>
                </a:lnTo>
                <a:lnTo>
                  <a:pt x="546921" y="159606"/>
                </a:lnTo>
                <a:lnTo>
                  <a:pt x="543933" y="149448"/>
                </a:lnTo>
                <a:lnTo>
                  <a:pt x="541864" y="144859"/>
                </a:lnTo>
                <a:close/>
              </a:path>
              <a:path w="1657350" h="375284">
                <a:moveTo>
                  <a:pt x="190319" y="64401"/>
                </a:moveTo>
                <a:lnTo>
                  <a:pt x="113109" y="64401"/>
                </a:lnTo>
                <a:lnTo>
                  <a:pt x="113109" y="369454"/>
                </a:lnTo>
                <a:lnTo>
                  <a:pt x="190319" y="369454"/>
                </a:lnTo>
                <a:lnTo>
                  <a:pt x="190319" y="64401"/>
                </a:lnTo>
                <a:close/>
              </a:path>
              <a:path w="1657350" h="375284">
                <a:moveTo>
                  <a:pt x="549311" y="331029"/>
                </a:moveTo>
                <a:lnTo>
                  <a:pt x="476430" y="331029"/>
                </a:lnTo>
                <a:lnTo>
                  <a:pt x="476430" y="369454"/>
                </a:lnTo>
                <a:lnTo>
                  <a:pt x="549311" y="369454"/>
                </a:lnTo>
                <a:lnTo>
                  <a:pt x="549311" y="331029"/>
                </a:lnTo>
                <a:close/>
              </a:path>
              <a:path w="1657350" h="375284">
                <a:moveTo>
                  <a:pt x="549311" y="241011"/>
                </a:moveTo>
                <a:lnTo>
                  <a:pt x="473002" y="241011"/>
                </a:lnTo>
                <a:lnTo>
                  <a:pt x="472932" y="271498"/>
                </a:lnTo>
                <a:lnTo>
                  <a:pt x="472540" y="277530"/>
                </a:lnTo>
                <a:lnTo>
                  <a:pt x="451366" y="311253"/>
                </a:lnTo>
                <a:lnTo>
                  <a:pt x="415275" y="321649"/>
                </a:lnTo>
                <a:lnTo>
                  <a:pt x="549311" y="321649"/>
                </a:lnTo>
                <a:lnTo>
                  <a:pt x="549311" y="241011"/>
                </a:lnTo>
                <a:close/>
              </a:path>
              <a:path w="1657350" h="375284">
                <a:moveTo>
                  <a:pt x="431691" y="88755"/>
                </a:moveTo>
                <a:lnTo>
                  <a:pt x="386367" y="94438"/>
                </a:lnTo>
                <a:lnTo>
                  <a:pt x="350467" y="110944"/>
                </a:lnTo>
                <a:lnTo>
                  <a:pt x="319033" y="147475"/>
                </a:lnTo>
                <a:lnTo>
                  <a:pt x="311005" y="171017"/>
                </a:lnTo>
                <a:lnTo>
                  <a:pt x="382082" y="176789"/>
                </a:lnTo>
                <a:lnTo>
                  <a:pt x="384585" y="170227"/>
                </a:lnTo>
                <a:lnTo>
                  <a:pt x="388125" y="164252"/>
                </a:lnTo>
                <a:lnTo>
                  <a:pt x="421488" y="145434"/>
                </a:lnTo>
                <a:lnTo>
                  <a:pt x="431331" y="144859"/>
                </a:lnTo>
                <a:lnTo>
                  <a:pt x="541864" y="144859"/>
                </a:lnTo>
                <a:lnTo>
                  <a:pt x="539750" y="140169"/>
                </a:lnTo>
                <a:lnTo>
                  <a:pt x="513592" y="110944"/>
                </a:lnTo>
                <a:lnTo>
                  <a:pt x="475889" y="94167"/>
                </a:lnTo>
                <a:lnTo>
                  <a:pt x="443113" y="89093"/>
                </a:lnTo>
                <a:lnTo>
                  <a:pt x="431691" y="88755"/>
                </a:lnTo>
                <a:close/>
              </a:path>
              <a:path w="1657350" h="375284">
                <a:moveTo>
                  <a:pt x="303429" y="0"/>
                </a:moveTo>
                <a:lnTo>
                  <a:pt x="0" y="0"/>
                </a:lnTo>
                <a:lnTo>
                  <a:pt x="0" y="64401"/>
                </a:lnTo>
                <a:lnTo>
                  <a:pt x="303429" y="64401"/>
                </a:lnTo>
                <a:lnTo>
                  <a:pt x="303429" y="0"/>
                </a:lnTo>
                <a:close/>
              </a:path>
              <a:path w="1657350" h="375284">
                <a:moveTo>
                  <a:pt x="683436" y="92363"/>
                </a:moveTo>
                <a:lnTo>
                  <a:pt x="608932" y="92363"/>
                </a:lnTo>
                <a:lnTo>
                  <a:pt x="608932" y="369454"/>
                </a:lnTo>
                <a:lnTo>
                  <a:pt x="685782" y="369454"/>
                </a:lnTo>
                <a:lnTo>
                  <a:pt x="685782" y="212688"/>
                </a:lnTo>
                <a:lnTo>
                  <a:pt x="686255" y="204458"/>
                </a:lnTo>
                <a:lnTo>
                  <a:pt x="708038" y="166507"/>
                </a:lnTo>
                <a:lnTo>
                  <a:pt x="744591" y="155142"/>
                </a:lnTo>
                <a:lnTo>
                  <a:pt x="777063" y="155142"/>
                </a:lnTo>
                <a:lnTo>
                  <a:pt x="777063" y="140710"/>
                </a:lnTo>
                <a:lnTo>
                  <a:pt x="683436" y="140710"/>
                </a:lnTo>
                <a:lnTo>
                  <a:pt x="683436" y="92363"/>
                </a:lnTo>
                <a:close/>
              </a:path>
              <a:path w="1657350" h="375284">
                <a:moveTo>
                  <a:pt x="777063" y="155142"/>
                </a:moveTo>
                <a:lnTo>
                  <a:pt x="749883" y="155142"/>
                </a:lnTo>
                <a:lnTo>
                  <a:pt x="755716" y="155562"/>
                </a:lnTo>
                <a:lnTo>
                  <a:pt x="768464" y="157246"/>
                </a:lnTo>
                <a:lnTo>
                  <a:pt x="773455" y="158208"/>
                </a:lnTo>
                <a:lnTo>
                  <a:pt x="777063" y="159291"/>
                </a:lnTo>
                <a:lnTo>
                  <a:pt x="777063" y="155142"/>
                </a:lnTo>
                <a:close/>
              </a:path>
              <a:path w="1657350" h="375284">
                <a:moveTo>
                  <a:pt x="756738" y="88394"/>
                </a:moveTo>
                <a:lnTo>
                  <a:pt x="752890" y="88394"/>
                </a:lnTo>
                <a:lnTo>
                  <a:pt x="741592" y="89229"/>
                </a:lnTo>
                <a:lnTo>
                  <a:pt x="703472" y="109118"/>
                </a:lnTo>
                <a:lnTo>
                  <a:pt x="686323" y="140710"/>
                </a:lnTo>
                <a:lnTo>
                  <a:pt x="777063" y="140710"/>
                </a:lnTo>
                <a:lnTo>
                  <a:pt x="777063" y="91100"/>
                </a:lnTo>
                <a:lnTo>
                  <a:pt x="773695" y="90259"/>
                </a:lnTo>
                <a:lnTo>
                  <a:pt x="769787" y="89597"/>
                </a:lnTo>
                <a:lnTo>
                  <a:pt x="760887" y="88635"/>
                </a:lnTo>
                <a:lnTo>
                  <a:pt x="756738" y="88394"/>
                </a:lnTo>
                <a:close/>
              </a:path>
              <a:path w="1657350" h="375284">
                <a:moveTo>
                  <a:pt x="1043556" y="92363"/>
                </a:moveTo>
                <a:lnTo>
                  <a:pt x="820042" y="92363"/>
                </a:lnTo>
                <a:lnTo>
                  <a:pt x="820042" y="153698"/>
                </a:lnTo>
                <a:lnTo>
                  <a:pt x="951011" y="153698"/>
                </a:lnTo>
                <a:lnTo>
                  <a:pt x="951011" y="155683"/>
                </a:lnTo>
                <a:lnTo>
                  <a:pt x="815352" y="323633"/>
                </a:lnTo>
                <a:lnTo>
                  <a:pt x="815352" y="369454"/>
                </a:lnTo>
                <a:lnTo>
                  <a:pt x="1048246" y="369454"/>
                </a:lnTo>
                <a:lnTo>
                  <a:pt x="1048246" y="308119"/>
                </a:lnTo>
                <a:lnTo>
                  <a:pt x="916195" y="308119"/>
                </a:lnTo>
                <a:lnTo>
                  <a:pt x="916195" y="306134"/>
                </a:lnTo>
                <a:lnTo>
                  <a:pt x="1043556" y="142333"/>
                </a:lnTo>
                <a:lnTo>
                  <a:pt x="1043556" y="92363"/>
                </a:lnTo>
                <a:close/>
              </a:path>
              <a:path w="1657350" h="375284">
                <a:moveTo>
                  <a:pt x="1334622" y="144859"/>
                </a:moveTo>
                <a:lnTo>
                  <a:pt x="1224088" y="144859"/>
                </a:lnTo>
                <a:lnTo>
                  <a:pt x="1233356" y="145445"/>
                </a:lnTo>
                <a:lnTo>
                  <a:pt x="1241497" y="147204"/>
                </a:lnTo>
                <a:lnTo>
                  <a:pt x="1265219" y="180758"/>
                </a:lnTo>
                <a:lnTo>
                  <a:pt x="1265219" y="187733"/>
                </a:lnTo>
                <a:lnTo>
                  <a:pt x="1229095" y="203150"/>
                </a:lnTo>
                <a:lnTo>
                  <a:pt x="1187941" y="207908"/>
                </a:lnTo>
                <a:lnTo>
                  <a:pt x="1177997" y="209441"/>
                </a:lnTo>
                <a:lnTo>
                  <a:pt x="1141196" y="219634"/>
                </a:lnTo>
                <a:lnTo>
                  <a:pt x="1107123" y="245814"/>
                </a:lnTo>
                <a:lnTo>
                  <a:pt x="1094022" y="292063"/>
                </a:lnTo>
                <a:lnTo>
                  <a:pt x="1094766" y="305210"/>
                </a:lnTo>
                <a:lnTo>
                  <a:pt x="1112513" y="346442"/>
                </a:lnTo>
                <a:lnTo>
                  <a:pt x="1149494" y="369510"/>
                </a:lnTo>
                <a:lnTo>
                  <a:pt x="1186024" y="374686"/>
                </a:lnTo>
                <a:lnTo>
                  <a:pt x="1196003" y="374347"/>
                </a:lnTo>
                <a:lnTo>
                  <a:pt x="1236851" y="362644"/>
                </a:lnTo>
                <a:lnTo>
                  <a:pt x="1267023" y="331029"/>
                </a:lnTo>
                <a:lnTo>
                  <a:pt x="1342069" y="331029"/>
                </a:lnTo>
                <a:lnTo>
                  <a:pt x="1342069" y="321649"/>
                </a:lnTo>
                <a:lnTo>
                  <a:pt x="1208033" y="321649"/>
                </a:lnTo>
                <a:lnTo>
                  <a:pt x="1199577" y="321141"/>
                </a:lnTo>
                <a:lnTo>
                  <a:pt x="1168154" y="296923"/>
                </a:lnTo>
                <a:lnTo>
                  <a:pt x="1167444" y="282322"/>
                </a:lnTo>
                <a:lnTo>
                  <a:pt x="1169308" y="276309"/>
                </a:lnTo>
                <a:lnTo>
                  <a:pt x="1173036" y="271498"/>
                </a:lnTo>
                <a:lnTo>
                  <a:pt x="1176764" y="266567"/>
                </a:lnTo>
                <a:lnTo>
                  <a:pt x="1181996" y="262659"/>
                </a:lnTo>
                <a:lnTo>
                  <a:pt x="1195465" y="256886"/>
                </a:lnTo>
                <a:lnTo>
                  <a:pt x="1203343" y="254781"/>
                </a:lnTo>
                <a:lnTo>
                  <a:pt x="1226434" y="251474"/>
                </a:lnTo>
                <a:lnTo>
                  <a:pt x="1231605" y="250632"/>
                </a:lnTo>
                <a:lnTo>
                  <a:pt x="1265760" y="241011"/>
                </a:lnTo>
                <a:lnTo>
                  <a:pt x="1342069" y="241011"/>
                </a:lnTo>
                <a:lnTo>
                  <a:pt x="1341978" y="180758"/>
                </a:lnTo>
                <a:lnTo>
                  <a:pt x="1341471" y="170644"/>
                </a:lnTo>
                <a:lnTo>
                  <a:pt x="1339678" y="159606"/>
                </a:lnTo>
                <a:lnTo>
                  <a:pt x="1336690" y="149448"/>
                </a:lnTo>
                <a:lnTo>
                  <a:pt x="1334622" y="144859"/>
                </a:lnTo>
                <a:close/>
              </a:path>
              <a:path w="1657350" h="375284">
                <a:moveTo>
                  <a:pt x="1342069" y="331029"/>
                </a:moveTo>
                <a:lnTo>
                  <a:pt x="1269188" y="331029"/>
                </a:lnTo>
                <a:lnTo>
                  <a:pt x="1269188" y="369454"/>
                </a:lnTo>
                <a:lnTo>
                  <a:pt x="1342069" y="369454"/>
                </a:lnTo>
                <a:lnTo>
                  <a:pt x="1342069" y="331029"/>
                </a:lnTo>
                <a:close/>
              </a:path>
              <a:path w="1657350" h="375284">
                <a:moveTo>
                  <a:pt x="1342069" y="241011"/>
                </a:moveTo>
                <a:lnTo>
                  <a:pt x="1265760" y="241011"/>
                </a:lnTo>
                <a:lnTo>
                  <a:pt x="1265690" y="271498"/>
                </a:lnTo>
                <a:lnTo>
                  <a:pt x="1265298" y="277530"/>
                </a:lnTo>
                <a:lnTo>
                  <a:pt x="1244124" y="311253"/>
                </a:lnTo>
                <a:lnTo>
                  <a:pt x="1208033" y="321649"/>
                </a:lnTo>
                <a:lnTo>
                  <a:pt x="1342069" y="321649"/>
                </a:lnTo>
                <a:lnTo>
                  <a:pt x="1342069" y="241011"/>
                </a:lnTo>
                <a:close/>
              </a:path>
              <a:path w="1657350" h="375284">
                <a:moveTo>
                  <a:pt x="1224449" y="88755"/>
                </a:moveTo>
                <a:lnTo>
                  <a:pt x="1179124" y="94438"/>
                </a:lnTo>
                <a:lnTo>
                  <a:pt x="1143225" y="110944"/>
                </a:lnTo>
                <a:lnTo>
                  <a:pt x="1111791" y="147475"/>
                </a:lnTo>
                <a:lnTo>
                  <a:pt x="1103763" y="171017"/>
                </a:lnTo>
                <a:lnTo>
                  <a:pt x="1174840" y="176789"/>
                </a:lnTo>
                <a:lnTo>
                  <a:pt x="1177343" y="170227"/>
                </a:lnTo>
                <a:lnTo>
                  <a:pt x="1180883" y="164252"/>
                </a:lnTo>
                <a:lnTo>
                  <a:pt x="1214245" y="145434"/>
                </a:lnTo>
                <a:lnTo>
                  <a:pt x="1224088" y="144859"/>
                </a:lnTo>
                <a:lnTo>
                  <a:pt x="1334622" y="144859"/>
                </a:lnTo>
                <a:lnTo>
                  <a:pt x="1332507" y="140169"/>
                </a:lnTo>
                <a:lnTo>
                  <a:pt x="1306350" y="110944"/>
                </a:lnTo>
                <a:lnTo>
                  <a:pt x="1268647" y="94167"/>
                </a:lnTo>
                <a:lnTo>
                  <a:pt x="1235871" y="89093"/>
                </a:lnTo>
                <a:lnTo>
                  <a:pt x="1224449" y="88755"/>
                </a:lnTo>
                <a:close/>
              </a:path>
              <a:path w="1657350" h="375284">
                <a:moveTo>
                  <a:pt x="1474932" y="92363"/>
                </a:moveTo>
                <a:lnTo>
                  <a:pt x="1401690" y="92363"/>
                </a:lnTo>
                <a:lnTo>
                  <a:pt x="1401690" y="369454"/>
                </a:lnTo>
                <a:lnTo>
                  <a:pt x="1478539" y="369454"/>
                </a:lnTo>
                <a:lnTo>
                  <a:pt x="1478539" y="209261"/>
                </a:lnTo>
                <a:lnTo>
                  <a:pt x="1479024" y="200658"/>
                </a:lnTo>
                <a:lnTo>
                  <a:pt x="1498101" y="162989"/>
                </a:lnTo>
                <a:lnTo>
                  <a:pt x="1531035" y="152616"/>
                </a:lnTo>
                <a:lnTo>
                  <a:pt x="1651261" y="152616"/>
                </a:lnTo>
                <a:lnTo>
                  <a:pt x="1650436" y="149662"/>
                </a:lnTo>
                <a:lnTo>
                  <a:pt x="1646845" y="141251"/>
                </a:lnTo>
                <a:lnTo>
                  <a:pt x="1474932" y="141251"/>
                </a:lnTo>
                <a:lnTo>
                  <a:pt x="1474932" y="92363"/>
                </a:lnTo>
                <a:close/>
              </a:path>
              <a:path w="1657350" h="375284">
                <a:moveTo>
                  <a:pt x="1651261" y="152616"/>
                </a:moveTo>
                <a:lnTo>
                  <a:pt x="1531035" y="152616"/>
                </a:lnTo>
                <a:lnTo>
                  <a:pt x="1541960" y="153518"/>
                </a:lnTo>
                <a:lnTo>
                  <a:pt x="1551646" y="156224"/>
                </a:lnTo>
                <a:lnTo>
                  <a:pt x="1579540" y="194716"/>
                </a:lnTo>
                <a:lnTo>
                  <a:pt x="1580284" y="206735"/>
                </a:lnTo>
                <a:lnTo>
                  <a:pt x="1580284" y="369454"/>
                </a:lnTo>
                <a:lnTo>
                  <a:pt x="1657133" y="369454"/>
                </a:lnTo>
                <a:lnTo>
                  <a:pt x="1657118" y="192709"/>
                </a:lnTo>
                <a:lnTo>
                  <a:pt x="1656389" y="177443"/>
                </a:lnTo>
                <a:lnTo>
                  <a:pt x="1654157" y="162989"/>
                </a:lnTo>
                <a:lnTo>
                  <a:pt x="1651261" y="152616"/>
                </a:lnTo>
                <a:close/>
              </a:path>
              <a:path w="1657350" h="375284">
                <a:moveTo>
                  <a:pt x="1561522" y="88755"/>
                </a:moveTo>
                <a:lnTo>
                  <a:pt x="1520426" y="96772"/>
                </a:lnTo>
                <a:lnTo>
                  <a:pt x="1483557" y="129796"/>
                </a:lnTo>
                <a:lnTo>
                  <a:pt x="1478179" y="141251"/>
                </a:lnTo>
                <a:lnTo>
                  <a:pt x="1646845" y="141251"/>
                </a:lnTo>
                <a:lnTo>
                  <a:pt x="1621990" y="108373"/>
                </a:lnTo>
                <a:lnTo>
                  <a:pt x="1575492" y="89544"/>
                </a:lnTo>
                <a:lnTo>
                  <a:pt x="1561522" y="88755"/>
                </a:lnTo>
                <a:close/>
              </a:path>
            </a:pathLst>
          </a:custGeom>
          <a:solidFill>
            <a:srgbClr val="41b538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6577488" y="1967991"/>
            <a:ext cx="3581400" cy="942340"/>
          </a:xfrm>
          <a:custGeom>
            <a:avLst/>
            <a:gdLst/>
            <a:rect l="l" t="t" r="r" b="b"/>
            <a:pathLst>
              <a:path w="3581400" h="942339">
                <a:moveTo>
                  <a:pt x="233679" y="673993"/>
                </a:moveTo>
                <a:lnTo>
                  <a:pt x="186454" y="674962"/>
                </a:lnTo>
                <a:lnTo>
                  <a:pt x="0" y="676656"/>
                </a:lnTo>
                <a:lnTo>
                  <a:pt x="16255" y="785368"/>
                </a:lnTo>
                <a:lnTo>
                  <a:pt x="149907" y="784621"/>
                </a:lnTo>
                <a:lnTo>
                  <a:pt x="197706" y="783712"/>
                </a:lnTo>
                <a:lnTo>
                  <a:pt x="246746" y="782266"/>
                </a:lnTo>
                <a:lnTo>
                  <a:pt x="296798" y="780161"/>
                </a:lnTo>
                <a:lnTo>
                  <a:pt x="347634" y="777272"/>
                </a:lnTo>
                <a:lnTo>
                  <a:pt x="399024" y="773477"/>
                </a:lnTo>
                <a:lnTo>
                  <a:pt x="450738" y="768651"/>
                </a:lnTo>
                <a:lnTo>
                  <a:pt x="502548" y="762672"/>
                </a:lnTo>
                <a:lnTo>
                  <a:pt x="554223" y="755416"/>
                </a:lnTo>
                <a:lnTo>
                  <a:pt x="605535" y="746760"/>
                </a:lnTo>
                <a:lnTo>
                  <a:pt x="603535" y="725424"/>
                </a:lnTo>
                <a:lnTo>
                  <a:pt x="233679" y="725424"/>
                </a:lnTo>
                <a:lnTo>
                  <a:pt x="233679" y="673993"/>
                </a:lnTo>
                <a:close/>
              </a:path>
              <a:path w="3581400" h="942339">
                <a:moveTo>
                  <a:pt x="368807" y="669001"/>
                </a:moveTo>
                <a:lnTo>
                  <a:pt x="339643" y="670470"/>
                </a:lnTo>
                <a:lnTo>
                  <a:pt x="287909" y="672465"/>
                </a:lnTo>
                <a:lnTo>
                  <a:pt x="233679" y="673993"/>
                </a:lnTo>
                <a:lnTo>
                  <a:pt x="233679" y="725424"/>
                </a:lnTo>
                <a:lnTo>
                  <a:pt x="368807" y="725424"/>
                </a:lnTo>
                <a:lnTo>
                  <a:pt x="368807" y="669001"/>
                </a:lnTo>
                <a:close/>
              </a:path>
              <a:path w="3581400" h="942339">
                <a:moveTo>
                  <a:pt x="596391" y="649224"/>
                </a:moveTo>
                <a:lnTo>
                  <a:pt x="546298" y="655293"/>
                </a:lnTo>
                <a:lnTo>
                  <a:pt x="495276" y="660357"/>
                </a:lnTo>
                <a:lnTo>
                  <a:pt x="443626" y="664511"/>
                </a:lnTo>
                <a:lnTo>
                  <a:pt x="391649" y="667850"/>
                </a:lnTo>
                <a:lnTo>
                  <a:pt x="368807" y="669001"/>
                </a:lnTo>
                <a:lnTo>
                  <a:pt x="368807" y="725424"/>
                </a:lnTo>
                <a:lnTo>
                  <a:pt x="603535" y="725424"/>
                </a:lnTo>
                <a:lnTo>
                  <a:pt x="596391" y="649224"/>
                </a:lnTo>
                <a:close/>
              </a:path>
              <a:path w="3581400" h="942339">
                <a:moveTo>
                  <a:pt x="233679" y="593526"/>
                </a:moveTo>
                <a:lnTo>
                  <a:pt x="233679" y="673993"/>
                </a:lnTo>
                <a:lnTo>
                  <a:pt x="287909" y="672465"/>
                </a:lnTo>
                <a:lnTo>
                  <a:pt x="339643" y="670470"/>
                </a:lnTo>
                <a:lnTo>
                  <a:pt x="368807" y="669001"/>
                </a:lnTo>
                <a:lnTo>
                  <a:pt x="368807" y="600456"/>
                </a:lnTo>
                <a:lnTo>
                  <a:pt x="300735" y="600456"/>
                </a:lnTo>
                <a:lnTo>
                  <a:pt x="244604" y="596208"/>
                </a:lnTo>
                <a:lnTo>
                  <a:pt x="233679" y="593526"/>
                </a:lnTo>
                <a:close/>
              </a:path>
              <a:path w="3581400" h="942339">
                <a:moveTo>
                  <a:pt x="368807" y="573024"/>
                </a:moveTo>
                <a:lnTo>
                  <a:pt x="233679" y="573024"/>
                </a:lnTo>
                <a:lnTo>
                  <a:pt x="233679" y="593526"/>
                </a:lnTo>
                <a:lnTo>
                  <a:pt x="244604" y="596208"/>
                </a:lnTo>
                <a:lnTo>
                  <a:pt x="300735" y="600456"/>
                </a:lnTo>
                <a:lnTo>
                  <a:pt x="357620" y="596208"/>
                </a:lnTo>
                <a:lnTo>
                  <a:pt x="368807" y="593491"/>
                </a:lnTo>
                <a:lnTo>
                  <a:pt x="368807" y="573024"/>
                </a:lnTo>
                <a:close/>
              </a:path>
              <a:path w="3581400" h="942339">
                <a:moveTo>
                  <a:pt x="368807" y="593491"/>
                </a:moveTo>
                <a:lnTo>
                  <a:pt x="357620" y="596208"/>
                </a:lnTo>
                <a:lnTo>
                  <a:pt x="300735" y="600456"/>
                </a:lnTo>
                <a:lnTo>
                  <a:pt x="368807" y="600456"/>
                </a:lnTo>
                <a:lnTo>
                  <a:pt x="368807" y="593491"/>
                </a:lnTo>
                <a:close/>
              </a:path>
              <a:path w="3581400" h="942339">
                <a:moveTo>
                  <a:pt x="300735" y="247904"/>
                </a:moveTo>
                <a:lnTo>
                  <a:pt x="244604" y="252148"/>
                </a:lnTo>
                <a:lnTo>
                  <a:pt x="194426" y="264444"/>
                </a:lnTo>
                <a:lnTo>
                  <a:pt x="151179" y="284133"/>
                </a:lnTo>
                <a:lnTo>
                  <a:pt x="115841" y="310558"/>
                </a:lnTo>
                <a:lnTo>
                  <a:pt x="89390" y="343061"/>
                </a:lnTo>
                <a:lnTo>
                  <a:pt x="72802" y="380985"/>
                </a:lnTo>
                <a:lnTo>
                  <a:pt x="67055" y="423672"/>
                </a:lnTo>
                <a:lnTo>
                  <a:pt x="72802" y="466735"/>
                </a:lnTo>
                <a:lnTo>
                  <a:pt x="89390" y="504928"/>
                </a:lnTo>
                <a:lnTo>
                  <a:pt x="115841" y="537612"/>
                </a:lnTo>
                <a:lnTo>
                  <a:pt x="151179" y="564146"/>
                </a:lnTo>
                <a:lnTo>
                  <a:pt x="194426" y="583891"/>
                </a:lnTo>
                <a:lnTo>
                  <a:pt x="233679" y="593526"/>
                </a:lnTo>
                <a:lnTo>
                  <a:pt x="233679" y="573024"/>
                </a:lnTo>
                <a:lnTo>
                  <a:pt x="432339" y="573024"/>
                </a:lnTo>
                <a:lnTo>
                  <a:pt x="451945" y="564146"/>
                </a:lnTo>
                <a:lnTo>
                  <a:pt x="487502" y="537612"/>
                </a:lnTo>
                <a:lnTo>
                  <a:pt x="514066" y="504928"/>
                </a:lnTo>
                <a:lnTo>
                  <a:pt x="516710" y="498856"/>
                </a:lnTo>
                <a:lnTo>
                  <a:pt x="300735" y="498856"/>
                </a:lnTo>
                <a:lnTo>
                  <a:pt x="258667" y="493966"/>
                </a:lnTo>
                <a:lnTo>
                  <a:pt x="225551" y="479552"/>
                </a:lnTo>
                <a:lnTo>
                  <a:pt x="203866" y="455993"/>
                </a:lnTo>
                <a:lnTo>
                  <a:pt x="196087" y="423672"/>
                </a:lnTo>
                <a:lnTo>
                  <a:pt x="203866" y="391937"/>
                </a:lnTo>
                <a:lnTo>
                  <a:pt x="225551" y="368681"/>
                </a:lnTo>
                <a:lnTo>
                  <a:pt x="258667" y="354377"/>
                </a:lnTo>
                <a:lnTo>
                  <a:pt x="300735" y="349504"/>
                </a:lnTo>
                <a:lnTo>
                  <a:pt x="516891" y="349504"/>
                </a:lnTo>
                <a:lnTo>
                  <a:pt x="514066" y="343061"/>
                </a:lnTo>
                <a:lnTo>
                  <a:pt x="487502" y="310558"/>
                </a:lnTo>
                <a:lnTo>
                  <a:pt x="451945" y="284133"/>
                </a:lnTo>
                <a:lnTo>
                  <a:pt x="408337" y="264444"/>
                </a:lnTo>
                <a:lnTo>
                  <a:pt x="357620" y="252148"/>
                </a:lnTo>
                <a:lnTo>
                  <a:pt x="300735" y="247904"/>
                </a:lnTo>
                <a:close/>
              </a:path>
              <a:path w="3581400" h="942339">
                <a:moveTo>
                  <a:pt x="432339" y="573024"/>
                </a:moveTo>
                <a:lnTo>
                  <a:pt x="368807" y="573024"/>
                </a:lnTo>
                <a:lnTo>
                  <a:pt x="368807" y="593491"/>
                </a:lnTo>
                <a:lnTo>
                  <a:pt x="408337" y="583891"/>
                </a:lnTo>
                <a:lnTo>
                  <a:pt x="432339" y="573024"/>
                </a:lnTo>
                <a:close/>
              </a:path>
              <a:path w="3581400" h="942339">
                <a:moveTo>
                  <a:pt x="516891" y="349504"/>
                </a:moveTo>
                <a:lnTo>
                  <a:pt x="300735" y="349504"/>
                </a:lnTo>
                <a:lnTo>
                  <a:pt x="343979" y="354377"/>
                </a:lnTo>
                <a:lnTo>
                  <a:pt x="377697" y="368681"/>
                </a:lnTo>
                <a:lnTo>
                  <a:pt x="399605" y="391937"/>
                </a:lnTo>
                <a:lnTo>
                  <a:pt x="407416" y="423672"/>
                </a:lnTo>
                <a:lnTo>
                  <a:pt x="399605" y="455993"/>
                </a:lnTo>
                <a:lnTo>
                  <a:pt x="377697" y="479552"/>
                </a:lnTo>
                <a:lnTo>
                  <a:pt x="343979" y="493966"/>
                </a:lnTo>
                <a:lnTo>
                  <a:pt x="300735" y="498856"/>
                </a:lnTo>
                <a:lnTo>
                  <a:pt x="516710" y="498856"/>
                </a:lnTo>
                <a:lnTo>
                  <a:pt x="530695" y="466735"/>
                </a:lnTo>
                <a:lnTo>
                  <a:pt x="536447" y="423672"/>
                </a:lnTo>
                <a:lnTo>
                  <a:pt x="530695" y="380985"/>
                </a:lnTo>
                <a:lnTo>
                  <a:pt x="516891" y="349504"/>
                </a:lnTo>
                <a:close/>
              </a:path>
              <a:path w="3581400" h="942339">
                <a:moveTo>
                  <a:pt x="780288" y="1016"/>
                </a:moveTo>
                <a:lnTo>
                  <a:pt x="645159" y="1016"/>
                </a:lnTo>
                <a:lnTo>
                  <a:pt x="645159" y="941832"/>
                </a:lnTo>
                <a:lnTo>
                  <a:pt x="780288" y="941832"/>
                </a:lnTo>
                <a:lnTo>
                  <a:pt x="780288" y="1016"/>
                </a:lnTo>
                <a:close/>
              </a:path>
              <a:path w="3581400" h="942339">
                <a:moveTo>
                  <a:pt x="233679" y="104648"/>
                </a:moveTo>
                <a:lnTo>
                  <a:pt x="18287" y="104648"/>
                </a:lnTo>
                <a:lnTo>
                  <a:pt x="18287" y="210312"/>
                </a:lnTo>
                <a:lnTo>
                  <a:pt x="584200" y="210312"/>
                </a:lnTo>
                <a:lnTo>
                  <a:pt x="584200" y="165608"/>
                </a:lnTo>
                <a:lnTo>
                  <a:pt x="233679" y="165608"/>
                </a:lnTo>
                <a:lnTo>
                  <a:pt x="233679" y="104648"/>
                </a:lnTo>
                <a:close/>
              </a:path>
              <a:path w="3581400" h="942339">
                <a:moveTo>
                  <a:pt x="368807" y="5079"/>
                </a:moveTo>
                <a:lnTo>
                  <a:pt x="233679" y="5079"/>
                </a:lnTo>
                <a:lnTo>
                  <a:pt x="233679" y="165608"/>
                </a:lnTo>
                <a:lnTo>
                  <a:pt x="368807" y="165608"/>
                </a:lnTo>
                <a:lnTo>
                  <a:pt x="368807" y="5079"/>
                </a:lnTo>
                <a:close/>
              </a:path>
              <a:path w="3581400" h="942339">
                <a:moveTo>
                  <a:pt x="584200" y="104648"/>
                </a:moveTo>
                <a:lnTo>
                  <a:pt x="368807" y="104648"/>
                </a:lnTo>
                <a:lnTo>
                  <a:pt x="368807" y="165608"/>
                </a:lnTo>
                <a:lnTo>
                  <a:pt x="584200" y="165608"/>
                </a:lnTo>
                <a:lnTo>
                  <a:pt x="584200" y="104648"/>
                </a:lnTo>
                <a:close/>
              </a:path>
              <a:path w="3581400" h="942339">
                <a:moveTo>
                  <a:pt x="1174416" y="646176"/>
                </a:moveTo>
                <a:lnTo>
                  <a:pt x="1044368" y="646176"/>
                </a:lnTo>
                <a:lnTo>
                  <a:pt x="1044368" y="925576"/>
                </a:lnTo>
                <a:lnTo>
                  <a:pt x="1742360" y="925576"/>
                </a:lnTo>
                <a:lnTo>
                  <a:pt x="1742360" y="846328"/>
                </a:lnTo>
                <a:lnTo>
                  <a:pt x="1179496" y="846328"/>
                </a:lnTo>
                <a:lnTo>
                  <a:pt x="1179496" y="689864"/>
                </a:lnTo>
                <a:lnTo>
                  <a:pt x="1174416" y="689864"/>
                </a:lnTo>
                <a:lnTo>
                  <a:pt x="1174416" y="646176"/>
                </a:lnTo>
                <a:close/>
              </a:path>
              <a:path w="3581400" h="942339">
                <a:moveTo>
                  <a:pt x="1742360" y="817880"/>
                </a:moveTo>
                <a:lnTo>
                  <a:pt x="1179496" y="817880"/>
                </a:lnTo>
                <a:lnTo>
                  <a:pt x="1179496" y="846328"/>
                </a:lnTo>
                <a:lnTo>
                  <a:pt x="1742360" y="846328"/>
                </a:lnTo>
                <a:lnTo>
                  <a:pt x="1742360" y="817880"/>
                </a:lnTo>
                <a:close/>
              </a:path>
              <a:path w="3581400" h="942339">
                <a:moveTo>
                  <a:pt x="1722040" y="1016"/>
                </a:moveTo>
                <a:lnTo>
                  <a:pt x="1586912" y="1016"/>
                </a:lnTo>
                <a:lnTo>
                  <a:pt x="1586912" y="713232"/>
                </a:lnTo>
                <a:lnTo>
                  <a:pt x="1722040" y="713232"/>
                </a:lnTo>
                <a:lnTo>
                  <a:pt x="1722040" y="640080"/>
                </a:lnTo>
                <a:lnTo>
                  <a:pt x="1616376" y="640080"/>
                </a:lnTo>
                <a:lnTo>
                  <a:pt x="1616376" y="547624"/>
                </a:lnTo>
                <a:lnTo>
                  <a:pt x="1722040" y="547624"/>
                </a:lnTo>
                <a:lnTo>
                  <a:pt x="1722040" y="1016"/>
                </a:lnTo>
                <a:close/>
              </a:path>
              <a:path w="3581400" h="942339">
                <a:moveTo>
                  <a:pt x="1309544" y="512009"/>
                </a:moveTo>
                <a:lnTo>
                  <a:pt x="1277435" y="514431"/>
                </a:lnTo>
                <a:lnTo>
                  <a:pt x="1226486" y="517525"/>
                </a:lnTo>
                <a:lnTo>
                  <a:pt x="1176172" y="519919"/>
                </a:lnTo>
                <a:lnTo>
                  <a:pt x="1174416" y="519982"/>
                </a:lnTo>
                <a:lnTo>
                  <a:pt x="1174416" y="689864"/>
                </a:lnTo>
                <a:lnTo>
                  <a:pt x="1179496" y="689864"/>
                </a:lnTo>
                <a:lnTo>
                  <a:pt x="1179496" y="646176"/>
                </a:lnTo>
                <a:lnTo>
                  <a:pt x="1309544" y="646176"/>
                </a:lnTo>
                <a:lnTo>
                  <a:pt x="1309544" y="512009"/>
                </a:lnTo>
                <a:close/>
              </a:path>
              <a:path w="3581400" h="942339">
                <a:moveTo>
                  <a:pt x="1309544" y="646176"/>
                </a:moveTo>
                <a:lnTo>
                  <a:pt x="1179496" y="646176"/>
                </a:lnTo>
                <a:lnTo>
                  <a:pt x="1179496" y="689864"/>
                </a:lnTo>
                <a:lnTo>
                  <a:pt x="1309544" y="689864"/>
                </a:lnTo>
                <a:lnTo>
                  <a:pt x="1309544" y="646176"/>
                </a:lnTo>
                <a:close/>
              </a:path>
              <a:path w="3581400" h="942339">
                <a:moveTo>
                  <a:pt x="1586912" y="547624"/>
                </a:moveTo>
                <a:lnTo>
                  <a:pt x="1409112" y="547624"/>
                </a:lnTo>
                <a:lnTo>
                  <a:pt x="1409112" y="640080"/>
                </a:lnTo>
                <a:lnTo>
                  <a:pt x="1586912" y="640080"/>
                </a:lnTo>
                <a:lnTo>
                  <a:pt x="1586912" y="547624"/>
                </a:lnTo>
                <a:close/>
              </a:path>
              <a:path w="3581400" h="942339">
                <a:moveTo>
                  <a:pt x="1722040" y="547624"/>
                </a:moveTo>
                <a:lnTo>
                  <a:pt x="1616376" y="547624"/>
                </a:lnTo>
                <a:lnTo>
                  <a:pt x="1616376" y="640080"/>
                </a:lnTo>
                <a:lnTo>
                  <a:pt x="1722040" y="640080"/>
                </a:lnTo>
                <a:lnTo>
                  <a:pt x="1722040" y="547624"/>
                </a:lnTo>
                <a:close/>
              </a:path>
              <a:path w="3581400" h="942339">
                <a:moveTo>
                  <a:pt x="1524936" y="389128"/>
                </a:moveTo>
                <a:lnTo>
                  <a:pt x="1475035" y="395003"/>
                </a:lnTo>
                <a:lnTo>
                  <a:pt x="1424093" y="399979"/>
                </a:lnTo>
                <a:lnTo>
                  <a:pt x="1372425" y="404129"/>
                </a:lnTo>
                <a:lnTo>
                  <a:pt x="1320344" y="407528"/>
                </a:lnTo>
                <a:lnTo>
                  <a:pt x="1268164" y="410250"/>
                </a:lnTo>
                <a:lnTo>
                  <a:pt x="1164763" y="413958"/>
                </a:lnTo>
                <a:lnTo>
                  <a:pt x="1064736" y="415845"/>
                </a:lnTo>
                <a:lnTo>
                  <a:pt x="926512" y="416560"/>
                </a:lnTo>
                <a:lnTo>
                  <a:pt x="942768" y="524256"/>
                </a:lnTo>
                <a:lnTo>
                  <a:pt x="1031508" y="523724"/>
                </a:lnTo>
                <a:lnTo>
                  <a:pt x="1126739" y="521697"/>
                </a:lnTo>
                <a:lnTo>
                  <a:pt x="1174416" y="519982"/>
                </a:lnTo>
                <a:lnTo>
                  <a:pt x="1174416" y="483616"/>
                </a:lnTo>
                <a:lnTo>
                  <a:pt x="1532893" y="483616"/>
                </a:lnTo>
                <a:lnTo>
                  <a:pt x="1524936" y="389128"/>
                </a:lnTo>
                <a:close/>
              </a:path>
              <a:path w="3581400" h="942339">
                <a:moveTo>
                  <a:pt x="1309544" y="483616"/>
                </a:moveTo>
                <a:lnTo>
                  <a:pt x="1174416" y="483616"/>
                </a:lnTo>
                <a:lnTo>
                  <a:pt x="1174416" y="519982"/>
                </a:lnTo>
                <a:lnTo>
                  <a:pt x="1176172" y="519919"/>
                </a:lnTo>
                <a:lnTo>
                  <a:pt x="1226486" y="517525"/>
                </a:lnTo>
                <a:lnTo>
                  <a:pt x="1277435" y="514431"/>
                </a:lnTo>
                <a:lnTo>
                  <a:pt x="1309544" y="512009"/>
                </a:lnTo>
                <a:lnTo>
                  <a:pt x="1309544" y="483616"/>
                </a:lnTo>
                <a:close/>
              </a:path>
              <a:path w="3581400" h="942339">
                <a:moveTo>
                  <a:pt x="1532893" y="483616"/>
                </a:moveTo>
                <a:lnTo>
                  <a:pt x="1309544" y="483616"/>
                </a:lnTo>
                <a:lnTo>
                  <a:pt x="1309544" y="512009"/>
                </a:lnTo>
                <a:lnTo>
                  <a:pt x="1380251" y="505825"/>
                </a:lnTo>
                <a:lnTo>
                  <a:pt x="1431624" y="500149"/>
                </a:lnTo>
                <a:lnTo>
                  <a:pt x="1482644" y="493450"/>
                </a:lnTo>
                <a:lnTo>
                  <a:pt x="1533064" y="485648"/>
                </a:lnTo>
                <a:lnTo>
                  <a:pt x="1532893" y="483616"/>
                </a:lnTo>
                <a:close/>
              </a:path>
              <a:path w="3581400" h="942339">
                <a:moveTo>
                  <a:pt x="1229280" y="33527"/>
                </a:moveTo>
                <a:lnTo>
                  <a:pt x="1172772" y="37589"/>
                </a:lnTo>
                <a:lnTo>
                  <a:pt x="1122325" y="49345"/>
                </a:lnTo>
                <a:lnTo>
                  <a:pt x="1078897" y="68157"/>
                </a:lnTo>
                <a:lnTo>
                  <a:pt x="1043450" y="93386"/>
                </a:lnTo>
                <a:lnTo>
                  <a:pt x="1016942" y="124390"/>
                </a:lnTo>
                <a:lnTo>
                  <a:pt x="1000334" y="160530"/>
                </a:lnTo>
                <a:lnTo>
                  <a:pt x="994584" y="201167"/>
                </a:lnTo>
                <a:lnTo>
                  <a:pt x="1000334" y="242124"/>
                </a:lnTo>
                <a:lnTo>
                  <a:pt x="1016942" y="278389"/>
                </a:lnTo>
                <a:lnTo>
                  <a:pt x="1043450" y="309376"/>
                </a:lnTo>
                <a:lnTo>
                  <a:pt x="1078897" y="334498"/>
                </a:lnTo>
                <a:lnTo>
                  <a:pt x="1122325" y="353168"/>
                </a:lnTo>
                <a:lnTo>
                  <a:pt x="1172772" y="364800"/>
                </a:lnTo>
                <a:lnTo>
                  <a:pt x="1229280" y="368808"/>
                </a:lnTo>
                <a:lnTo>
                  <a:pt x="1285412" y="364800"/>
                </a:lnTo>
                <a:lnTo>
                  <a:pt x="1335590" y="353168"/>
                </a:lnTo>
                <a:lnTo>
                  <a:pt x="1378836" y="334498"/>
                </a:lnTo>
                <a:lnTo>
                  <a:pt x="1414174" y="309376"/>
                </a:lnTo>
                <a:lnTo>
                  <a:pt x="1440626" y="278389"/>
                </a:lnTo>
                <a:lnTo>
                  <a:pt x="1444346" y="270256"/>
                </a:lnTo>
                <a:lnTo>
                  <a:pt x="1229280" y="270256"/>
                </a:lnTo>
                <a:lnTo>
                  <a:pt x="1186036" y="265890"/>
                </a:lnTo>
                <a:lnTo>
                  <a:pt x="1152318" y="252857"/>
                </a:lnTo>
                <a:lnTo>
                  <a:pt x="1130410" y="231251"/>
                </a:lnTo>
                <a:lnTo>
                  <a:pt x="1122600" y="201167"/>
                </a:lnTo>
                <a:lnTo>
                  <a:pt x="1130410" y="171084"/>
                </a:lnTo>
                <a:lnTo>
                  <a:pt x="1152318" y="149479"/>
                </a:lnTo>
                <a:lnTo>
                  <a:pt x="1186036" y="136445"/>
                </a:lnTo>
                <a:lnTo>
                  <a:pt x="1229280" y="132080"/>
                </a:lnTo>
                <a:lnTo>
                  <a:pt x="1444155" y="132080"/>
                </a:lnTo>
                <a:lnTo>
                  <a:pt x="1440626" y="124390"/>
                </a:lnTo>
                <a:lnTo>
                  <a:pt x="1414174" y="93386"/>
                </a:lnTo>
                <a:lnTo>
                  <a:pt x="1378836" y="68157"/>
                </a:lnTo>
                <a:lnTo>
                  <a:pt x="1335590" y="49345"/>
                </a:lnTo>
                <a:lnTo>
                  <a:pt x="1285412" y="37589"/>
                </a:lnTo>
                <a:lnTo>
                  <a:pt x="1229280" y="33527"/>
                </a:lnTo>
                <a:close/>
              </a:path>
              <a:path w="3581400" h="942339">
                <a:moveTo>
                  <a:pt x="1444155" y="132080"/>
                </a:moveTo>
                <a:lnTo>
                  <a:pt x="1229280" y="132080"/>
                </a:lnTo>
                <a:lnTo>
                  <a:pt x="1271936" y="136445"/>
                </a:lnTo>
                <a:lnTo>
                  <a:pt x="1305353" y="149479"/>
                </a:lnTo>
                <a:lnTo>
                  <a:pt x="1327149" y="171084"/>
                </a:lnTo>
                <a:lnTo>
                  <a:pt x="1334944" y="201167"/>
                </a:lnTo>
                <a:lnTo>
                  <a:pt x="1327149" y="231251"/>
                </a:lnTo>
                <a:lnTo>
                  <a:pt x="1305353" y="252857"/>
                </a:lnTo>
                <a:lnTo>
                  <a:pt x="1271936" y="265890"/>
                </a:lnTo>
                <a:lnTo>
                  <a:pt x="1229280" y="270256"/>
                </a:lnTo>
                <a:lnTo>
                  <a:pt x="1444346" y="270256"/>
                </a:lnTo>
                <a:lnTo>
                  <a:pt x="1457214" y="242124"/>
                </a:lnTo>
                <a:lnTo>
                  <a:pt x="1462960" y="201167"/>
                </a:lnTo>
                <a:lnTo>
                  <a:pt x="1457214" y="160530"/>
                </a:lnTo>
                <a:lnTo>
                  <a:pt x="1444155" y="132080"/>
                </a:lnTo>
                <a:close/>
              </a:path>
              <a:path w="3581400" h="942339">
                <a:moveTo>
                  <a:pt x="2601817" y="0"/>
                </a:moveTo>
                <a:lnTo>
                  <a:pt x="2465673" y="0"/>
                </a:lnTo>
                <a:lnTo>
                  <a:pt x="2465673" y="940816"/>
                </a:lnTo>
                <a:lnTo>
                  <a:pt x="2601817" y="940816"/>
                </a:lnTo>
                <a:lnTo>
                  <a:pt x="2601817" y="470408"/>
                </a:lnTo>
                <a:lnTo>
                  <a:pt x="2566257" y="470408"/>
                </a:lnTo>
                <a:lnTo>
                  <a:pt x="2566257" y="359664"/>
                </a:lnTo>
                <a:lnTo>
                  <a:pt x="2601817" y="359664"/>
                </a:lnTo>
                <a:lnTo>
                  <a:pt x="2601817" y="0"/>
                </a:lnTo>
                <a:close/>
              </a:path>
              <a:path w="3581400" h="942339">
                <a:moveTo>
                  <a:pt x="2601817" y="359664"/>
                </a:moveTo>
                <a:lnTo>
                  <a:pt x="2566257" y="359664"/>
                </a:lnTo>
                <a:lnTo>
                  <a:pt x="2566257" y="470408"/>
                </a:lnTo>
                <a:lnTo>
                  <a:pt x="2601817" y="470408"/>
                </a:lnTo>
                <a:lnTo>
                  <a:pt x="2601817" y="359664"/>
                </a:lnTo>
                <a:close/>
              </a:path>
              <a:path w="3581400" h="942339">
                <a:moveTo>
                  <a:pt x="2731865" y="359664"/>
                </a:moveTo>
                <a:lnTo>
                  <a:pt x="2601817" y="359664"/>
                </a:lnTo>
                <a:lnTo>
                  <a:pt x="2601817" y="470408"/>
                </a:lnTo>
                <a:lnTo>
                  <a:pt x="2731865" y="470408"/>
                </a:lnTo>
                <a:lnTo>
                  <a:pt x="2731865" y="359664"/>
                </a:lnTo>
                <a:close/>
              </a:path>
              <a:path w="3581400" h="942339">
                <a:moveTo>
                  <a:pt x="2287873" y="97535"/>
                </a:moveTo>
                <a:lnTo>
                  <a:pt x="2218785" y="97535"/>
                </a:lnTo>
                <a:lnTo>
                  <a:pt x="2218785" y="120904"/>
                </a:lnTo>
                <a:lnTo>
                  <a:pt x="2217223" y="170821"/>
                </a:lnTo>
                <a:lnTo>
                  <a:pt x="2212522" y="218610"/>
                </a:lnTo>
                <a:lnTo>
                  <a:pt x="2204658" y="264338"/>
                </a:lnTo>
                <a:lnTo>
                  <a:pt x="2193608" y="308073"/>
                </a:lnTo>
                <a:lnTo>
                  <a:pt x="2179349" y="349880"/>
                </a:lnTo>
                <a:lnTo>
                  <a:pt x="2161856" y="389827"/>
                </a:lnTo>
                <a:lnTo>
                  <a:pt x="2141107" y="427980"/>
                </a:lnTo>
                <a:lnTo>
                  <a:pt x="2117078" y="464406"/>
                </a:lnTo>
                <a:lnTo>
                  <a:pt x="2089745" y="499173"/>
                </a:lnTo>
                <a:lnTo>
                  <a:pt x="2059085" y="532346"/>
                </a:lnTo>
                <a:lnTo>
                  <a:pt x="2025074" y="563993"/>
                </a:lnTo>
                <a:lnTo>
                  <a:pt x="1987690" y="594181"/>
                </a:lnTo>
                <a:lnTo>
                  <a:pt x="1946907" y="622976"/>
                </a:lnTo>
                <a:lnTo>
                  <a:pt x="1902704" y="650445"/>
                </a:lnTo>
                <a:lnTo>
                  <a:pt x="1855057" y="676656"/>
                </a:lnTo>
                <a:lnTo>
                  <a:pt x="1930241" y="779272"/>
                </a:lnTo>
                <a:lnTo>
                  <a:pt x="1980512" y="752252"/>
                </a:lnTo>
                <a:lnTo>
                  <a:pt x="2027083" y="723715"/>
                </a:lnTo>
                <a:lnTo>
                  <a:pt x="2070054" y="693706"/>
                </a:lnTo>
                <a:lnTo>
                  <a:pt x="2109525" y="662271"/>
                </a:lnTo>
                <a:lnTo>
                  <a:pt x="2145597" y="629454"/>
                </a:lnTo>
                <a:lnTo>
                  <a:pt x="2178371" y="595300"/>
                </a:lnTo>
                <a:lnTo>
                  <a:pt x="2207945" y="559854"/>
                </a:lnTo>
                <a:lnTo>
                  <a:pt x="2234422" y="523161"/>
                </a:lnTo>
                <a:lnTo>
                  <a:pt x="2257901" y="485267"/>
                </a:lnTo>
                <a:lnTo>
                  <a:pt x="2278482" y="446214"/>
                </a:lnTo>
                <a:lnTo>
                  <a:pt x="2296266" y="406050"/>
                </a:lnTo>
                <a:lnTo>
                  <a:pt x="2311354" y="364819"/>
                </a:lnTo>
                <a:lnTo>
                  <a:pt x="2323845" y="322565"/>
                </a:lnTo>
                <a:lnTo>
                  <a:pt x="2333840" y="279334"/>
                </a:lnTo>
                <a:lnTo>
                  <a:pt x="2341439" y="235171"/>
                </a:lnTo>
                <a:lnTo>
                  <a:pt x="2344844" y="206248"/>
                </a:lnTo>
                <a:lnTo>
                  <a:pt x="2287873" y="206248"/>
                </a:lnTo>
                <a:lnTo>
                  <a:pt x="2287873" y="97535"/>
                </a:lnTo>
                <a:close/>
              </a:path>
              <a:path w="3581400" h="942339">
                <a:moveTo>
                  <a:pt x="2218785" y="97535"/>
                </a:moveTo>
                <a:lnTo>
                  <a:pt x="1906873" y="97535"/>
                </a:lnTo>
                <a:lnTo>
                  <a:pt x="1906873" y="206248"/>
                </a:lnTo>
                <a:lnTo>
                  <a:pt x="2213738" y="206248"/>
                </a:lnTo>
                <a:lnTo>
                  <a:pt x="2217223" y="170821"/>
                </a:lnTo>
                <a:lnTo>
                  <a:pt x="2218785" y="120904"/>
                </a:lnTo>
                <a:lnTo>
                  <a:pt x="2218785" y="97535"/>
                </a:lnTo>
                <a:close/>
              </a:path>
              <a:path w="3581400" h="942339">
                <a:moveTo>
                  <a:pt x="2350865" y="97535"/>
                </a:moveTo>
                <a:lnTo>
                  <a:pt x="2287873" y="97535"/>
                </a:lnTo>
                <a:lnTo>
                  <a:pt x="2287873" y="206248"/>
                </a:lnTo>
                <a:lnTo>
                  <a:pt x="2344844" y="206248"/>
                </a:lnTo>
                <a:lnTo>
                  <a:pt x="2346742" y="190120"/>
                </a:lnTo>
                <a:lnTo>
                  <a:pt x="2349851" y="144226"/>
                </a:lnTo>
                <a:lnTo>
                  <a:pt x="2350865" y="97535"/>
                </a:lnTo>
                <a:close/>
              </a:path>
              <a:path w="3581400" h="942339">
                <a:moveTo>
                  <a:pt x="3581162" y="1016"/>
                </a:moveTo>
                <a:lnTo>
                  <a:pt x="3445018" y="1016"/>
                </a:lnTo>
                <a:lnTo>
                  <a:pt x="3445018" y="506984"/>
                </a:lnTo>
                <a:lnTo>
                  <a:pt x="3581162" y="506984"/>
                </a:lnTo>
                <a:lnTo>
                  <a:pt x="3581162" y="1016"/>
                </a:lnTo>
                <a:close/>
              </a:path>
              <a:path w="3581400" h="942339">
                <a:moveTo>
                  <a:pt x="3088401" y="547624"/>
                </a:moveTo>
                <a:lnTo>
                  <a:pt x="2955305" y="547624"/>
                </a:lnTo>
                <a:lnTo>
                  <a:pt x="2955305" y="931672"/>
                </a:lnTo>
                <a:lnTo>
                  <a:pt x="3581162" y="931672"/>
                </a:lnTo>
                <a:lnTo>
                  <a:pt x="3581162" y="823976"/>
                </a:lnTo>
                <a:lnTo>
                  <a:pt x="3088401" y="823976"/>
                </a:lnTo>
                <a:lnTo>
                  <a:pt x="3088401" y="738632"/>
                </a:lnTo>
                <a:lnTo>
                  <a:pt x="3581162" y="738632"/>
                </a:lnTo>
                <a:lnTo>
                  <a:pt x="3581162" y="635000"/>
                </a:lnTo>
                <a:lnTo>
                  <a:pt x="3088401" y="635000"/>
                </a:lnTo>
                <a:lnTo>
                  <a:pt x="3088401" y="547624"/>
                </a:lnTo>
                <a:close/>
              </a:path>
              <a:path w="3581400" h="942339">
                <a:moveTo>
                  <a:pt x="3581162" y="738632"/>
                </a:moveTo>
                <a:lnTo>
                  <a:pt x="3447049" y="738632"/>
                </a:lnTo>
                <a:lnTo>
                  <a:pt x="3447049" y="823976"/>
                </a:lnTo>
                <a:lnTo>
                  <a:pt x="3581162" y="823976"/>
                </a:lnTo>
                <a:lnTo>
                  <a:pt x="3581162" y="738632"/>
                </a:lnTo>
                <a:close/>
              </a:path>
              <a:path w="3581400" h="942339">
                <a:moveTo>
                  <a:pt x="3581162" y="547624"/>
                </a:moveTo>
                <a:lnTo>
                  <a:pt x="3447049" y="547624"/>
                </a:lnTo>
                <a:lnTo>
                  <a:pt x="3447049" y="635000"/>
                </a:lnTo>
                <a:lnTo>
                  <a:pt x="3581162" y="635000"/>
                </a:lnTo>
                <a:lnTo>
                  <a:pt x="3581162" y="547624"/>
                </a:lnTo>
                <a:close/>
              </a:path>
              <a:path w="3581400" h="942339">
                <a:moveTo>
                  <a:pt x="3069097" y="39624"/>
                </a:moveTo>
                <a:lnTo>
                  <a:pt x="3016091" y="43850"/>
                </a:lnTo>
                <a:lnTo>
                  <a:pt x="2967370" y="56102"/>
                </a:lnTo>
                <a:lnTo>
                  <a:pt x="2923793" y="75735"/>
                </a:lnTo>
                <a:lnTo>
                  <a:pt x="2886217" y="102108"/>
                </a:lnTo>
                <a:lnTo>
                  <a:pt x="2855499" y="134576"/>
                </a:lnTo>
                <a:lnTo>
                  <a:pt x="2832496" y="172497"/>
                </a:lnTo>
                <a:lnTo>
                  <a:pt x="2818066" y="215229"/>
                </a:lnTo>
                <a:lnTo>
                  <a:pt x="2813065" y="262128"/>
                </a:lnTo>
                <a:lnTo>
                  <a:pt x="2818066" y="309026"/>
                </a:lnTo>
                <a:lnTo>
                  <a:pt x="2832496" y="351758"/>
                </a:lnTo>
                <a:lnTo>
                  <a:pt x="2855499" y="389679"/>
                </a:lnTo>
                <a:lnTo>
                  <a:pt x="2886217" y="422148"/>
                </a:lnTo>
                <a:lnTo>
                  <a:pt x="2923793" y="448520"/>
                </a:lnTo>
                <a:lnTo>
                  <a:pt x="2967370" y="468153"/>
                </a:lnTo>
                <a:lnTo>
                  <a:pt x="3016091" y="480405"/>
                </a:lnTo>
                <a:lnTo>
                  <a:pt x="3069097" y="484632"/>
                </a:lnTo>
                <a:lnTo>
                  <a:pt x="3122060" y="480405"/>
                </a:lnTo>
                <a:lnTo>
                  <a:pt x="3170666" y="468153"/>
                </a:lnTo>
                <a:lnTo>
                  <a:pt x="3214080" y="448520"/>
                </a:lnTo>
                <a:lnTo>
                  <a:pt x="3251469" y="422148"/>
                </a:lnTo>
                <a:lnTo>
                  <a:pt x="3282001" y="389679"/>
                </a:lnTo>
                <a:lnTo>
                  <a:pt x="3292124" y="372872"/>
                </a:lnTo>
                <a:lnTo>
                  <a:pt x="3069097" y="372872"/>
                </a:lnTo>
                <a:lnTo>
                  <a:pt x="3019297" y="365426"/>
                </a:lnTo>
                <a:lnTo>
                  <a:pt x="2980070" y="343789"/>
                </a:lnTo>
                <a:lnTo>
                  <a:pt x="2954369" y="309006"/>
                </a:lnTo>
                <a:lnTo>
                  <a:pt x="2945145" y="262128"/>
                </a:lnTo>
                <a:lnTo>
                  <a:pt x="2954369" y="215677"/>
                </a:lnTo>
                <a:lnTo>
                  <a:pt x="2980070" y="180848"/>
                </a:lnTo>
                <a:lnTo>
                  <a:pt x="3019297" y="158972"/>
                </a:lnTo>
                <a:lnTo>
                  <a:pt x="3069097" y="151384"/>
                </a:lnTo>
                <a:lnTo>
                  <a:pt x="3292124" y="151384"/>
                </a:lnTo>
                <a:lnTo>
                  <a:pt x="3282001" y="134576"/>
                </a:lnTo>
                <a:lnTo>
                  <a:pt x="3251469" y="102108"/>
                </a:lnTo>
                <a:lnTo>
                  <a:pt x="3214080" y="75735"/>
                </a:lnTo>
                <a:lnTo>
                  <a:pt x="3170666" y="56102"/>
                </a:lnTo>
                <a:lnTo>
                  <a:pt x="3122060" y="43850"/>
                </a:lnTo>
                <a:lnTo>
                  <a:pt x="3069097" y="39624"/>
                </a:lnTo>
                <a:close/>
              </a:path>
              <a:path w="3581400" h="942339">
                <a:moveTo>
                  <a:pt x="3292124" y="151384"/>
                </a:moveTo>
                <a:lnTo>
                  <a:pt x="3069097" y="151384"/>
                </a:lnTo>
                <a:lnTo>
                  <a:pt x="3118310" y="158972"/>
                </a:lnTo>
                <a:lnTo>
                  <a:pt x="3157235" y="180848"/>
                </a:lnTo>
                <a:lnTo>
                  <a:pt x="3182826" y="215677"/>
                </a:lnTo>
                <a:lnTo>
                  <a:pt x="3192033" y="262128"/>
                </a:lnTo>
                <a:lnTo>
                  <a:pt x="3182811" y="309026"/>
                </a:lnTo>
                <a:lnTo>
                  <a:pt x="3157235" y="343789"/>
                </a:lnTo>
                <a:lnTo>
                  <a:pt x="3118310" y="365426"/>
                </a:lnTo>
                <a:lnTo>
                  <a:pt x="3069097" y="372872"/>
                </a:lnTo>
                <a:lnTo>
                  <a:pt x="3292124" y="372872"/>
                </a:lnTo>
                <a:lnTo>
                  <a:pt x="3304841" y="351758"/>
                </a:lnTo>
                <a:lnTo>
                  <a:pt x="3319158" y="309006"/>
                </a:lnTo>
                <a:lnTo>
                  <a:pt x="3324113" y="262128"/>
                </a:lnTo>
                <a:lnTo>
                  <a:pt x="3319156" y="215229"/>
                </a:lnTo>
                <a:lnTo>
                  <a:pt x="3304841" y="172497"/>
                </a:lnTo>
                <a:lnTo>
                  <a:pt x="3292124" y="151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5312434" y="4562157"/>
            <a:ext cx="551815" cy="3336925"/>
          </a:xfrm>
          <a:custGeom>
            <a:avLst/>
            <a:gdLst/>
            <a:rect l="l" t="t" r="r" b="b"/>
            <a:pathLst>
              <a:path w="551814" h="3336925">
                <a:moveTo>
                  <a:pt x="71437" y="31750"/>
                </a:moveTo>
                <a:lnTo>
                  <a:pt x="0" y="31750"/>
                </a:lnTo>
                <a:lnTo>
                  <a:pt x="0" y="53339"/>
                </a:lnTo>
                <a:lnTo>
                  <a:pt x="169545" y="53339"/>
                </a:lnTo>
                <a:lnTo>
                  <a:pt x="169545" y="43814"/>
                </a:lnTo>
                <a:lnTo>
                  <a:pt x="71437" y="43814"/>
                </a:lnTo>
                <a:lnTo>
                  <a:pt x="71437" y="31750"/>
                </a:lnTo>
                <a:close/>
              </a:path>
              <a:path w="551814" h="3336925">
                <a:moveTo>
                  <a:pt x="97790" y="0"/>
                </a:moveTo>
                <a:lnTo>
                  <a:pt x="71437" y="0"/>
                </a:lnTo>
                <a:lnTo>
                  <a:pt x="71437" y="43814"/>
                </a:lnTo>
                <a:lnTo>
                  <a:pt x="97790" y="43814"/>
                </a:lnTo>
                <a:lnTo>
                  <a:pt x="97790" y="0"/>
                </a:lnTo>
                <a:close/>
              </a:path>
              <a:path w="551814" h="3336925">
                <a:moveTo>
                  <a:pt x="169545" y="31750"/>
                </a:moveTo>
                <a:lnTo>
                  <a:pt x="97790" y="31750"/>
                </a:lnTo>
                <a:lnTo>
                  <a:pt x="97790" y="43814"/>
                </a:lnTo>
                <a:lnTo>
                  <a:pt x="169545" y="43814"/>
                </a:lnTo>
                <a:lnTo>
                  <a:pt x="169545" y="31750"/>
                </a:lnTo>
                <a:close/>
              </a:path>
              <a:path w="551814" h="3336925">
                <a:moveTo>
                  <a:pt x="84772" y="67944"/>
                </a:moveTo>
                <a:lnTo>
                  <a:pt x="56594" y="71615"/>
                </a:lnTo>
                <a:lnTo>
                  <a:pt x="34845" y="82073"/>
                </a:lnTo>
                <a:lnTo>
                  <a:pt x="20835" y="98484"/>
                </a:lnTo>
                <a:lnTo>
                  <a:pt x="15874" y="120014"/>
                </a:lnTo>
                <a:lnTo>
                  <a:pt x="20835" y="141312"/>
                </a:lnTo>
                <a:lnTo>
                  <a:pt x="34845" y="157519"/>
                </a:lnTo>
                <a:lnTo>
                  <a:pt x="56594" y="167833"/>
                </a:lnTo>
                <a:lnTo>
                  <a:pt x="84772" y="171449"/>
                </a:lnTo>
                <a:lnTo>
                  <a:pt x="112633" y="167833"/>
                </a:lnTo>
                <a:lnTo>
                  <a:pt x="134302" y="157519"/>
                </a:lnTo>
                <a:lnTo>
                  <a:pt x="139841" y="151129"/>
                </a:lnTo>
                <a:lnTo>
                  <a:pt x="84772" y="151129"/>
                </a:lnTo>
                <a:lnTo>
                  <a:pt x="66808" y="148902"/>
                </a:lnTo>
                <a:lnTo>
                  <a:pt x="52982" y="142597"/>
                </a:lnTo>
                <a:lnTo>
                  <a:pt x="44097" y="132779"/>
                </a:lnTo>
                <a:lnTo>
                  <a:pt x="40957" y="120014"/>
                </a:lnTo>
                <a:lnTo>
                  <a:pt x="44097" y="106932"/>
                </a:lnTo>
                <a:lnTo>
                  <a:pt x="52982" y="97035"/>
                </a:lnTo>
                <a:lnTo>
                  <a:pt x="66808" y="90770"/>
                </a:lnTo>
                <a:lnTo>
                  <a:pt x="84772" y="88582"/>
                </a:lnTo>
                <a:lnTo>
                  <a:pt x="139874" y="88582"/>
                </a:lnTo>
                <a:lnTo>
                  <a:pt x="134302" y="82073"/>
                </a:lnTo>
                <a:lnTo>
                  <a:pt x="112633" y="71615"/>
                </a:lnTo>
                <a:lnTo>
                  <a:pt x="84772" y="67944"/>
                </a:lnTo>
                <a:close/>
              </a:path>
              <a:path w="551814" h="3336925">
                <a:moveTo>
                  <a:pt x="139874" y="88582"/>
                </a:moveTo>
                <a:lnTo>
                  <a:pt x="84772" y="88582"/>
                </a:lnTo>
                <a:lnTo>
                  <a:pt x="102418" y="90770"/>
                </a:lnTo>
                <a:lnTo>
                  <a:pt x="116165" y="97035"/>
                </a:lnTo>
                <a:lnTo>
                  <a:pt x="125090" y="106932"/>
                </a:lnTo>
                <a:lnTo>
                  <a:pt x="128270" y="120014"/>
                </a:lnTo>
                <a:lnTo>
                  <a:pt x="125090" y="132779"/>
                </a:lnTo>
                <a:lnTo>
                  <a:pt x="116165" y="142597"/>
                </a:lnTo>
                <a:lnTo>
                  <a:pt x="102418" y="148902"/>
                </a:lnTo>
                <a:lnTo>
                  <a:pt x="84772" y="151129"/>
                </a:lnTo>
                <a:lnTo>
                  <a:pt x="139841" y="151129"/>
                </a:lnTo>
                <a:lnTo>
                  <a:pt x="148351" y="141312"/>
                </a:lnTo>
                <a:lnTo>
                  <a:pt x="153352" y="120014"/>
                </a:lnTo>
                <a:lnTo>
                  <a:pt x="148351" y="98484"/>
                </a:lnTo>
                <a:lnTo>
                  <a:pt x="139874" y="88582"/>
                </a:lnTo>
                <a:close/>
              </a:path>
              <a:path w="551814" h="3336925">
                <a:moveTo>
                  <a:pt x="221932" y="1587"/>
                </a:moveTo>
                <a:lnTo>
                  <a:pt x="195580" y="1587"/>
                </a:lnTo>
                <a:lnTo>
                  <a:pt x="195580" y="180974"/>
                </a:lnTo>
                <a:lnTo>
                  <a:pt x="221932" y="180974"/>
                </a:lnTo>
                <a:lnTo>
                  <a:pt x="221932" y="102552"/>
                </a:lnTo>
                <a:lnTo>
                  <a:pt x="214630" y="102552"/>
                </a:lnTo>
                <a:lnTo>
                  <a:pt x="214630" y="80644"/>
                </a:lnTo>
                <a:lnTo>
                  <a:pt x="221932" y="80644"/>
                </a:lnTo>
                <a:lnTo>
                  <a:pt x="221932" y="1587"/>
                </a:lnTo>
                <a:close/>
              </a:path>
              <a:path w="551814" h="3336925">
                <a:moveTo>
                  <a:pt x="221932" y="80644"/>
                </a:moveTo>
                <a:lnTo>
                  <a:pt x="214630" y="80644"/>
                </a:lnTo>
                <a:lnTo>
                  <a:pt x="214630" y="102552"/>
                </a:lnTo>
                <a:lnTo>
                  <a:pt x="221932" y="102552"/>
                </a:lnTo>
                <a:lnTo>
                  <a:pt x="221932" y="80644"/>
                </a:lnTo>
                <a:close/>
              </a:path>
              <a:path w="551814" h="3336925">
                <a:moveTo>
                  <a:pt x="264477" y="80644"/>
                </a:moveTo>
                <a:lnTo>
                  <a:pt x="221932" y="80644"/>
                </a:lnTo>
                <a:lnTo>
                  <a:pt x="221932" y="102552"/>
                </a:lnTo>
                <a:lnTo>
                  <a:pt x="264477" y="102552"/>
                </a:lnTo>
                <a:lnTo>
                  <a:pt x="264477" y="80644"/>
                </a:lnTo>
                <a:close/>
              </a:path>
              <a:path w="551814" h="3336925">
                <a:moveTo>
                  <a:pt x="221932" y="196532"/>
                </a:moveTo>
                <a:lnTo>
                  <a:pt x="35559" y="196532"/>
                </a:lnTo>
                <a:lnTo>
                  <a:pt x="35559" y="218122"/>
                </a:lnTo>
                <a:lnTo>
                  <a:pt x="195580" y="218122"/>
                </a:lnTo>
                <a:lnTo>
                  <a:pt x="195580" y="288607"/>
                </a:lnTo>
                <a:lnTo>
                  <a:pt x="221932" y="288607"/>
                </a:lnTo>
                <a:lnTo>
                  <a:pt x="221932" y="196532"/>
                </a:lnTo>
                <a:close/>
              </a:path>
              <a:path w="551814" h="3336925">
                <a:moveTo>
                  <a:pt x="369227" y="193674"/>
                </a:moveTo>
                <a:lnTo>
                  <a:pt x="342875" y="193674"/>
                </a:lnTo>
                <a:lnTo>
                  <a:pt x="342875" y="282257"/>
                </a:lnTo>
                <a:lnTo>
                  <a:pt x="534327" y="282257"/>
                </a:lnTo>
                <a:lnTo>
                  <a:pt x="534327" y="271779"/>
                </a:lnTo>
                <a:lnTo>
                  <a:pt x="369227" y="271779"/>
                </a:lnTo>
                <a:lnTo>
                  <a:pt x="369227" y="193674"/>
                </a:lnTo>
                <a:close/>
              </a:path>
              <a:path w="551814" h="3336925">
                <a:moveTo>
                  <a:pt x="534327" y="260667"/>
                </a:moveTo>
                <a:lnTo>
                  <a:pt x="369227" y="260667"/>
                </a:lnTo>
                <a:lnTo>
                  <a:pt x="369227" y="271779"/>
                </a:lnTo>
                <a:lnTo>
                  <a:pt x="534327" y="271779"/>
                </a:lnTo>
                <a:lnTo>
                  <a:pt x="534327" y="260667"/>
                </a:lnTo>
                <a:close/>
              </a:path>
              <a:path w="551814" h="3336925">
                <a:moveTo>
                  <a:pt x="527342" y="1904"/>
                </a:moveTo>
                <a:lnTo>
                  <a:pt x="500990" y="1904"/>
                </a:lnTo>
                <a:lnTo>
                  <a:pt x="500990" y="214312"/>
                </a:lnTo>
                <a:lnTo>
                  <a:pt x="527342" y="214312"/>
                </a:lnTo>
                <a:lnTo>
                  <a:pt x="527342" y="104139"/>
                </a:lnTo>
                <a:lnTo>
                  <a:pt x="509245" y="104139"/>
                </a:lnTo>
                <a:lnTo>
                  <a:pt x="509245" y="82549"/>
                </a:lnTo>
                <a:lnTo>
                  <a:pt x="527342" y="82549"/>
                </a:lnTo>
                <a:lnTo>
                  <a:pt x="527342" y="1904"/>
                </a:lnTo>
                <a:close/>
              </a:path>
              <a:path w="551814" h="3336925">
                <a:moveTo>
                  <a:pt x="331445" y="20637"/>
                </a:moveTo>
                <a:lnTo>
                  <a:pt x="305410" y="20637"/>
                </a:lnTo>
                <a:lnTo>
                  <a:pt x="305410" y="165417"/>
                </a:lnTo>
                <a:lnTo>
                  <a:pt x="434950" y="165417"/>
                </a:lnTo>
                <a:lnTo>
                  <a:pt x="434950" y="143827"/>
                </a:lnTo>
                <a:lnTo>
                  <a:pt x="331445" y="143827"/>
                </a:lnTo>
                <a:lnTo>
                  <a:pt x="331445" y="92074"/>
                </a:lnTo>
                <a:lnTo>
                  <a:pt x="426695" y="92074"/>
                </a:lnTo>
                <a:lnTo>
                  <a:pt x="426695" y="82549"/>
                </a:lnTo>
                <a:lnTo>
                  <a:pt x="434950" y="82549"/>
                </a:lnTo>
                <a:lnTo>
                  <a:pt x="434950" y="71437"/>
                </a:lnTo>
                <a:lnTo>
                  <a:pt x="331445" y="71437"/>
                </a:lnTo>
                <a:lnTo>
                  <a:pt x="331445" y="20637"/>
                </a:lnTo>
                <a:close/>
              </a:path>
              <a:path w="551814" h="3336925">
                <a:moveTo>
                  <a:pt x="426695" y="92074"/>
                </a:moveTo>
                <a:lnTo>
                  <a:pt x="409232" y="92074"/>
                </a:lnTo>
                <a:lnTo>
                  <a:pt x="409232" y="143827"/>
                </a:lnTo>
                <a:lnTo>
                  <a:pt x="434950" y="143827"/>
                </a:lnTo>
                <a:lnTo>
                  <a:pt x="434950" y="104139"/>
                </a:lnTo>
                <a:lnTo>
                  <a:pt x="426695" y="104139"/>
                </a:lnTo>
                <a:lnTo>
                  <a:pt x="426695" y="92074"/>
                </a:lnTo>
                <a:close/>
              </a:path>
              <a:path w="551814" h="3336925">
                <a:moveTo>
                  <a:pt x="434950" y="82549"/>
                </a:moveTo>
                <a:lnTo>
                  <a:pt x="426695" y="82549"/>
                </a:lnTo>
                <a:lnTo>
                  <a:pt x="426695" y="104139"/>
                </a:lnTo>
                <a:lnTo>
                  <a:pt x="434950" y="104139"/>
                </a:lnTo>
                <a:lnTo>
                  <a:pt x="434950" y="82549"/>
                </a:lnTo>
                <a:close/>
              </a:path>
              <a:path w="551814" h="3336925">
                <a:moveTo>
                  <a:pt x="500990" y="82549"/>
                </a:moveTo>
                <a:lnTo>
                  <a:pt x="434950" y="82549"/>
                </a:lnTo>
                <a:lnTo>
                  <a:pt x="434950" y="104139"/>
                </a:lnTo>
                <a:lnTo>
                  <a:pt x="500990" y="104139"/>
                </a:lnTo>
                <a:lnTo>
                  <a:pt x="500990" y="82549"/>
                </a:lnTo>
                <a:close/>
              </a:path>
              <a:path w="551814" h="3336925">
                <a:moveTo>
                  <a:pt x="527342" y="82549"/>
                </a:moveTo>
                <a:lnTo>
                  <a:pt x="509245" y="82549"/>
                </a:lnTo>
                <a:lnTo>
                  <a:pt x="509245" y="104139"/>
                </a:lnTo>
                <a:lnTo>
                  <a:pt x="527342" y="104139"/>
                </a:lnTo>
                <a:lnTo>
                  <a:pt x="527342" y="82549"/>
                </a:lnTo>
                <a:close/>
              </a:path>
              <a:path w="551814" h="3336925">
                <a:moveTo>
                  <a:pt x="434950" y="20637"/>
                </a:moveTo>
                <a:lnTo>
                  <a:pt x="409232" y="20637"/>
                </a:lnTo>
                <a:lnTo>
                  <a:pt x="409232" y="71437"/>
                </a:lnTo>
                <a:lnTo>
                  <a:pt x="434950" y="71437"/>
                </a:lnTo>
                <a:lnTo>
                  <a:pt x="434950" y="20637"/>
                </a:lnTo>
                <a:close/>
              </a:path>
              <a:path w="551814" h="3336925">
                <a:moveTo>
                  <a:pt x="133953" y="794933"/>
                </a:moveTo>
                <a:lnTo>
                  <a:pt x="59426" y="794933"/>
                </a:lnTo>
                <a:lnTo>
                  <a:pt x="59426" y="1025842"/>
                </a:lnTo>
                <a:lnTo>
                  <a:pt x="80510" y="1025842"/>
                </a:lnTo>
                <a:lnTo>
                  <a:pt x="80510" y="937560"/>
                </a:lnTo>
                <a:lnTo>
                  <a:pt x="75662" y="937560"/>
                </a:lnTo>
                <a:lnTo>
                  <a:pt x="75662" y="918618"/>
                </a:lnTo>
                <a:lnTo>
                  <a:pt x="80510" y="918618"/>
                </a:lnTo>
                <a:lnTo>
                  <a:pt x="80510" y="813875"/>
                </a:lnTo>
                <a:lnTo>
                  <a:pt x="187720" y="813875"/>
                </a:lnTo>
                <a:lnTo>
                  <a:pt x="145735" y="795525"/>
                </a:lnTo>
                <a:lnTo>
                  <a:pt x="133953" y="794933"/>
                </a:lnTo>
                <a:close/>
              </a:path>
              <a:path w="551814" h="3336925">
                <a:moveTo>
                  <a:pt x="80510" y="918618"/>
                </a:moveTo>
                <a:lnTo>
                  <a:pt x="75662" y="918618"/>
                </a:lnTo>
                <a:lnTo>
                  <a:pt x="75662" y="937560"/>
                </a:lnTo>
                <a:lnTo>
                  <a:pt x="80510" y="937560"/>
                </a:lnTo>
                <a:lnTo>
                  <a:pt x="80510" y="918618"/>
                </a:lnTo>
                <a:close/>
              </a:path>
              <a:path w="551814" h="3336925">
                <a:moveTo>
                  <a:pt x="187720" y="813875"/>
                </a:moveTo>
                <a:lnTo>
                  <a:pt x="133389" y="813875"/>
                </a:lnTo>
                <a:lnTo>
                  <a:pt x="142176" y="814297"/>
                </a:lnTo>
                <a:lnTo>
                  <a:pt x="150160" y="815566"/>
                </a:lnTo>
                <a:lnTo>
                  <a:pt x="181645" y="839243"/>
                </a:lnTo>
                <a:lnTo>
                  <a:pt x="187621" y="866190"/>
                </a:lnTo>
                <a:lnTo>
                  <a:pt x="187247" y="873540"/>
                </a:lnTo>
                <a:lnTo>
                  <a:pt x="169426" y="908104"/>
                </a:lnTo>
                <a:lnTo>
                  <a:pt x="133727" y="918618"/>
                </a:lnTo>
                <a:lnTo>
                  <a:pt x="80510" y="918618"/>
                </a:lnTo>
                <a:lnTo>
                  <a:pt x="80510" y="937560"/>
                </a:lnTo>
                <a:lnTo>
                  <a:pt x="134291" y="937560"/>
                </a:lnTo>
                <a:lnTo>
                  <a:pt x="146024" y="936975"/>
                </a:lnTo>
                <a:lnTo>
                  <a:pt x="182942" y="923051"/>
                </a:lnTo>
                <a:lnTo>
                  <a:pt x="206281" y="885385"/>
                </a:lnTo>
                <a:lnTo>
                  <a:pt x="208367" y="866190"/>
                </a:lnTo>
                <a:lnTo>
                  <a:pt x="207838" y="856353"/>
                </a:lnTo>
                <a:lnTo>
                  <a:pt x="189509" y="815453"/>
                </a:lnTo>
                <a:lnTo>
                  <a:pt x="187720" y="813875"/>
                </a:lnTo>
                <a:close/>
              </a:path>
              <a:path w="551814" h="3336925">
                <a:moveTo>
                  <a:pt x="256172" y="794933"/>
                </a:moveTo>
                <a:lnTo>
                  <a:pt x="234750" y="794933"/>
                </a:lnTo>
                <a:lnTo>
                  <a:pt x="298002" y="1025842"/>
                </a:lnTo>
                <a:lnTo>
                  <a:pt x="320551" y="1025842"/>
                </a:lnTo>
                <a:lnTo>
                  <a:pt x="329400" y="993483"/>
                </a:lnTo>
                <a:lnTo>
                  <a:pt x="308487" y="993483"/>
                </a:lnTo>
                <a:lnTo>
                  <a:pt x="256172" y="794933"/>
                </a:lnTo>
                <a:close/>
              </a:path>
              <a:path w="551814" h="3336925">
                <a:moveTo>
                  <a:pt x="396199" y="829998"/>
                </a:moveTo>
                <a:lnTo>
                  <a:pt x="375573" y="829998"/>
                </a:lnTo>
                <a:lnTo>
                  <a:pt x="429128" y="1025842"/>
                </a:lnTo>
                <a:lnTo>
                  <a:pt x="451678" y="1025842"/>
                </a:lnTo>
                <a:lnTo>
                  <a:pt x="460542" y="993483"/>
                </a:lnTo>
                <a:lnTo>
                  <a:pt x="439276" y="993483"/>
                </a:lnTo>
                <a:lnTo>
                  <a:pt x="396199" y="829998"/>
                </a:lnTo>
                <a:close/>
              </a:path>
              <a:path w="551814" h="3336925">
                <a:moveTo>
                  <a:pt x="386960" y="794933"/>
                </a:moveTo>
                <a:lnTo>
                  <a:pt x="362607" y="794933"/>
                </a:lnTo>
                <a:lnTo>
                  <a:pt x="310291" y="993483"/>
                </a:lnTo>
                <a:lnTo>
                  <a:pt x="329400" y="993483"/>
                </a:lnTo>
                <a:lnTo>
                  <a:pt x="374107" y="829998"/>
                </a:lnTo>
                <a:lnTo>
                  <a:pt x="396199" y="829998"/>
                </a:lnTo>
                <a:lnTo>
                  <a:pt x="386960" y="794933"/>
                </a:lnTo>
                <a:close/>
              </a:path>
              <a:path w="551814" h="3336925">
                <a:moveTo>
                  <a:pt x="514930" y="794933"/>
                </a:moveTo>
                <a:lnTo>
                  <a:pt x="493395" y="794933"/>
                </a:lnTo>
                <a:lnTo>
                  <a:pt x="441080" y="993483"/>
                </a:lnTo>
                <a:lnTo>
                  <a:pt x="460542" y="993483"/>
                </a:lnTo>
                <a:lnTo>
                  <a:pt x="514930" y="794933"/>
                </a:lnTo>
                <a:close/>
              </a:path>
              <a:path w="551814" h="3336925">
                <a:moveTo>
                  <a:pt x="233997" y="2287269"/>
                </a:moveTo>
                <a:lnTo>
                  <a:pt x="207645" y="2287269"/>
                </a:lnTo>
                <a:lnTo>
                  <a:pt x="207645" y="2574924"/>
                </a:lnTo>
                <a:lnTo>
                  <a:pt x="233997" y="2574924"/>
                </a:lnTo>
                <a:lnTo>
                  <a:pt x="233997" y="2287269"/>
                </a:lnTo>
                <a:close/>
              </a:path>
              <a:path w="551814" h="3336925">
                <a:moveTo>
                  <a:pt x="82549" y="2309494"/>
                </a:moveTo>
                <a:lnTo>
                  <a:pt x="53374" y="2316549"/>
                </a:lnTo>
                <a:lnTo>
                  <a:pt x="30360" y="2336641"/>
                </a:lnTo>
                <a:lnTo>
                  <a:pt x="15264" y="2368162"/>
                </a:lnTo>
                <a:lnTo>
                  <a:pt x="9842" y="2409507"/>
                </a:lnTo>
                <a:lnTo>
                  <a:pt x="15264" y="2451035"/>
                </a:lnTo>
                <a:lnTo>
                  <a:pt x="30360" y="2482651"/>
                </a:lnTo>
                <a:lnTo>
                  <a:pt x="53374" y="2502778"/>
                </a:lnTo>
                <a:lnTo>
                  <a:pt x="82549" y="2509837"/>
                </a:lnTo>
                <a:lnTo>
                  <a:pt x="111908" y="2502778"/>
                </a:lnTo>
                <a:lnTo>
                  <a:pt x="130414" y="2486659"/>
                </a:lnTo>
                <a:lnTo>
                  <a:pt x="82549" y="2486659"/>
                </a:lnTo>
                <a:lnTo>
                  <a:pt x="63321" y="2481168"/>
                </a:lnTo>
                <a:lnTo>
                  <a:pt x="48259" y="2465585"/>
                </a:lnTo>
                <a:lnTo>
                  <a:pt x="38437" y="2441252"/>
                </a:lnTo>
                <a:lnTo>
                  <a:pt x="34924" y="2409507"/>
                </a:lnTo>
                <a:lnTo>
                  <a:pt x="38437" y="2378045"/>
                </a:lnTo>
                <a:lnTo>
                  <a:pt x="48259" y="2354024"/>
                </a:lnTo>
                <a:lnTo>
                  <a:pt x="63321" y="2338694"/>
                </a:lnTo>
                <a:lnTo>
                  <a:pt x="82549" y="2333307"/>
                </a:lnTo>
                <a:lnTo>
                  <a:pt x="131182" y="2333307"/>
                </a:lnTo>
                <a:lnTo>
                  <a:pt x="111908" y="2316549"/>
                </a:lnTo>
                <a:lnTo>
                  <a:pt x="82549" y="2309494"/>
                </a:lnTo>
                <a:close/>
              </a:path>
              <a:path w="551814" h="3336925">
                <a:moveTo>
                  <a:pt x="131182" y="2333307"/>
                </a:moveTo>
                <a:lnTo>
                  <a:pt x="82549" y="2333307"/>
                </a:lnTo>
                <a:lnTo>
                  <a:pt x="101912" y="2338694"/>
                </a:lnTo>
                <a:lnTo>
                  <a:pt x="116959" y="2354024"/>
                </a:lnTo>
                <a:lnTo>
                  <a:pt x="126707" y="2378045"/>
                </a:lnTo>
                <a:lnTo>
                  <a:pt x="130174" y="2409507"/>
                </a:lnTo>
                <a:lnTo>
                  <a:pt x="126707" y="2441252"/>
                </a:lnTo>
                <a:lnTo>
                  <a:pt x="116959" y="2465585"/>
                </a:lnTo>
                <a:lnTo>
                  <a:pt x="101912" y="2481168"/>
                </a:lnTo>
                <a:lnTo>
                  <a:pt x="82549" y="2486659"/>
                </a:lnTo>
                <a:lnTo>
                  <a:pt x="130414" y="2486659"/>
                </a:lnTo>
                <a:lnTo>
                  <a:pt x="135016" y="2482651"/>
                </a:lnTo>
                <a:lnTo>
                  <a:pt x="150147" y="2451035"/>
                </a:lnTo>
                <a:lnTo>
                  <a:pt x="155575" y="2409507"/>
                </a:lnTo>
                <a:lnTo>
                  <a:pt x="150147" y="2368162"/>
                </a:lnTo>
                <a:lnTo>
                  <a:pt x="135016" y="2336641"/>
                </a:lnTo>
                <a:lnTo>
                  <a:pt x="131182" y="2333307"/>
                </a:lnTo>
                <a:close/>
              </a:path>
              <a:path w="551814" h="3336925">
                <a:moveTo>
                  <a:pt x="551472" y="2435542"/>
                </a:moveTo>
                <a:lnTo>
                  <a:pt x="291122" y="2435542"/>
                </a:lnTo>
                <a:lnTo>
                  <a:pt x="291122" y="2457132"/>
                </a:lnTo>
                <a:lnTo>
                  <a:pt x="551472" y="2457132"/>
                </a:lnTo>
                <a:lnTo>
                  <a:pt x="551472" y="2435542"/>
                </a:lnTo>
                <a:close/>
              </a:path>
              <a:path w="551814" h="3336925">
                <a:moveTo>
                  <a:pt x="517817" y="2294572"/>
                </a:moveTo>
                <a:lnTo>
                  <a:pt x="324142" y="2294572"/>
                </a:lnTo>
                <a:lnTo>
                  <a:pt x="324142" y="2315209"/>
                </a:lnTo>
                <a:lnTo>
                  <a:pt x="492100" y="2315209"/>
                </a:lnTo>
                <a:lnTo>
                  <a:pt x="492100" y="2343149"/>
                </a:lnTo>
                <a:lnTo>
                  <a:pt x="324777" y="2343149"/>
                </a:lnTo>
                <a:lnTo>
                  <a:pt x="324777" y="2411094"/>
                </a:lnTo>
                <a:lnTo>
                  <a:pt x="524167" y="2411094"/>
                </a:lnTo>
                <a:lnTo>
                  <a:pt x="524167" y="2400617"/>
                </a:lnTo>
                <a:lnTo>
                  <a:pt x="350812" y="2400617"/>
                </a:lnTo>
                <a:lnTo>
                  <a:pt x="350812" y="2362517"/>
                </a:lnTo>
                <a:lnTo>
                  <a:pt x="517817" y="2362517"/>
                </a:lnTo>
                <a:lnTo>
                  <a:pt x="517817" y="2294572"/>
                </a:lnTo>
                <a:close/>
              </a:path>
              <a:path w="551814" h="3336925">
                <a:moveTo>
                  <a:pt x="524167" y="2390457"/>
                </a:moveTo>
                <a:lnTo>
                  <a:pt x="350812" y="2390457"/>
                </a:lnTo>
                <a:lnTo>
                  <a:pt x="350812" y="2400617"/>
                </a:lnTo>
                <a:lnTo>
                  <a:pt x="524167" y="2400617"/>
                </a:lnTo>
                <a:lnTo>
                  <a:pt x="524167" y="2390457"/>
                </a:lnTo>
                <a:close/>
              </a:path>
              <a:path w="551814" h="3336925">
                <a:moveTo>
                  <a:pt x="518135" y="2483167"/>
                </a:moveTo>
                <a:lnTo>
                  <a:pt x="326047" y="2483167"/>
                </a:lnTo>
                <a:lnTo>
                  <a:pt x="326047" y="2570797"/>
                </a:lnTo>
                <a:lnTo>
                  <a:pt x="518135" y="2570797"/>
                </a:lnTo>
                <a:lnTo>
                  <a:pt x="518135" y="2549524"/>
                </a:lnTo>
                <a:lnTo>
                  <a:pt x="351765" y="2549524"/>
                </a:lnTo>
                <a:lnTo>
                  <a:pt x="351765" y="2504122"/>
                </a:lnTo>
                <a:lnTo>
                  <a:pt x="518135" y="2504122"/>
                </a:lnTo>
                <a:lnTo>
                  <a:pt x="518135" y="2483167"/>
                </a:lnTo>
                <a:close/>
              </a:path>
              <a:path w="551814" h="3336925">
                <a:moveTo>
                  <a:pt x="518135" y="2504122"/>
                </a:moveTo>
                <a:lnTo>
                  <a:pt x="492417" y="2504122"/>
                </a:lnTo>
                <a:lnTo>
                  <a:pt x="492417" y="2549524"/>
                </a:lnTo>
                <a:lnTo>
                  <a:pt x="518135" y="2549524"/>
                </a:lnTo>
                <a:lnTo>
                  <a:pt x="518135" y="2504122"/>
                </a:lnTo>
                <a:close/>
              </a:path>
              <a:path w="551814" h="3336925">
                <a:moveTo>
                  <a:pt x="234632" y="3049587"/>
                </a:moveTo>
                <a:lnTo>
                  <a:pt x="208280" y="3049587"/>
                </a:lnTo>
                <a:lnTo>
                  <a:pt x="208280" y="3336607"/>
                </a:lnTo>
                <a:lnTo>
                  <a:pt x="234632" y="3336607"/>
                </a:lnTo>
                <a:lnTo>
                  <a:pt x="234632" y="3049587"/>
                </a:lnTo>
                <a:close/>
              </a:path>
              <a:path w="551814" h="3336925">
                <a:moveTo>
                  <a:pt x="135572" y="3080384"/>
                </a:moveTo>
                <a:lnTo>
                  <a:pt x="124142" y="3080384"/>
                </a:lnTo>
                <a:lnTo>
                  <a:pt x="124142" y="3084829"/>
                </a:lnTo>
                <a:lnTo>
                  <a:pt x="119484" y="3128675"/>
                </a:lnTo>
                <a:lnTo>
                  <a:pt x="105316" y="3168588"/>
                </a:lnTo>
                <a:lnTo>
                  <a:pt x="81348" y="3204296"/>
                </a:lnTo>
                <a:lnTo>
                  <a:pt x="47292" y="3235523"/>
                </a:lnTo>
                <a:lnTo>
                  <a:pt x="2857" y="3261995"/>
                </a:lnTo>
                <a:lnTo>
                  <a:pt x="16827" y="3283267"/>
                </a:lnTo>
                <a:lnTo>
                  <a:pt x="67515" y="3252109"/>
                </a:lnTo>
                <a:lnTo>
                  <a:pt x="105189" y="3215510"/>
                </a:lnTo>
                <a:lnTo>
                  <a:pt x="130853" y="3174202"/>
                </a:lnTo>
                <a:lnTo>
                  <a:pt x="145514" y="3128916"/>
                </a:lnTo>
                <a:lnTo>
                  <a:pt x="148102" y="3101974"/>
                </a:lnTo>
                <a:lnTo>
                  <a:pt x="135572" y="3101974"/>
                </a:lnTo>
                <a:lnTo>
                  <a:pt x="135572" y="3080384"/>
                </a:lnTo>
                <a:close/>
              </a:path>
              <a:path w="551814" h="3336925">
                <a:moveTo>
                  <a:pt x="124142" y="3080384"/>
                </a:moveTo>
                <a:lnTo>
                  <a:pt x="15874" y="3080384"/>
                </a:lnTo>
                <a:lnTo>
                  <a:pt x="15874" y="3101974"/>
                </a:lnTo>
                <a:lnTo>
                  <a:pt x="122320" y="3101974"/>
                </a:lnTo>
                <a:lnTo>
                  <a:pt x="124142" y="3084829"/>
                </a:lnTo>
                <a:lnTo>
                  <a:pt x="124142" y="3080384"/>
                </a:lnTo>
                <a:close/>
              </a:path>
              <a:path w="551814" h="3336925">
                <a:moveTo>
                  <a:pt x="150177" y="3080384"/>
                </a:moveTo>
                <a:lnTo>
                  <a:pt x="135572" y="3080384"/>
                </a:lnTo>
                <a:lnTo>
                  <a:pt x="135572" y="3101974"/>
                </a:lnTo>
                <a:lnTo>
                  <a:pt x="148102" y="3101974"/>
                </a:lnTo>
                <a:lnTo>
                  <a:pt x="150177" y="3080384"/>
                </a:lnTo>
                <a:close/>
              </a:path>
              <a:path w="551814" h="3336925">
                <a:moveTo>
                  <a:pt x="412090" y="3059747"/>
                </a:moveTo>
                <a:lnTo>
                  <a:pt x="407327" y="3059747"/>
                </a:lnTo>
                <a:lnTo>
                  <a:pt x="407327" y="3075622"/>
                </a:lnTo>
                <a:lnTo>
                  <a:pt x="398621" y="3104782"/>
                </a:lnTo>
                <a:lnTo>
                  <a:pt x="375538" y="3129597"/>
                </a:lnTo>
                <a:lnTo>
                  <a:pt x="342632" y="3148220"/>
                </a:lnTo>
                <a:lnTo>
                  <a:pt x="304457" y="3158807"/>
                </a:lnTo>
                <a:lnTo>
                  <a:pt x="314935" y="3180079"/>
                </a:lnTo>
                <a:lnTo>
                  <a:pt x="358174" y="3167196"/>
                </a:lnTo>
                <a:lnTo>
                  <a:pt x="395104" y="3144638"/>
                </a:lnTo>
                <a:lnTo>
                  <a:pt x="420841" y="3113687"/>
                </a:lnTo>
                <a:lnTo>
                  <a:pt x="421349" y="3111687"/>
                </a:lnTo>
                <a:lnTo>
                  <a:pt x="412090" y="3075622"/>
                </a:lnTo>
                <a:lnTo>
                  <a:pt x="412090" y="3059747"/>
                </a:lnTo>
                <a:close/>
              </a:path>
              <a:path w="551814" h="3336925">
                <a:moveTo>
                  <a:pt x="434950" y="3059747"/>
                </a:moveTo>
                <a:lnTo>
                  <a:pt x="430505" y="3059747"/>
                </a:lnTo>
                <a:lnTo>
                  <a:pt x="430505" y="3075622"/>
                </a:lnTo>
                <a:lnTo>
                  <a:pt x="421349" y="3111687"/>
                </a:lnTo>
                <a:lnTo>
                  <a:pt x="421793" y="3113419"/>
                </a:lnTo>
                <a:lnTo>
                  <a:pt x="447570" y="3144400"/>
                </a:lnTo>
                <a:lnTo>
                  <a:pt x="484420" y="3167107"/>
                </a:lnTo>
                <a:lnTo>
                  <a:pt x="527342" y="3180079"/>
                </a:lnTo>
                <a:lnTo>
                  <a:pt x="537820" y="3158807"/>
                </a:lnTo>
                <a:lnTo>
                  <a:pt x="499913" y="3148086"/>
                </a:lnTo>
                <a:lnTo>
                  <a:pt x="466978" y="3129240"/>
                </a:lnTo>
                <a:lnTo>
                  <a:pt x="443745" y="3104380"/>
                </a:lnTo>
                <a:lnTo>
                  <a:pt x="434950" y="3075622"/>
                </a:lnTo>
                <a:lnTo>
                  <a:pt x="434950" y="3059747"/>
                </a:lnTo>
                <a:close/>
              </a:path>
              <a:path w="551814" h="3336925">
                <a:moveTo>
                  <a:pt x="430505" y="3059747"/>
                </a:moveTo>
                <a:lnTo>
                  <a:pt x="412090" y="3059747"/>
                </a:lnTo>
                <a:lnTo>
                  <a:pt x="412090" y="3075622"/>
                </a:lnTo>
                <a:lnTo>
                  <a:pt x="421349" y="3111687"/>
                </a:lnTo>
                <a:lnTo>
                  <a:pt x="430505" y="3075622"/>
                </a:lnTo>
                <a:lnTo>
                  <a:pt x="430505" y="3059747"/>
                </a:lnTo>
                <a:close/>
              </a:path>
              <a:path w="551814" h="3336925">
                <a:moveTo>
                  <a:pt x="433362" y="3227387"/>
                </a:moveTo>
                <a:lnTo>
                  <a:pt x="407327" y="3227387"/>
                </a:lnTo>
                <a:lnTo>
                  <a:pt x="407327" y="3336607"/>
                </a:lnTo>
                <a:lnTo>
                  <a:pt x="433362" y="3336607"/>
                </a:lnTo>
                <a:lnTo>
                  <a:pt x="433362" y="3227387"/>
                </a:lnTo>
                <a:close/>
              </a:path>
              <a:path w="551814" h="3336925">
                <a:moveTo>
                  <a:pt x="550837" y="3211195"/>
                </a:moveTo>
                <a:lnTo>
                  <a:pt x="291440" y="3211195"/>
                </a:lnTo>
                <a:lnTo>
                  <a:pt x="291440" y="3233102"/>
                </a:lnTo>
                <a:lnTo>
                  <a:pt x="407327" y="3233102"/>
                </a:lnTo>
                <a:lnTo>
                  <a:pt x="407327" y="3227387"/>
                </a:lnTo>
                <a:lnTo>
                  <a:pt x="550837" y="3227387"/>
                </a:lnTo>
                <a:lnTo>
                  <a:pt x="550837" y="3211195"/>
                </a:lnTo>
                <a:close/>
              </a:path>
              <a:path w="551814" h="3336925">
                <a:moveTo>
                  <a:pt x="550837" y="3227387"/>
                </a:moveTo>
                <a:lnTo>
                  <a:pt x="433362" y="3227387"/>
                </a:lnTo>
                <a:lnTo>
                  <a:pt x="433362" y="3233102"/>
                </a:lnTo>
                <a:lnTo>
                  <a:pt x="550837" y="3233102"/>
                </a:lnTo>
                <a:lnTo>
                  <a:pt x="550837" y="3227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object 5"/>
          <p:cNvSpPr/>
          <p:nvPr/>
        </p:nvSpPr>
        <p:spPr>
          <a:xfrm>
            <a:off x="6159500" y="4521200"/>
            <a:ext cx="4318000" cy="469900"/>
          </a:xfrm>
          <a:custGeom>
            <a:avLst/>
            <a:gdLst/>
            <a:rect l="l" t="t" r="r" b="b"/>
            <a:pathLst>
              <a:path w="4318000" h="469900">
                <a:moveTo>
                  <a:pt x="4318000" y="0"/>
                </a:moveTo>
                <a:lnTo>
                  <a:pt x="0" y="0"/>
                </a:lnTo>
                <a:lnTo>
                  <a:pt x="0" y="469900"/>
                </a:lnTo>
                <a:lnTo>
                  <a:pt x="4318000" y="469900"/>
                </a:lnTo>
                <a:lnTo>
                  <a:pt x="4318000" y="0"/>
                </a:lnTo>
                <a:close/>
              </a:path>
            </a:pathLst>
          </a:custGeom>
          <a:solidFill>
            <a:srgbClr val="c6f9c3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6159500" y="5270500"/>
            <a:ext cx="4318000" cy="469900"/>
          </a:xfrm>
          <a:custGeom>
            <a:avLst/>
            <a:gdLst/>
            <a:rect l="l" t="t" r="r" b="b"/>
            <a:pathLst>
              <a:path w="4318000" h="469900">
                <a:moveTo>
                  <a:pt x="4318000" y="0"/>
                </a:moveTo>
                <a:lnTo>
                  <a:pt x="0" y="0"/>
                </a:lnTo>
                <a:lnTo>
                  <a:pt x="0" y="469900"/>
                </a:lnTo>
                <a:lnTo>
                  <a:pt x="4318000" y="469900"/>
                </a:lnTo>
                <a:lnTo>
                  <a:pt x="4318000" y="0"/>
                </a:lnTo>
                <a:close/>
              </a:path>
            </a:pathLst>
          </a:custGeom>
          <a:solidFill>
            <a:srgbClr val="c6f9c3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6159500" y="6019800"/>
            <a:ext cx="4318000" cy="469900"/>
          </a:xfrm>
          <a:custGeom>
            <a:avLst/>
            <a:gdLst/>
            <a:rect l="l" t="t" r="r" b="b"/>
            <a:pathLst>
              <a:path w="4318000" h="469900">
                <a:moveTo>
                  <a:pt x="4318000" y="0"/>
                </a:moveTo>
                <a:lnTo>
                  <a:pt x="0" y="0"/>
                </a:lnTo>
                <a:lnTo>
                  <a:pt x="0" y="469900"/>
                </a:lnTo>
                <a:lnTo>
                  <a:pt x="4318000" y="469900"/>
                </a:lnTo>
                <a:lnTo>
                  <a:pt x="4318000" y="0"/>
                </a:lnTo>
                <a:close/>
              </a:path>
            </a:pathLst>
          </a:custGeom>
          <a:solidFill>
            <a:srgbClr val="c6f9c3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6159500" y="6769100"/>
            <a:ext cx="4318000" cy="469900"/>
          </a:xfrm>
          <a:custGeom>
            <a:avLst/>
            <a:gdLst/>
            <a:rect l="l" t="t" r="r" b="b"/>
            <a:pathLst>
              <a:path w="4318000" h="469900">
                <a:moveTo>
                  <a:pt x="4318000" y="0"/>
                </a:moveTo>
                <a:lnTo>
                  <a:pt x="0" y="0"/>
                </a:lnTo>
                <a:lnTo>
                  <a:pt x="0" y="469900"/>
                </a:lnTo>
                <a:lnTo>
                  <a:pt x="4318000" y="469900"/>
                </a:lnTo>
                <a:lnTo>
                  <a:pt x="4318000" y="0"/>
                </a:lnTo>
                <a:close/>
              </a:path>
            </a:pathLst>
          </a:custGeom>
          <a:solidFill>
            <a:srgbClr val="c6f9c3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9" name="object 9"/>
          <p:cNvGrpSpPr/>
          <p:nvPr/>
        </p:nvGrpSpPr>
        <p:grpSpPr>
          <a:xfrm rot="0">
            <a:off x="3898900" y="304800"/>
            <a:ext cx="8763000" cy="3581400"/>
            <a:chOff x="3898900" y="304800"/>
            <a:chExt cx="8763000" cy="3581400"/>
          </a:xfrm>
        </p:grpSpPr>
        <p:pic>
          <p:nvPicPr>
            <p:cNvPr id="10" name="object 10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898900" y="304800"/>
              <a:ext cx="8763000" cy="3581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949700" y="304800"/>
              <a:ext cx="8661400" cy="3479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949700" y="304799"/>
              <a:ext cx="8661400" cy="3479800"/>
            </a:xfrm>
            <a:custGeom>
              <a:avLst/>
              <a:gdLst/>
              <a:rect l="l" t="t" r="r" b="b"/>
              <a:pathLst>
                <a:path w="8661400" h="3479800">
                  <a:moveTo>
                    <a:pt x="8661400" y="0"/>
                  </a:moveTo>
                  <a:lnTo>
                    <a:pt x="8648700" y="0"/>
                  </a:lnTo>
                  <a:lnTo>
                    <a:pt x="8648700" y="12700"/>
                  </a:lnTo>
                  <a:lnTo>
                    <a:pt x="8648700" y="3467100"/>
                  </a:lnTo>
                  <a:lnTo>
                    <a:pt x="12700" y="3467100"/>
                  </a:lnTo>
                  <a:lnTo>
                    <a:pt x="12700" y="12700"/>
                  </a:lnTo>
                  <a:lnTo>
                    <a:pt x="8648700" y="12700"/>
                  </a:lnTo>
                  <a:lnTo>
                    <a:pt x="8648700" y="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3479800"/>
                  </a:lnTo>
                  <a:lnTo>
                    <a:pt x="12700" y="3479800"/>
                  </a:lnTo>
                  <a:lnTo>
                    <a:pt x="8648700" y="3479800"/>
                  </a:lnTo>
                  <a:lnTo>
                    <a:pt x="8661400" y="3479800"/>
                  </a:lnTo>
                  <a:lnTo>
                    <a:pt x="8661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</p:grpSp>
      <p:grpSp>
        <p:nvGrpSpPr>
          <p:cNvPr id="13" name="object 13"/>
          <p:cNvGrpSpPr/>
          <p:nvPr/>
        </p:nvGrpSpPr>
        <p:grpSpPr>
          <a:xfrm rot="0">
            <a:off x="7429500" y="8483600"/>
            <a:ext cx="1701800" cy="647700"/>
            <a:chOff x="7429500" y="8483600"/>
            <a:chExt cx="1701800" cy="647700"/>
          </a:xfrm>
        </p:grpSpPr>
        <p:sp>
          <p:nvSpPr>
            <p:cNvPr id="14" name="object 14"/>
            <p:cNvSpPr/>
            <p:nvPr/>
          </p:nvSpPr>
          <p:spPr>
            <a:xfrm>
              <a:off x="7429500" y="8483600"/>
              <a:ext cx="1701800" cy="647700"/>
            </a:xfrm>
            <a:custGeom>
              <a:avLst/>
              <a:gdLst/>
              <a:rect l="l" t="t" r="r" b="b"/>
              <a:pathLst>
                <a:path w="1701800" h="647700">
                  <a:moveTo>
                    <a:pt x="15748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520700"/>
                  </a:lnTo>
                  <a:lnTo>
                    <a:pt x="9980" y="570134"/>
                  </a:lnTo>
                  <a:lnTo>
                    <a:pt x="37197" y="610502"/>
                  </a:lnTo>
                  <a:lnTo>
                    <a:pt x="77565" y="637719"/>
                  </a:lnTo>
                  <a:lnTo>
                    <a:pt x="127000" y="647700"/>
                  </a:lnTo>
                  <a:lnTo>
                    <a:pt x="1574800" y="647700"/>
                  </a:lnTo>
                  <a:lnTo>
                    <a:pt x="1624234" y="637719"/>
                  </a:lnTo>
                  <a:lnTo>
                    <a:pt x="1664602" y="610502"/>
                  </a:lnTo>
                  <a:lnTo>
                    <a:pt x="1691819" y="570134"/>
                  </a:lnTo>
                  <a:lnTo>
                    <a:pt x="1701800" y="520700"/>
                  </a:lnTo>
                  <a:lnTo>
                    <a:pt x="1701800" y="127000"/>
                  </a:lnTo>
                  <a:lnTo>
                    <a:pt x="1691819" y="77565"/>
                  </a:lnTo>
                  <a:lnTo>
                    <a:pt x="1664602" y="37197"/>
                  </a:lnTo>
                  <a:lnTo>
                    <a:pt x="1624234" y="9980"/>
                  </a:lnTo>
                  <a:lnTo>
                    <a:pt x="1574800" y="0"/>
                  </a:lnTo>
                  <a:close/>
                </a:path>
              </a:pathLst>
            </a:custGeom>
            <a:solidFill>
              <a:srgbClr val="41b538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" name="object 15"/>
            <p:cNvSpPr/>
            <p:nvPr/>
          </p:nvSpPr>
          <p:spPr>
            <a:xfrm>
              <a:off x="7922545" y="8617407"/>
              <a:ext cx="673100" cy="368300"/>
            </a:xfrm>
            <a:custGeom>
              <a:avLst/>
              <a:gdLst/>
              <a:rect l="l" t="t" r="r" b="b"/>
              <a:pathLst>
                <a:path w="673100" h="368300">
                  <a:moveTo>
                    <a:pt x="280416" y="0"/>
                  </a:moveTo>
                  <a:lnTo>
                    <a:pt x="246278" y="0"/>
                  </a:lnTo>
                  <a:lnTo>
                    <a:pt x="246278" y="367791"/>
                  </a:lnTo>
                  <a:lnTo>
                    <a:pt x="280416" y="367791"/>
                  </a:lnTo>
                  <a:lnTo>
                    <a:pt x="280416" y="177190"/>
                  </a:lnTo>
                  <a:lnTo>
                    <a:pt x="271068" y="177190"/>
                  </a:lnTo>
                  <a:lnTo>
                    <a:pt x="271068" y="149148"/>
                  </a:lnTo>
                  <a:lnTo>
                    <a:pt x="280416" y="149148"/>
                  </a:lnTo>
                  <a:lnTo>
                    <a:pt x="280416" y="0"/>
                  </a:lnTo>
                  <a:close/>
                </a:path>
                <a:path w="673100" h="368300">
                  <a:moveTo>
                    <a:pt x="280416" y="149148"/>
                  </a:moveTo>
                  <a:lnTo>
                    <a:pt x="271068" y="149148"/>
                  </a:lnTo>
                  <a:lnTo>
                    <a:pt x="271068" y="177190"/>
                  </a:lnTo>
                  <a:lnTo>
                    <a:pt x="280416" y="177190"/>
                  </a:lnTo>
                  <a:lnTo>
                    <a:pt x="280416" y="149148"/>
                  </a:lnTo>
                  <a:close/>
                </a:path>
                <a:path w="673100" h="368300">
                  <a:moveTo>
                    <a:pt x="338937" y="149148"/>
                  </a:moveTo>
                  <a:lnTo>
                    <a:pt x="280416" y="149148"/>
                  </a:lnTo>
                  <a:lnTo>
                    <a:pt x="280416" y="177190"/>
                  </a:lnTo>
                  <a:lnTo>
                    <a:pt x="338937" y="177190"/>
                  </a:lnTo>
                  <a:lnTo>
                    <a:pt x="338937" y="149148"/>
                  </a:lnTo>
                  <a:close/>
                </a:path>
                <a:path w="673100" h="368300">
                  <a:moveTo>
                    <a:pt x="169875" y="39827"/>
                  </a:moveTo>
                  <a:lnTo>
                    <a:pt x="152400" y="39827"/>
                  </a:lnTo>
                  <a:lnTo>
                    <a:pt x="152400" y="45110"/>
                  </a:lnTo>
                  <a:lnTo>
                    <a:pt x="148166" y="92079"/>
                  </a:lnTo>
                  <a:lnTo>
                    <a:pt x="135466" y="135707"/>
                  </a:lnTo>
                  <a:lnTo>
                    <a:pt x="114300" y="175768"/>
                  </a:lnTo>
                  <a:lnTo>
                    <a:pt x="84666" y="212035"/>
                  </a:lnTo>
                  <a:lnTo>
                    <a:pt x="46566" y="244284"/>
                  </a:lnTo>
                  <a:lnTo>
                    <a:pt x="0" y="272288"/>
                  </a:lnTo>
                  <a:lnTo>
                    <a:pt x="18694" y="298297"/>
                  </a:lnTo>
                  <a:lnTo>
                    <a:pt x="65289" y="270650"/>
                  </a:lnTo>
                  <a:lnTo>
                    <a:pt x="103623" y="239200"/>
                  </a:lnTo>
                  <a:lnTo>
                    <a:pt x="134095" y="204372"/>
                  </a:lnTo>
                  <a:lnTo>
                    <a:pt x="157102" y="166595"/>
                  </a:lnTo>
                  <a:lnTo>
                    <a:pt x="173043" y="126294"/>
                  </a:lnTo>
                  <a:lnTo>
                    <a:pt x="182316" y="83896"/>
                  </a:lnTo>
                  <a:lnTo>
                    <a:pt x="183435" y="67462"/>
                  </a:lnTo>
                  <a:lnTo>
                    <a:pt x="169875" y="67462"/>
                  </a:lnTo>
                  <a:lnTo>
                    <a:pt x="169875" y="39827"/>
                  </a:lnTo>
                  <a:close/>
                </a:path>
                <a:path w="673100" h="368300">
                  <a:moveTo>
                    <a:pt x="152400" y="39827"/>
                  </a:moveTo>
                  <a:lnTo>
                    <a:pt x="17068" y="39827"/>
                  </a:lnTo>
                  <a:lnTo>
                    <a:pt x="17068" y="67462"/>
                  </a:lnTo>
                  <a:lnTo>
                    <a:pt x="150385" y="67462"/>
                  </a:lnTo>
                  <a:lnTo>
                    <a:pt x="152400" y="45110"/>
                  </a:lnTo>
                  <a:lnTo>
                    <a:pt x="152400" y="39827"/>
                  </a:lnTo>
                  <a:close/>
                </a:path>
                <a:path w="673100" h="368300">
                  <a:moveTo>
                    <a:pt x="185318" y="39827"/>
                  </a:moveTo>
                  <a:lnTo>
                    <a:pt x="169875" y="39827"/>
                  </a:lnTo>
                  <a:lnTo>
                    <a:pt x="169875" y="67462"/>
                  </a:lnTo>
                  <a:lnTo>
                    <a:pt x="183435" y="67462"/>
                  </a:lnTo>
                  <a:lnTo>
                    <a:pt x="185318" y="39827"/>
                  </a:lnTo>
                  <a:close/>
                </a:path>
                <a:path w="673100" h="368300">
                  <a:moveTo>
                    <a:pt x="672966" y="406"/>
                  </a:moveTo>
                  <a:lnTo>
                    <a:pt x="638829" y="406"/>
                  </a:lnTo>
                  <a:lnTo>
                    <a:pt x="638829" y="197510"/>
                  </a:lnTo>
                  <a:lnTo>
                    <a:pt x="672966" y="197510"/>
                  </a:lnTo>
                  <a:lnTo>
                    <a:pt x="672966" y="406"/>
                  </a:lnTo>
                  <a:close/>
                </a:path>
                <a:path w="673100" h="368300">
                  <a:moveTo>
                    <a:pt x="469360" y="215798"/>
                  </a:moveTo>
                  <a:lnTo>
                    <a:pt x="436035" y="215798"/>
                  </a:lnTo>
                  <a:lnTo>
                    <a:pt x="436035" y="362915"/>
                  </a:lnTo>
                  <a:lnTo>
                    <a:pt x="672966" y="362915"/>
                  </a:lnTo>
                  <a:lnTo>
                    <a:pt x="672966" y="335686"/>
                  </a:lnTo>
                  <a:lnTo>
                    <a:pt x="469360" y="335686"/>
                  </a:lnTo>
                  <a:lnTo>
                    <a:pt x="469360" y="287324"/>
                  </a:lnTo>
                  <a:lnTo>
                    <a:pt x="672966" y="287324"/>
                  </a:lnTo>
                  <a:lnTo>
                    <a:pt x="672966" y="260502"/>
                  </a:lnTo>
                  <a:lnTo>
                    <a:pt x="469360" y="260502"/>
                  </a:lnTo>
                  <a:lnTo>
                    <a:pt x="469360" y="215798"/>
                  </a:lnTo>
                  <a:close/>
                </a:path>
                <a:path w="673100" h="368300">
                  <a:moveTo>
                    <a:pt x="672966" y="287324"/>
                  </a:moveTo>
                  <a:lnTo>
                    <a:pt x="639641" y="287324"/>
                  </a:lnTo>
                  <a:lnTo>
                    <a:pt x="639641" y="335686"/>
                  </a:lnTo>
                  <a:lnTo>
                    <a:pt x="672966" y="335686"/>
                  </a:lnTo>
                  <a:lnTo>
                    <a:pt x="672966" y="287324"/>
                  </a:lnTo>
                  <a:close/>
                </a:path>
                <a:path w="673100" h="368300">
                  <a:moveTo>
                    <a:pt x="672966" y="215798"/>
                  </a:moveTo>
                  <a:lnTo>
                    <a:pt x="639641" y="215798"/>
                  </a:lnTo>
                  <a:lnTo>
                    <a:pt x="639641" y="260502"/>
                  </a:lnTo>
                  <a:lnTo>
                    <a:pt x="672966" y="260502"/>
                  </a:lnTo>
                  <a:lnTo>
                    <a:pt x="672966" y="215798"/>
                  </a:lnTo>
                  <a:close/>
                </a:path>
                <a:path w="673100" h="368300">
                  <a:moveTo>
                    <a:pt x="475862" y="17881"/>
                  </a:moveTo>
                  <a:lnTo>
                    <a:pt x="437388" y="24060"/>
                  </a:lnTo>
                  <a:lnTo>
                    <a:pt x="407028" y="41401"/>
                  </a:lnTo>
                  <a:lnTo>
                    <a:pt x="387108" y="68116"/>
                  </a:lnTo>
                  <a:lnTo>
                    <a:pt x="379952" y="102412"/>
                  </a:lnTo>
                  <a:lnTo>
                    <a:pt x="387108" y="136944"/>
                  </a:lnTo>
                  <a:lnTo>
                    <a:pt x="407028" y="163779"/>
                  </a:lnTo>
                  <a:lnTo>
                    <a:pt x="437388" y="181165"/>
                  </a:lnTo>
                  <a:lnTo>
                    <a:pt x="475862" y="187350"/>
                  </a:lnTo>
                  <a:lnTo>
                    <a:pt x="514273" y="181165"/>
                  </a:lnTo>
                  <a:lnTo>
                    <a:pt x="544493" y="163779"/>
                  </a:lnTo>
                  <a:lnTo>
                    <a:pt x="548088" y="158902"/>
                  </a:lnTo>
                  <a:lnTo>
                    <a:pt x="475862" y="158902"/>
                  </a:lnTo>
                  <a:lnTo>
                    <a:pt x="450589" y="154762"/>
                  </a:lnTo>
                  <a:lnTo>
                    <a:pt x="430650" y="143154"/>
                  </a:lnTo>
                  <a:lnTo>
                    <a:pt x="417569" y="125298"/>
                  </a:lnTo>
                  <a:lnTo>
                    <a:pt x="412870" y="102412"/>
                  </a:lnTo>
                  <a:lnTo>
                    <a:pt x="417569" y="79527"/>
                  </a:lnTo>
                  <a:lnTo>
                    <a:pt x="430650" y="61671"/>
                  </a:lnTo>
                  <a:lnTo>
                    <a:pt x="450589" y="50063"/>
                  </a:lnTo>
                  <a:lnTo>
                    <a:pt x="475862" y="45923"/>
                  </a:lnTo>
                  <a:lnTo>
                    <a:pt x="547841" y="45923"/>
                  </a:lnTo>
                  <a:lnTo>
                    <a:pt x="544493" y="41401"/>
                  </a:lnTo>
                  <a:lnTo>
                    <a:pt x="514273" y="24060"/>
                  </a:lnTo>
                  <a:lnTo>
                    <a:pt x="475862" y="17881"/>
                  </a:lnTo>
                  <a:close/>
                </a:path>
                <a:path w="673100" h="368300">
                  <a:moveTo>
                    <a:pt x="547841" y="45923"/>
                  </a:moveTo>
                  <a:lnTo>
                    <a:pt x="475862" y="45923"/>
                  </a:lnTo>
                  <a:lnTo>
                    <a:pt x="501135" y="50063"/>
                  </a:lnTo>
                  <a:lnTo>
                    <a:pt x="521074" y="61671"/>
                  </a:lnTo>
                  <a:lnTo>
                    <a:pt x="534155" y="79527"/>
                  </a:lnTo>
                  <a:lnTo>
                    <a:pt x="538854" y="102412"/>
                  </a:lnTo>
                  <a:lnTo>
                    <a:pt x="534155" y="125298"/>
                  </a:lnTo>
                  <a:lnTo>
                    <a:pt x="521074" y="143154"/>
                  </a:lnTo>
                  <a:lnTo>
                    <a:pt x="501135" y="154762"/>
                  </a:lnTo>
                  <a:lnTo>
                    <a:pt x="475862" y="158902"/>
                  </a:lnTo>
                  <a:lnTo>
                    <a:pt x="548088" y="158902"/>
                  </a:lnTo>
                  <a:lnTo>
                    <a:pt x="564273" y="136944"/>
                  </a:lnTo>
                  <a:lnTo>
                    <a:pt x="571366" y="102412"/>
                  </a:lnTo>
                  <a:lnTo>
                    <a:pt x="564273" y="68116"/>
                  </a:lnTo>
                  <a:lnTo>
                    <a:pt x="547841" y="459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</p:grpSp>
      <p:grpSp>
        <p:nvGrpSpPr>
          <p:cNvPr id="16" name="object 16"/>
          <p:cNvGrpSpPr/>
          <p:nvPr/>
        </p:nvGrpSpPr>
        <p:grpSpPr>
          <a:xfrm rot="0">
            <a:off x="7429500" y="9410700"/>
            <a:ext cx="1701800" cy="476250"/>
            <a:chOff x="7429500" y="9410700"/>
            <a:chExt cx="1701800" cy="476250"/>
          </a:xfrm>
        </p:grpSpPr>
        <p:sp>
          <p:nvSpPr>
            <p:cNvPr id="17" name="object 17"/>
            <p:cNvSpPr/>
            <p:nvPr/>
          </p:nvSpPr>
          <p:spPr>
            <a:xfrm>
              <a:off x="7429500" y="9410700"/>
              <a:ext cx="1701800" cy="476250"/>
            </a:xfrm>
            <a:custGeom>
              <a:avLst/>
              <a:gdLst/>
              <a:rect l="l" t="t" r="r" b="b"/>
              <a:pathLst>
                <a:path w="1701800" h="476250">
                  <a:moveTo>
                    <a:pt x="15748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349250"/>
                  </a:lnTo>
                  <a:lnTo>
                    <a:pt x="9980" y="398684"/>
                  </a:lnTo>
                  <a:lnTo>
                    <a:pt x="37197" y="439052"/>
                  </a:lnTo>
                  <a:lnTo>
                    <a:pt x="77565" y="466269"/>
                  </a:lnTo>
                  <a:lnTo>
                    <a:pt x="126999" y="476250"/>
                  </a:lnTo>
                  <a:lnTo>
                    <a:pt x="1574800" y="476250"/>
                  </a:lnTo>
                  <a:lnTo>
                    <a:pt x="1624234" y="466269"/>
                  </a:lnTo>
                  <a:lnTo>
                    <a:pt x="1664602" y="439052"/>
                  </a:lnTo>
                  <a:lnTo>
                    <a:pt x="1691819" y="398684"/>
                  </a:lnTo>
                  <a:lnTo>
                    <a:pt x="1701800" y="349250"/>
                  </a:lnTo>
                  <a:lnTo>
                    <a:pt x="1701800" y="127000"/>
                  </a:lnTo>
                  <a:lnTo>
                    <a:pt x="1691819" y="77565"/>
                  </a:lnTo>
                  <a:lnTo>
                    <a:pt x="1664602" y="37197"/>
                  </a:lnTo>
                  <a:lnTo>
                    <a:pt x="1624234" y="9980"/>
                  </a:lnTo>
                  <a:lnTo>
                    <a:pt x="1574800" y="0"/>
                  </a:lnTo>
                  <a:close/>
                </a:path>
              </a:pathLst>
            </a:custGeom>
            <a:solidFill>
              <a:srgbClr val="41b538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object 18"/>
            <p:cNvSpPr/>
            <p:nvPr/>
          </p:nvSpPr>
          <p:spPr>
            <a:xfrm>
              <a:off x="7825525" y="9530841"/>
              <a:ext cx="889635" cy="229870"/>
            </a:xfrm>
            <a:custGeom>
              <a:avLst/>
              <a:gdLst/>
              <a:rect l="l" t="t" r="r" b="b"/>
              <a:pathLst>
                <a:path w="889634" h="229870">
                  <a:moveTo>
                    <a:pt x="93471" y="99822"/>
                  </a:moveTo>
                  <a:lnTo>
                    <a:pt x="0" y="99822"/>
                  </a:lnTo>
                  <a:lnTo>
                    <a:pt x="0" y="116840"/>
                  </a:lnTo>
                  <a:lnTo>
                    <a:pt x="207518" y="116840"/>
                  </a:lnTo>
                  <a:lnTo>
                    <a:pt x="207518" y="110743"/>
                  </a:lnTo>
                  <a:lnTo>
                    <a:pt x="93471" y="110743"/>
                  </a:lnTo>
                  <a:lnTo>
                    <a:pt x="93471" y="99822"/>
                  </a:lnTo>
                  <a:close/>
                </a:path>
                <a:path w="889634" h="229870">
                  <a:moveTo>
                    <a:pt x="114299" y="69595"/>
                  </a:moveTo>
                  <a:lnTo>
                    <a:pt x="93471" y="69595"/>
                  </a:lnTo>
                  <a:lnTo>
                    <a:pt x="93471" y="110743"/>
                  </a:lnTo>
                  <a:lnTo>
                    <a:pt x="114299" y="110743"/>
                  </a:lnTo>
                  <a:lnTo>
                    <a:pt x="114299" y="69595"/>
                  </a:lnTo>
                  <a:close/>
                </a:path>
                <a:path w="889634" h="229870">
                  <a:moveTo>
                    <a:pt x="207518" y="99822"/>
                  </a:moveTo>
                  <a:lnTo>
                    <a:pt x="114299" y="99822"/>
                  </a:lnTo>
                  <a:lnTo>
                    <a:pt x="114299" y="110743"/>
                  </a:lnTo>
                  <a:lnTo>
                    <a:pt x="207518" y="110743"/>
                  </a:lnTo>
                  <a:lnTo>
                    <a:pt x="207518" y="99822"/>
                  </a:lnTo>
                  <a:close/>
                </a:path>
                <a:path w="889634" h="229870">
                  <a:moveTo>
                    <a:pt x="180594" y="9144"/>
                  </a:moveTo>
                  <a:lnTo>
                    <a:pt x="27685" y="9144"/>
                  </a:lnTo>
                  <a:lnTo>
                    <a:pt x="27685" y="78231"/>
                  </a:lnTo>
                  <a:lnTo>
                    <a:pt x="93471" y="78231"/>
                  </a:lnTo>
                  <a:lnTo>
                    <a:pt x="93471" y="70358"/>
                  </a:lnTo>
                  <a:lnTo>
                    <a:pt x="48513" y="70358"/>
                  </a:lnTo>
                  <a:lnTo>
                    <a:pt x="48513" y="26161"/>
                  </a:lnTo>
                  <a:lnTo>
                    <a:pt x="180594" y="26161"/>
                  </a:lnTo>
                  <a:lnTo>
                    <a:pt x="180594" y="9144"/>
                  </a:lnTo>
                  <a:close/>
                </a:path>
                <a:path w="889634" h="229870">
                  <a:moveTo>
                    <a:pt x="183134" y="69595"/>
                  </a:moveTo>
                  <a:lnTo>
                    <a:pt x="114299" y="69595"/>
                  </a:lnTo>
                  <a:lnTo>
                    <a:pt x="114299" y="78231"/>
                  </a:lnTo>
                  <a:lnTo>
                    <a:pt x="183134" y="78231"/>
                  </a:lnTo>
                  <a:lnTo>
                    <a:pt x="183134" y="69595"/>
                  </a:lnTo>
                  <a:close/>
                </a:path>
                <a:path w="889634" h="229870">
                  <a:moveTo>
                    <a:pt x="183134" y="61214"/>
                  </a:moveTo>
                  <a:lnTo>
                    <a:pt x="48513" y="61214"/>
                  </a:lnTo>
                  <a:lnTo>
                    <a:pt x="48513" y="70358"/>
                  </a:lnTo>
                  <a:lnTo>
                    <a:pt x="93471" y="70358"/>
                  </a:lnTo>
                  <a:lnTo>
                    <a:pt x="93471" y="69595"/>
                  </a:lnTo>
                  <a:lnTo>
                    <a:pt x="183134" y="69595"/>
                  </a:lnTo>
                  <a:lnTo>
                    <a:pt x="183134" y="61214"/>
                  </a:lnTo>
                  <a:close/>
                </a:path>
                <a:path w="889634" h="229870">
                  <a:moveTo>
                    <a:pt x="181102" y="136144"/>
                  </a:moveTo>
                  <a:lnTo>
                    <a:pt x="25145" y="136144"/>
                  </a:lnTo>
                  <a:lnTo>
                    <a:pt x="25145" y="152400"/>
                  </a:lnTo>
                  <a:lnTo>
                    <a:pt x="160273" y="152400"/>
                  </a:lnTo>
                  <a:lnTo>
                    <a:pt x="160273" y="172466"/>
                  </a:lnTo>
                  <a:lnTo>
                    <a:pt x="25653" y="172466"/>
                  </a:lnTo>
                  <a:lnTo>
                    <a:pt x="25653" y="227330"/>
                  </a:lnTo>
                  <a:lnTo>
                    <a:pt x="187960" y="227330"/>
                  </a:lnTo>
                  <a:lnTo>
                    <a:pt x="187960" y="215646"/>
                  </a:lnTo>
                  <a:lnTo>
                    <a:pt x="46481" y="215646"/>
                  </a:lnTo>
                  <a:lnTo>
                    <a:pt x="46481" y="187960"/>
                  </a:lnTo>
                  <a:lnTo>
                    <a:pt x="181102" y="187960"/>
                  </a:lnTo>
                  <a:lnTo>
                    <a:pt x="181102" y="136144"/>
                  </a:lnTo>
                  <a:close/>
                </a:path>
                <a:path w="889634" h="229870">
                  <a:moveTo>
                    <a:pt x="187960" y="210819"/>
                  </a:moveTo>
                  <a:lnTo>
                    <a:pt x="46481" y="210819"/>
                  </a:lnTo>
                  <a:lnTo>
                    <a:pt x="46481" y="215646"/>
                  </a:lnTo>
                  <a:lnTo>
                    <a:pt x="187960" y="215646"/>
                  </a:lnTo>
                  <a:lnTo>
                    <a:pt x="187960" y="210819"/>
                  </a:lnTo>
                  <a:close/>
                </a:path>
                <a:path w="889634" h="229870">
                  <a:moveTo>
                    <a:pt x="294874" y="17780"/>
                  </a:moveTo>
                  <a:lnTo>
                    <a:pt x="271613" y="23423"/>
                  </a:lnTo>
                  <a:lnTo>
                    <a:pt x="253376" y="39497"/>
                  </a:lnTo>
                  <a:lnTo>
                    <a:pt x="241474" y="64714"/>
                  </a:lnTo>
                  <a:lnTo>
                    <a:pt x="237216" y="97790"/>
                  </a:lnTo>
                  <a:lnTo>
                    <a:pt x="241474" y="131012"/>
                  </a:lnTo>
                  <a:lnTo>
                    <a:pt x="253376" y="156305"/>
                  </a:lnTo>
                  <a:lnTo>
                    <a:pt x="271613" y="172406"/>
                  </a:lnTo>
                  <a:lnTo>
                    <a:pt x="294874" y="178053"/>
                  </a:lnTo>
                  <a:lnTo>
                    <a:pt x="318135" y="172406"/>
                  </a:lnTo>
                  <a:lnTo>
                    <a:pt x="332739" y="159511"/>
                  </a:lnTo>
                  <a:lnTo>
                    <a:pt x="294874" y="159511"/>
                  </a:lnTo>
                  <a:lnTo>
                    <a:pt x="279570" y="155118"/>
                  </a:lnTo>
                  <a:lnTo>
                    <a:pt x="267696" y="142652"/>
                  </a:lnTo>
                  <a:lnTo>
                    <a:pt x="260012" y="123186"/>
                  </a:lnTo>
                  <a:lnTo>
                    <a:pt x="257282" y="97790"/>
                  </a:lnTo>
                  <a:lnTo>
                    <a:pt x="260012" y="72620"/>
                  </a:lnTo>
                  <a:lnTo>
                    <a:pt x="267696" y="53403"/>
                  </a:lnTo>
                  <a:lnTo>
                    <a:pt x="279570" y="41140"/>
                  </a:lnTo>
                  <a:lnTo>
                    <a:pt x="294874" y="36829"/>
                  </a:lnTo>
                  <a:lnTo>
                    <a:pt x="333345" y="36829"/>
                  </a:lnTo>
                  <a:lnTo>
                    <a:pt x="318135" y="23423"/>
                  </a:lnTo>
                  <a:lnTo>
                    <a:pt x="294874" y="17780"/>
                  </a:lnTo>
                  <a:close/>
                </a:path>
                <a:path w="889634" h="229870">
                  <a:moveTo>
                    <a:pt x="333345" y="36829"/>
                  </a:moveTo>
                  <a:lnTo>
                    <a:pt x="294874" y="36829"/>
                  </a:lnTo>
                  <a:lnTo>
                    <a:pt x="310070" y="41140"/>
                  </a:lnTo>
                  <a:lnTo>
                    <a:pt x="321956" y="53403"/>
                  </a:lnTo>
                  <a:lnTo>
                    <a:pt x="329699" y="72620"/>
                  </a:lnTo>
                  <a:lnTo>
                    <a:pt x="332466" y="97790"/>
                  </a:lnTo>
                  <a:lnTo>
                    <a:pt x="329699" y="123186"/>
                  </a:lnTo>
                  <a:lnTo>
                    <a:pt x="321956" y="142652"/>
                  </a:lnTo>
                  <a:lnTo>
                    <a:pt x="310070" y="155118"/>
                  </a:lnTo>
                  <a:lnTo>
                    <a:pt x="294874" y="159511"/>
                  </a:lnTo>
                  <a:lnTo>
                    <a:pt x="332739" y="159511"/>
                  </a:lnTo>
                  <a:lnTo>
                    <a:pt x="336371" y="156305"/>
                  </a:lnTo>
                  <a:lnTo>
                    <a:pt x="348273" y="131012"/>
                  </a:lnTo>
                  <a:lnTo>
                    <a:pt x="352532" y="97790"/>
                  </a:lnTo>
                  <a:lnTo>
                    <a:pt x="348273" y="64714"/>
                  </a:lnTo>
                  <a:lnTo>
                    <a:pt x="336371" y="39497"/>
                  </a:lnTo>
                  <a:lnTo>
                    <a:pt x="333345" y="36829"/>
                  </a:lnTo>
                  <a:close/>
                </a:path>
                <a:path w="889634" h="229870">
                  <a:moveTo>
                    <a:pt x="410444" y="253"/>
                  </a:moveTo>
                  <a:lnTo>
                    <a:pt x="389108" y="253"/>
                  </a:lnTo>
                  <a:lnTo>
                    <a:pt x="389108" y="229869"/>
                  </a:lnTo>
                  <a:lnTo>
                    <a:pt x="410444" y="229869"/>
                  </a:lnTo>
                  <a:lnTo>
                    <a:pt x="410444" y="109727"/>
                  </a:lnTo>
                  <a:lnTo>
                    <a:pt x="405364" y="109727"/>
                  </a:lnTo>
                  <a:lnTo>
                    <a:pt x="405364" y="91947"/>
                  </a:lnTo>
                  <a:lnTo>
                    <a:pt x="410444" y="91947"/>
                  </a:lnTo>
                  <a:lnTo>
                    <a:pt x="410444" y="253"/>
                  </a:lnTo>
                  <a:close/>
                </a:path>
                <a:path w="889634" h="229870">
                  <a:moveTo>
                    <a:pt x="410444" y="91947"/>
                  </a:moveTo>
                  <a:lnTo>
                    <a:pt x="405364" y="91947"/>
                  </a:lnTo>
                  <a:lnTo>
                    <a:pt x="405364" y="109727"/>
                  </a:lnTo>
                  <a:lnTo>
                    <a:pt x="410444" y="109727"/>
                  </a:lnTo>
                  <a:lnTo>
                    <a:pt x="410444" y="91947"/>
                  </a:lnTo>
                  <a:close/>
                </a:path>
                <a:path w="889634" h="229870">
                  <a:moveTo>
                    <a:pt x="448036" y="91947"/>
                  </a:moveTo>
                  <a:lnTo>
                    <a:pt x="410444" y="91947"/>
                  </a:lnTo>
                  <a:lnTo>
                    <a:pt x="410444" y="109727"/>
                  </a:lnTo>
                  <a:lnTo>
                    <a:pt x="448036" y="109727"/>
                  </a:lnTo>
                  <a:lnTo>
                    <a:pt x="448036" y="91947"/>
                  </a:lnTo>
                  <a:close/>
                </a:path>
                <a:path w="889634" h="229870">
                  <a:moveTo>
                    <a:pt x="644104" y="0"/>
                  </a:moveTo>
                  <a:lnTo>
                    <a:pt x="622768" y="0"/>
                  </a:lnTo>
                  <a:lnTo>
                    <a:pt x="622768" y="229869"/>
                  </a:lnTo>
                  <a:lnTo>
                    <a:pt x="644104" y="229869"/>
                  </a:lnTo>
                  <a:lnTo>
                    <a:pt x="644104" y="110743"/>
                  </a:lnTo>
                  <a:lnTo>
                    <a:pt x="638262" y="110743"/>
                  </a:lnTo>
                  <a:lnTo>
                    <a:pt x="638262" y="93218"/>
                  </a:lnTo>
                  <a:lnTo>
                    <a:pt x="644104" y="93218"/>
                  </a:lnTo>
                  <a:lnTo>
                    <a:pt x="644104" y="0"/>
                  </a:lnTo>
                  <a:close/>
                </a:path>
                <a:path w="889634" h="229870">
                  <a:moveTo>
                    <a:pt x="644104" y="93218"/>
                  </a:moveTo>
                  <a:lnTo>
                    <a:pt x="638262" y="93218"/>
                  </a:lnTo>
                  <a:lnTo>
                    <a:pt x="638262" y="110743"/>
                  </a:lnTo>
                  <a:lnTo>
                    <a:pt x="644104" y="110743"/>
                  </a:lnTo>
                  <a:lnTo>
                    <a:pt x="644104" y="93218"/>
                  </a:lnTo>
                  <a:close/>
                </a:path>
                <a:path w="889634" h="229870">
                  <a:moveTo>
                    <a:pt x="680680" y="93218"/>
                  </a:moveTo>
                  <a:lnTo>
                    <a:pt x="644104" y="93218"/>
                  </a:lnTo>
                  <a:lnTo>
                    <a:pt x="644104" y="110743"/>
                  </a:lnTo>
                  <a:lnTo>
                    <a:pt x="680680" y="110743"/>
                  </a:lnTo>
                  <a:lnTo>
                    <a:pt x="680680" y="93218"/>
                  </a:lnTo>
                  <a:close/>
                </a:path>
                <a:path w="889634" h="229870">
                  <a:moveTo>
                    <a:pt x="575016" y="24891"/>
                  </a:moveTo>
                  <a:lnTo>
                    <a:pt x="564094" y="24891"/>
                  </a:lnTo>
                  <a:lnTo>
                    <a:pt x="564094" y="28193"/>
                  </a:lnTo>
                  <a:lnTo>
                    <a:pt x="558141" y="71453"/>
                  </a:lnTo>
                  <a:lnTo>
                    <a:pt x="540281" y="109855"/>
                  </a:lnTo>
                  <a:lnTo>
                    <a:pt x="510516" y="142922"/>
                  </a:lnTo>
                  <a:lnTo>
                    <a:pt x="468844" y="170180"/>
                  </a:lnTo>
                  <a:lnTo>
                    <a:pt x="480528" y="186435"/>
                  </a:lnTo>
                  <a:lnTo>
                    <a:pt x="528089" y="154622"/>
                  </a:lnTo>
                  <a:lnTo>
                    <a:pt x="560411" y="116141"/>
                  </a:lnTo>
                  <a:lnTo>
                    <a:pt x="578826" y="72421"/>
                  </a:lnTo>
                  <a:lnTo>
                    <a:pt x="582545" y="42164"/>
                  </a:lnTo>
                  <a:lnTo>
                    <a:pt x="575016" y="42164"/>
                  </a:lnTo>
                  <a:lnTo>
                    <a:pt x="575016" y="24891"/>
                  </a:lnTo>
                  <a:close/>
                </a:path>
                <a:path w="889634" h="229870">
                  <a:moveTo>
                    <a:pt x="564094" y="24891"/>
                  </a:moveTo>
                  <a:lnTo>
                    <a:pt x="479512" y="24891"/>
                  </a:lnTo>
                  <a:lnTo>
                    <a:pt x="479512" y="42164"/>
                  </a:lnTo>
                  <a:lnTo>
                    <a:pt x="562171" y="42164"/>
                  </a:lnTo>
                  <a:lnTo>
                    <a:pt x="564094" y="28193"/>
                  </a:lnTo>
                  <a:lnTo>
                    <a:pt x="564094" y="24891"/>
                  </a:lnTo>
                  <a:close/>
                </a:path>
                <a:path w="889634" h="229870">
                  <a:moveTo>
                    <a:pt x="584668" y="24891"/>
                  </a:moveTo>
                  <a:lnTo>
                    <a:pt x="575016" y="24891"/>
                  </a:lnTo>
                  <a:lnTo>
                    <a:pt x="575016" y="42164"/>
                  </a:lnTo>
                  <a:lnTo>
                    <a:pt x="582545" y="42164"/>
                  </a:lnTo>
                  <a:lnTo>
                    <a:pt x="584668" y="24891"/>
                  </a:lnTo>
                  <a:close/>
                </a:path>
                <a:path w="889634" h="229870">
                  <a:moveTo>
                    <a:pt x="889448" y="253"/>
                  </a:moveTo>
                  <a:lnTo>
                    <a:pt x="868366" y="253"/>
                  </a:lnTo>
                  <a:lnTo>
                    <a:pt x="868366" y="229869"/>
                  </a:lnTo>
                  <a:lnTo>
                    <a:pt x="889448" y="229869"/>
                  </a:lnTo>
                  <a:lnTo>
                    <a:pt x="889448" y="253"/>
                  </a:lnTo>
                  <a:close/>
                </a:path>
                <a:path w="889634" h="229870">
                  <a:moveTo>
                    <a:pt x="810200" y="24891"/>
                  </a:moveTo>
                  <a:lnTo>
                    <a:pt x="801056" y="24891"/>
                  </a:lnTo>
                  <a:lnTo>
                    <a:pt x="801056" y="28447"/>
                  </a:lnTo>
                  <a:lnTo>
                    <a:pt x="795218" y="71810"/>
                  </a:lnTo>
                  <a:lnTo>
                    <a:pt x="777402" y="110172"/>
                  </a:lnTo>
                  <a:lnTo>
                    <a:pt x="747156" y="143105"/>
                  </a:lnTo>
                  <a:lnTo>
                    <a:pt x="704028" y="170180"/>
                  </a:lnTo>
                  <a:lnTo>
                    <a:pt x="715204" y="187198"/>
                  </a:lnTo>
                  <a:lnTo>
                    <a:pt x="764234" y="155336"/>
                  </a:lnTo>
                  <a:lnTo>
                    <a:pt x="797309" y="116903"/>
                  </a:lnTo>
                  <a:lnTo>
                    <a:pt x="816002" y="73040"/>
                  </a:lnTo>
                  <a:lnTo>
                    <a:pt x="819774" y="42164"/>
                  </a:lnTo>
                  <a:lnTo>
                    <a:pt x="810200" y="42164"/>
                  </a:lnTo>
                  <a:lnTo>
                    <a:pt x="810200" y="24891"/>
                  </a:lnTo>
                  <a:close/>
                </a:path>
                <a:path w="889634" h="229870">
                  <a:moveTo>
                    <a:pt x="801056" y="24891"/>
                  </a:moveTo>
                  <a:lnTo>
                    <a:pt x="714442" y="24891"/>
                  </a:lnTo>
                  <a:lnTo>
                    <a:pt x="714442" y="42164"/>
                  </a:lnTo>
                  <a:lnTo>
                    <a:pt x="799209" y="42164"/>
                  </a:lnTo>
                  <a:lnTo>
                    <a:pt x="801056" y="28447"/>
                  </a:lnTo>
                  <a:lnTo>
                    <a:pt x="801056" y="24891"/>
                  </a:lnTo>
                  <a:close/>
                </a:path>
                <a:path w="889634" h="229870">
                  <a:moveTo>
                    <a:pt x="821884" y="24891"/>
                  </a:moveTo>
                  <a:lnTo>
                    <a:pt x="810200" y="24891"/>
                  </a:lnTo>
                  <a:lnTo>
                    <a:pt x="810200" y="42164"/>
                  </a:lnTo>
                  <a:lnTo>
                    <a:pt x="819774" y="42164"/>
                  </a:lnTo>
                  <a:lnTo>
                    <a:pt x="821884" y="248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9" name="object 19"/>
          <p:cNvSpPr/>
          <p:nvPr/>
        </p:nvSpPr>
        <p:spPr>
          <a:xfrm>
            <a:off x="6159500" y="7518400"/>
            <a:ext cx="4318000" cy="469900"/>
          </a:xfrm>
          <a:custGeom>
            <a:avLst/>
            <a:gdLst/>
            <a:rect l="l" t="t" r="r" b="b"/>
            <a:pathLst>
              <a:path w="4318000" h="469900">
                <a:moveTo>
                  <a:pt x="4318000" y="0"/>
                </a:moveTo>
                <a:lnTo>
                  <a:pt x="0" y="0"/>
                </a:lnTo>
                <a:lnTo>
                  <a:pt x="0" y="469900"/>
                </a:lnTo>
                <a:lnTo>
                  <a:pt x="4318000" y="469900"/>
                </a:lnTo>
                <a:lnTo>
                  <a:pt x="4318000" y="0"/>
                </a:lnTo>
                <a:close/>
              </a:path>
            </a:pathLst>
          </a:custGeom>
          <a:solidFill>
            <a:srgbClr val="c6f9c3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0" name="object 20"/>
          <p:cNvSpPr/>
          <p:nvPr/>
        </p:nvSpPr>
        <p:spPr>
          <a:xfrm>
            <a:off x="4482898" y="6060122"/>
            <a:ext cx="1306830" cy="289560"/>
          </a:xfrm>
          <a:custGeom>
            <a:avLst/>
            <a:gdLst/>
            <a:rect l="l" t="t" r="r" b="b"/>
            <a:pathLst>
              <a:path w="1306829" h="289560">
                <a:moveTo>
                  <a:pt x="74526" y="33568"/>
                </a:moveTo>
                <a:lnTo>
                  <a:pt x="0" y="33568"/>
                </a:lnTo>
                <a:lnTo>
                  <a:pt x="0" y="264477"/>
                </a:lnTo>
                <a:lnTo>
                  <a:pt x="21083" y="264477"/>
                </a:lnTo>
                <a:lnTo>
                  <a:pt x="21083" y="176195"/>
                </a:lnTo>
                <a:lnTo>
                  <a:pt x="16235" y="176195"/>
                </a:lnTo>
                <a:lnTo>
                  <a:pt x="16235" y="157253"/>
                </a:lnTo>
                <a:lnTo>
                  <a:pt x="21083" y="157253"/>
                </a:lnTo>
                <a:lnTo>
                  <a:pt x="21083" y="52510"/>
                </a:lnTo>
                <a:lnTo>
                  <a:pt x="128293" y="52510"/>
                </a:lnTo>
                <a:lnTo>
                  <a:pt x="86309" y="34160"/>
                </a:lnTo>
                <a:lnTo>
                  <a:pt x="74526" y="33568"/>
                </a:lnTo>
                <a:close/>
              </a:path>
              <a:path w="1306829" h="289560">
                <a:moveTo>
                  <a:pt x="21083" y="157253"/>
                </a:moveTo>
                <a:lnTo>
                  <a:pt x="16235" y="157253"/>
                </a:lnTo>
                <a:lnTo>
                  <a:pt x="16235" y="176195"/>
                </a:lnTo>
                <a:lnTo>
                  <a:pt x="21083" y="176195"/>
                </a:lnTo>
                <a:lnTo>
                  <a:pt x="21083" y="157253"/>
                </a:lnTo>
                <a:close/>
              </a:path>
              <a:path w="1306829" h="289560">
                <a:moveTo>
                  <a:pt x="128293" y="52510"/>
                </a:moveTo>
                <a:lnTo>
                  <a:pt x="73963" y="52510"/>
                </a:lnTo>
                <a:lnTo>
                  <a:pt x="82750" y="52932"/>
                </a:lnTo>
                <a:lnTo>
                  <a:pt x="90734" y="54201"/>
                </a:lnTo>
                <a:lnTo>
                  <a:pt x="122219" y="77878"/>
                </a:lnTo>
                <a:lnTo>
                  <a:pt x="128195" y="104825"/>
                </a:lnTo>
                <a:lnTo>
                  <a:pt x="127821" y="112175"/>
                </a:lnTo>
                <a:lnTo>
                  <a:pt x="110000" y="146739"/>
                </a:lnTo>
                <a:lnTo>
                  <a:pt x="74301" y="157253"/>
                </a:lnTo>
                <a:lnTo>
                  <a:pt x="21083" y="157253"/>
                </a:lnTo>
                <a:lnTo>
                  <a:pt x="21083" y="176195"/>
                </a:lnTo>
                <a:lnTo>
                  <a:pt x="74865" y="176195"/>
                </a:lnTo>
                <a:lnTo>
                  <a:pt x="86597" y="175610"/>
                </a:lnTo>
                <a:lnTo>
                  <a:pt x="123516" y="161686"/>
                </a:lnTo>
                <a:lnTo>
                  <a:pt x="146855" y="124020"/>
                </a:lnTo>
                <a:lnTo>
                  <a:pt x="148940" y="104825"/>
                </a:lnTo>
                <a:lnTo>
                  <a:pt x="148412" y="94988"/>
                </a:lnTo>
                <a:lnTo>
                  <a:pt x="130083" y="54088"/>
                </a:lnTo>
                <a:lnTo>
                  <a:pt x="128293" y="52510"/>
                </a:lnTo>
                <a:close/>
              </a:path>
              <a:path w="1306829" h="289560">
                <a:moveTo>
                  <a:pt x="196746" y="33568"/>
                </a:moveTo>
                <a:lnTo>
                  <a:pt x="175324" y="33568"/>
                </a:lnTo>
                <a:lnTo>
                  <a:pt x="238576" y="264477"/>
                </a:lnTo>
                <a:lnTo>
                  <a:pt x="261125" y="264477"/>
                </a:lnTo>
                <a:lnTo>
                  <a:pt x="269974" y="232118"/>
                </a:lnTo>
                <a:lnTo>
                  <a:pt x="249061" y="232118"/>
                </a:lnTo>
                <a:lnTo>
                  <a:pt x="196746" y="33568"/>
                </a:lnTo>
                <a:close/>
              </a:path>
              <a:path w="1306829" h="289560">
                <a:moveTo>
                  <a:pt x="336773" y="68633"/>
                </a:moveTo>
                <a:lnTo>
                  <a:pt x="316147" y="68633"/>
                </a:lnTo>
                <a:lnTo>
                  <a:pt x="369702" y="264477"/>
                </a:lnTo>
                <a:lnTo>
                  <a:pt x="392252" y="264477"/>
                </a:lnTo>
                <a:lnTo>
                  <a:pt x="401116" y="232118"/>
                </a:lnTo>
                <a:lnTo>
                  <a:pt x="379849" y="232118"/>
                </a:lnTo>
                <a:lnTo>
                  <a:pt x="336773" y="68633"/>
                </a:lnTo>
                <a:close/>
              </a:path>
              <a:path w="1306829" h="289560">
                <a:moveTo>
                  <a:pt x="327534" y="33568"/>
                </a:moveTo>
                <a:lnTo>
                  <a:pt x="303180" y="33568"/>
                </a:lnTo>
                <a:lnTo>
                  <a:pt x="250865" y="232118"/>
                </a:lnTo>
                <a:lnTo>
                  <a:pt x="269974" y="232118"/>
                </a:lnTo>
                <a:lnTo>
                  <a:pt x="314681" y="68633"/>
                </a:lnTo>
                <a:lnTo>
                  <a:pt x="336773" y="68633"/>
                </a:lnTo>
                <a:lnTo>
                  <a:pt x="327534" y="33568"/>
                </a:lnTo>
                <a:close/>
              </a:path>
              <a:path w="1306829" h="289560">
                <a:moveTo>
                  <a:pt x="455504" y="33568"/>
                </a:moveTo>
                <a:lnTo>
                  <a:pt x="433969" y="33568"/>
                </a:lnTo>
                <a:lnTo>
                  <a:pt x="381653" y="232118"/>
                </a:lnTo>
                <a:lnTo>
                  <a:pt x="401116" y="232118"/>
                </a:lnTo>
                <a:lnTo>
                  <a:pt x="455504" y="33568"/>
                </a:lnTo>
                <a:close/>
              </a:path>
              <a:path w="1306829" h="289560">
                <a:moveTo>
                  <a:pt x="723295" y="2222"/>
                </a:moveTo>
                <a:lnTo>
                  <a:pt x="698213" y="2222"/>
                </a:lnTo>
                <a:lnTo>
                  <a:pt x="698213" y="289242"/>
                </a:lnTo>
                <a:lnTo>
                  <a:pt x="723295" y="289242"/>
                </a:lnTo>
                <a:lnTo>
                  <a:pt x="723295" y="140017"/>
                </a:lnTo>
                <a:lnTo>
                  <a:pt x="708055" y="140017"/>
                </a:lnTo>
                <a:lnTo>
                  <a:pt x="708055" y="117792"/>
                </a:lnTo>
                <a:lnTo>
                  <a:pt x="723295" y="117792"/>
                </a:lnTo>
                <a:lnTo>
                  <a:pt x="723295" y="2222"/>
                </a:lnTo>
                <a:close/>
              </a:path>
              <a:path w="1306829" h="289560">
                <a:moveTo>
                  <a:pt x="660430" y="8254"/>
                </a:moveTo>
                <a:lnTo>
                  <a:pt x="635665" y="8254"/>
                </a:lnTo>
                <a:lnTo>
                  <a:pt x="635665" y="274955"/>
                </a:lnTo>
                <a:lnTo>
                  <a:pt x="660430" y="274955"/>
                </a:lnTo>
                <a:lnTo>
                  <a:pt x="660430" y="140017"/>
                </a:lnTo>
                <a:lnTo>
                  <a:pt x="652810" y="140017"/>
                </a:lnTo>
                <a:lnTo>
                  <a:pt x="652810" y="117792"/>
                </a:lnTo>
                <a:lnTo>
                  <a:pt x="660430" y="117792"/>
                </a:lnTo>
                <a:lnTo>
                  <a:pt x="660430" y="8254"/>
                </a:lnTo>
                <a:close/>
              </a:path>
              <a:path w="1306829" h="289560">
                <a:moveTo>
                  <a:pt x="660430" y="117792"/>
                </a:moveTo>
                <a:lnTo>
                  <a:pt x="652810" y="117792"/>
                </a:lnTo>
                <a:lnTo>
                  <a:pt x="652810" y="140017"/>
                </a:lnTo>
                <a:lnTo>
                  <a:pt x="660430" y="140017"/>
                </a:lnTo>
                <a:lnTo>
                  <a:pt x="660430" y="117792"/>
                </a:lnTo>
                <a:close/>
              </a:path>
              <a:path w="1306829" h="289560">
                <a:moveTo>
                  <a:pt x="698213" y="117792"/>
                </a:moveTo>
                <a:lnTo>
                  <a:pt x="660430" y="117792"/>
                </a:lnTo>
                <a:lnTo>
                  <a:pt x="660430" y="140017"/>
                </a:lnTo>
                <a:lnTo>
                  <a:pt x="698213" y="140017"/>
                </a:lnTo>
                <a:lnTo>
                  <a:pt x="698213" y="117792"/>
                </a:lnTo>
                <a:close/>
              </a:path>
              <a:path w="1306829" h="289560">
                <a:moveTo>
                  <a:pt x="723295" y="117792"/>
                </a:moveTo>
                <a:lnTo>
                  <a:pt x="708055" y="117792"/>
                </a:lnTo>
                <a:lnTo>
                  <a:pt x="708055" y="140017"/>
                </a:lnTo>
                <a:lnTo>
                  <a:pt x="723295" y="140017"/>
                </a:lnTo>
                <a:lnTo>
                  <a:pt x="723295" y="117792"/>
                </a:lnTo>
                <a:close/>
              </a:path>
              <a:path w="1306829" h="289560">
                <a:moveTo>
                  <a:pt x="542638" y="46672"/>
                </a:moveTo>
                <a:lnTo>
                  <a:pt x="537875" y="46672"/>
                </a:lnTo>
                <a:lnTo>
                  <a:pt x="537875" y="79692"/>
                </a:lnTo>
                <a:lnTo>
                  <a:pt x="533956" y="121463"/>
                </a:lnTo>
                <a:lnTo>
                  <a:pt x="522238" y="158115"/>
                </a:lnTo>
                <a:lnTo>
                  <a:pt x="502781" y="188098"/>
                </a:lnTo>
                <a:lnTo>
                  <a:pt x="475645" y="209867"/>
                </a:lnTo>
                <a:lnTo>
                  <a:pt x="491838" y="230187"/>
                </a:lnTo>
                <a:lnTo>
                  <a:pt x="520874" y="205243"/>
                </a:lnTo>
                <a:lnTo>
                  <a:pt x="541725" y="170894"/>
                </a:lnTo>
                <a:lnTo>
                  <a:pt x="551298" y="138674"/>
                </a:lnTo>
                <a:lnTo>
                  <a:pt x="546894" y="124881"/>
                </a:lnTo>
                <a:lnTo>
                  <a:pt x="542638" y="79692"/>
                </a:lnTo>
                <a:lnTo>
                  <a:pt x="542638" y="46672"/>
                </a:lnTo>
                <a:close/>
              </a:path>
              <a:path w="1306829" h="289560">
                <a:moveTo>
                  <a:pt x="563275" y="46672"/>
                </a:moveTo>
                <a:lnTo>
                  <a:pt x="558513" y="46672"/>
                </a:lnTo>
                <a:lnTo>
                  <a:pt x="558513" y="79692"/>
                </a:lnTo>
                <a:lnTo>
                  <a:pt x="554301" y="128567"/>
                </a:lnTo>
                <a:lnTo>
                  <a:pt x="551298" y="138674"/>
                </a:lnTo>
                <a:lnTo>
                  <a:pt x="559545" y="164504"/>
                </a:lnTo>
                <a:lnTo>
                  <a:pt x="580410" y="196805"/>
                </a:lnTo>
                <a:lnTo>
                  <a:pt x="609313" y="220027"/>
                </a:lnTo>
                <a:lnTo>
                  <a:pt x="624870" y="199707"/>
                </a:lnTo>
                <a:lnTo>
                  <a:pt x="598235" y="179660"/>
                </a:lnTo>
                <a:lnTo>
                  <a:pt x="578952" y="151725"/>
                </a:lnTo>
                <a:lnTo>
                  <a:pt x="567229" y="117777"/>
                </a:lnTo>
                <a:lnTo>
                  <a:pt x="563275" y="79692"/>
                </a:lnTo>
                <a:lnTo>
                  <a:pt x="563275" y="46672"/>
                </a:lnTo>
                <a:close/>
              </a:path>
              <a:path w="1306829" h="289560">
                <a:moveTo>
                  <a:pt x="558513" y="46672"/>
                </a:moveTo>
                <a:lnTo>
                  <a:pt x="542638" y="46672"/>
                </a:lnTo>
                <a:lnTo>
                  <a:pt x="542638" y="79692"/>
                </a:lnTo>
                <a:lnTo>
                  <a:pt x="546894" y="124881"/>
                </a:lnTo>
                <a:lnTo>
                  <a:pt x="551298" y="138674"/>
                </a:lnTo>
                <a:lnTo>
                  <a:pt x="554301" y="128567"/>
                </a:lnTo>
                <a:lnTo>
                  <a:pt x="558513" y="79692"/>
                </a:lnTo>
                <a:lnTo>
                  <a:pt x="558513" y="46672"/>
                </a:lnTo>
                <a:close/>
              </a:path>
              <a:path w="1306829" h="289560">
                <a:moveTo>
                  <a:pt x="615663" y="35877"/>
                </a:moveTo>
                <a:lnTo>
                  <a:pt x="482313" y="35877"/>
                </a:lnTo>
                <a:lnTo>
                  <a:pt x="482313" y="57785"/>
                </a:lnTo>
                <a:lnTo>
                  <a:pt x="537875" y="57785"/>
                </a:lnTo>
                <a:lnTo>
                  <a:pt x="537875" y="46672"/>
                </a:lnTo>
                <a:lnTo>
                  <a:pt x="615663" y="46672"/>
                </a:lnTo>
                <a:lnTo>
                  <a:pt x="615663" y="35877"/>
                </a:lnTo>
                <a:close/>
              </a:path>
              <a:path w="1306829" h="289560">
                <a:moveTo>
                  <a:pt x="615663" y="46672"/>
                </a:moveTo>
                <a:lnTo>
                  <a:pt x="563275" y="46672"/>
                </a:lnTo>
                <a:lnTo>
                  <a:pt x="563275" y="57785"/>
                </a:lnTo>
                <a:lnTo>
                  <a:pt x="615663" y="57785"/>
                </a:lnTo>
                <a:lnTo>
                  <a:pt x="615663" y="46672"/>
                </a:lnTo>
                <a:close/>
              </a:path>
              <a:path w="1306829" h="289560">
                <a:moveTo>
                  <a:pt x="845825" y="164243"/>
                </a:moveTo>
                <a:lnTo>
                  <a:pt x="810568" y="164966"/>
                </a:lnTo>
                <a:lnTo>
                  <a:pt x="768990" y="165100"/>
                </a:lnTo>
                <a:lnTo>
                  <a:pt x="772483" y="186690"/>
                </a:lnTo>
                <a:lnTo>
                  <a:pt x="813058" y="186288"/>
                </a:lnTo>
                <a:lnTo>
                  <a:pt x="858009" y="184904"/>
                </a:lnTo>
                <a:lnTo>
                  <a:pt x="905044" y="181555"/>
                </a:lnTo>
                <a:lnTo>
                  <a:pt x="951870" y="175260"/>
                </a:lnTo>
                <a:lnTo>
                  <a:pt x="951682" y="173672"/>
                </a:lnTo>
                <a:lnTo>
                  <a:pt x="845825" y="173672"/>
                </a:lnTo>
                <a:lnTo>
                  <a:pt x="845825" y="164243"/>
                </a:lnTo>
                <a:close/>
              </a:path>
              <a:path w="1306829" h="289560">
                <a:moveTo>
                  <a:pt x="872178" y="163175"/>
                </a:moveTo>
                <a:lnTo>
                  <a:pt x="856343" y="164028"/>
                </a:lnTo>
                <a:lnTo>
                  <a:pt x="845825" y="164243"/>
                </a:lnTo>
                <a:lnTo>
                  <a:pt x="845825" y="173672"/>
                </a:lnTo>
                <a:lnTo>
                  <a:pt x="872178" y="173672"/>
                </a:lnTo>
                <a:lnTo>
                  <a:pt x="872178" y="163175"/>
                </a:lnTo>
                <a:close/>
              </a:path>
              <a:path w="1306829" h="289560">
                <a:moveTo>
                  <a:pt x="949648" y="156527"/>
                </a:moveTo>
                <a:lnTo>
                  <a:pt x="903605" y="161483"/>
                </a:lnTo>
                <a:lnTo>
                  <a:pt x="872178" y="163175"/>
                </a:lnTo>
                <a:lnTo>
                  <a:pt x="872178" y="173672"/>
                </a:lnTo>
                <a:lnTo>
                  <a:pt x="951682" y="173672"/>
                </a:lnTo>
                <a:lnTo>
                  <a:pt x="949648" y="156527"/>
                </a:lnTo>
                <a:close/>
              </a:path>
              <a:path w="1306829" h="289560">
                <a:moveTo>
                  <a:pt x="845825" y="142758"/>
                </a:moveTo>
                <a:lnTo>
                  <a:pt x="845825" y="164243"/>
                </a:lnTo>
                <a:lnTo>
                  <a:pt x="856343" y="164028"/>
                </a:lnTo>
                <a:lnTo>
                  <a:pt x="872178" y="163175"/>
                </a:lnTo>
                <a:lnTo>
                  <a:pt x="872178" y="144145"/>
                </a:lnTo>
                <a:lnTo>
                  <a:pt x="858843" y="144145"/>
                </a:lnTo>
                <a:lnTo>
                  <a:pt x="845825" y="142758"/>
                </a:lnTo>
                <a:close/>
              </a:path>
              <a:path w="1306829" h="289560">
                <a:moveTo>
                  <a:pt x="872178" y="136842"/>
                </a:moveTo>
                <a:lnTo>
                  <a:pt x="845825" y="136842"/>
                </a:lnTo>
                <a:lnTo>
                  <a:pt x="845825" y="142758"/>
                </a:lnTo>
                <a:lnTo>
                  <a:pt x="858843" y="144145"/>
                </a:lnTo>
                <a:lnTo>
                  <a:pt x="872178" y="142714"/>
                </a:lnTo>
                <a:lnTo>
                  <a:pt x="872178" y="136842"/>
                </a:lnTo>
                <a:close/>
              </a:path>
              <a:path w="1306829" h="289560">
                <a:moveTo>
                  <a:pt x="872178" y="142714"/>
                </a:moveTo>
                <a:lnTo>
                  <a:pt x="858843" y="144145"/>
                </a:lnTo>
                <a:lnTo>
                  <a:pt x="872178" y="144145"/>
                </a:lnTo>
                <a:lnTo>
                  <a:pt x="872178" y="142714"/>
                </a:lnTo>
                <a:close/>
              </a:path>
              <a:path w="1306829" h="289560">
                <a:moveTo>
                  <a:pt x="858843" y="59055"/>
                </a:moveTo>
                <a:lnTo>
                  <a:pt x="831230" y="61996"/>
                </a:lnTo>
                <a:lnTo>
                  <a:pt x="810107" y="70445"/>
                </a:lnTo>
                <a:lnTo>
                  <a:pt x="796603" y="83834"/>
                </a:lnTo>
                <a:lnTo>
                  <a:pt x="791850" y="101600"/>
                </a:lnTo>
                <a:lnTo>
                  <a:pt x="796603" y="119365"/>
                </a:lnTo>
                <a:lnTo>
                  <a:pt x="810107" y="132754"/>
                </a:lnTo>
                <a:lnTo>
                  <a:pt x="831230" y="141203"/>
                </a:lnTo>
                <a:lnTo>
                  <a:pt x="845825" y="142758"/>
                </a:lnTo>
                <a:lnTo>
                  <a:pt x="845825" y="136842"/>
                </a:lnTo>
                <a:lnTo>
                  <a:pt x="897126" y="136842"/>
                </a:lnTo>
                <a:lnTo>
                  <a:pt x="907301" y="132754"/>
                </a:lnTo>
                <a:lnTo>
                  <a:pt x="914368" y="125730"/>
                </a:lnTo>
                <a:lnTo>
                  <a:pt x="858843" y="125730"/>
                </a:lnTo>
                <a:lnTo>
                  <a:pt x="841395" y="124013"/>
                </a:lnTo>
                <a:lnTo>
                  <a:pt x="828085" y="119141"/>
                </a:lnTo>
                <a:lnTo>
                  <a:pt x="819597" y="111531"/>
                </a:lnTo>
                <a:lnTo>
                  <a:pt x="816615" y="101600"/>
                </a:lnTo>
                <a:lnTo>
                  <a:pt x="819597" y="91350"/>
                </a:lnTo>
                <a:lnTo>
                  <a:pt x="828085" y="83661"/>
                </a:lnTo>
                <a:lnTo>
                  <a:pt x="841395" y="78829"/>
                </a:lnTo>
                <a:lnTo>
                  <a:pt x="858843" y="77152"/>
                </a:lnTo>
                <a:lnTo>
                  <a:pt x="914048" y="77152"/>
                </a:lnTo>
                <a:lnTo>
                  <a:pt x="907301" y="70445"/>
                </a:lnTo>
                <a:lnTo>
                  <a:pt x="886272" y="61996"/>
                </a:lnTo>
                <a:lnTo>
                  <a:pt x="858843" y="59055"/>
                </a:lnTo>
                <a:close/>
              </a:path>
              <a:path w="1306829" h="289560">
                <a:moveTo>
                  <a:pt x="897126" y="136842"/>
                </a:moveTo>
                <a:lnTo>
                  <a:pt x="872178" y="136842"/>
                </a:lnTo>
                <a:lnTo>
                  <a:pt x="872178" y="142714"/>
                </a:lnTo>
                <a:lnTo>
                  <a:pt x="886272" y="141203"/>
                </a:lnTo>
                <a:lnTo>
                  <a:pt x="897126" y="136842"/>
                </a:lnTo>
                <a:close/>
              </a:path>
              <a:path w="1306829" h="289560">
                <a:moveTo>
                  <a:pt x="914048" y="77152"/>
                </a:moveTo>
                <a:lnTo>
                  <a:pt x="858843" y="77152"/>
                </a:lnTo>
                <a:lnTo>
                  <a:pt x="876107" y="78829"/>
                </a:lnTo>
                <a:lnTo>
                  <a:pt x="889323" y="83661"/>
                </a:lnTo>
                <a:lnTo>
                  <a:pt x="897776" y="91350"/>
                </a:lnTo>
                <a:lnTo>
                  <a:pt x="900753" y="101600"/>
                </a:lnTo>
                <a:lnTo>
                  <a:pt x="897776" y="111531"/>
                </a:lnTo>
                <a:lnTo>
                  <a:pt x="889323" y="119141"/>
                </a:lnTo>
                <a:lnTo>
                  <a:pt x="876107" y="124013"/>
                </a:lnTo>
                <a:lnTo>
                  <a:pt x="858843" y="125730"/>
                </a:lnTo>
                <a:lnTo>
                  <a:pt x="914368" y="125730"/>
                </a:lnTo>
                <a:lnTo>
                  <a:pt x="920770" y="119365"/>
                </a:lnTo>
                <a:lnTo>
                  <a:pt x="925518" y="101600"/>
                </a:lnTo>
                <a:lnTo>
                  <a:pt x="920770" y="83834"/>
                </a:lnTo>
                <a:lnTo>
                  <a:pt x="914048" y="77152"/>
                </a:lnTo>
                <a:close/>
              </a:path>
              <a:path w="1306829" h="289560">
                <a:moveTo>
                  <a:pt x="993145" y="2539"/>
                </a:moveTo>
                <a:lnTo>
                  <a:pt x="966793" y="2539"/>
                </a:lnTo>
                <a:lnTo>
                  <a:pt x="966793" y="194945"/>
                </a:lnTo>
                <a:lnTo>
                  <a:pt x="993145" y="194945"/>
                </a:lnTo>
                <a:lnTo>
                  <a:pt x="993145" y="111125"/>
                </a:lnTo>
                <a:lnTo>
                  <a:pt x="982033" y="111125"/>
                </a:lnTo>
                <a:lnTo>
                  <a:pt x="982033" y="89217"/>
                </a:lnTo>
                <a:lnTo>
                  <a:pt x="993145" y="89217"/>
                </a:lnTo>
                <a:lnTo>
                  <a:pt x="993145" y="2539"/>
                </a:lnTo>
                <a:close/>
              </a:path>
              <a:path w="1306829" h="289560">
                <a:moveTo>
                  <a:pt x="993145" y="89217"/>
                </a:moveTo>
                <a:lnTo>
                  <a:pt x="982033" y="89217"/>
                </a:lnTo>
                <a:lnTo>
                  <a:pt x="982033" y="111125"/>
                </a:lnTo>
                <a:lnTo>
                  <a:pt x="993145" y="111125"/>
                </a:lnTo>
                <a:lnTo>
                  <a:pt x="993145" y="89217"/>
                </a:lnTo>
                <a:close/>
              </a:path>
              <a:path w="1306829" h="289560">
                <a:moveTo>
                  <a:pt x="1035055" y="89217"/>
                </a:moveTo>
                <a:lnTo>
                  <a:pt x="993145" y="89217"/>
                </a:lnTo>
                <a:lnTo>
                  <a:pt x="993145" y="111125"/>
                </a:lnTo>
                <a:lnTo>
                  <a:pt x="1035055" y="111125"/>
                </a:lnTo>
                <a:lnTo>
                  <a:pt x="1035055" y="89217"/>
                </a:lnTo>
                <a:close/>
              </a:path>
              <a:path w="1306829" h="289560">
                <a:moveTo>
                  <a:pt x="993145" y="209232"/>
                </a:moveTo>
                <a:lnTo>
                  <a:pt x="804550" y="209232"/>
                </a:lnTo>
                <a:lnTo>
                  <a:pt x="804550" y="230187"/>
                </a:lnTo>
                <a:lnTo>
                  <a:pt x="966793" y="230187"/>
                </a:lnTo>
                <a:lnTo>
                  <a:pt x="966793" y="289242"/>
                </a:lnTo>
                <a:lnTo>
                  <a:pt x="993145" y="289242"/>
                </a:lnTo>
                <a:lnTo>
                  <a:pt x="993145" y="209232"/>
                </a:lnTo>
                <a:close/>
              </a:path>
              <a:path w="1306829" h="289560">
                <a:moveTo>
                  <a:pt x="845825" y="28257"/>
                </a:moveTo>
                <a:lnTo>
                  <a:pt x="776293" y="28257"/>
                </a:lnTo>
                <a:lnTo>
                  <a:pt x="776293" y="47942"/>
                </a:lnTo>
                <a:lnTo>
                  <a:pt x="941075" y="47942"/>
                </a:lnTo>
                <a:lnTo>
                  <a:pt x="941075" y="37782"/>
                </a:lnTo>
                <a:lnTo>
                  <a:pt x="845825" y="37782"/>
                </a:lnTo>
                <a:lnTo>
                  <a:pt x="845825" y="28257"/>
                </a:lnTo>
                <a:close/>
              </a:path>
              <a:path w="1306829" h="289560">
                <a:moveTo>
                  <a:pt x="872178" y="0"/>
                </a:moveTo>
                <a:lnTo>
                  <a:pt x="845825" y="0"/>
                </a:lnTo>
                <a:lnTo>
                  <a:pt x="845825" y="37782"/>
                </a:lnTo>
                <a:lnTo>
                  <a:pt x="872178" y="37782"/>
                </a:lnTo>
                <a:lnTo>
                  <a:pt x="872178" y="0"/>
                </a:lnTo>
                <a:close/>
              </a:path>
              <a:path w="1306829" h="289560">
                <a:moveTo>
                  <a:pt x="941075" y="28257"/>
                </a:moveTo>
                <a:lnTo>
                  <a:pt x="872178" y="28257"/>
                </a:lnTo>
                <a:lnTo>
                  <a:pt x="872178" y="37782"/>
                </a:lnTo>
                <a:lnTo>
                  <a:pt x="941075" y="37782"/>
                </a:lnTo>
                <a:lnTo>
                  <a:pt x="941075" y="28257"/>
                </a:lnTo>
                <a:close/>
              </a:path>
              <a:path w="1306829" h="289560">
                <a:moveTo>
                  <a:pt x="1298238" y="2539"/>
                </a:moveTo>
                <a:lnTo>
                  <a:pt x="1271568" y="2539"/>
                </a:lnTo>
                <a:lnTo>
                  <a:pt x="1271568" y="212090"/>
                </a:lnTo>
                <a:lnTo>
                  <a:pt x="1298238" y="212090"/>
                </a:lnTo>
                <a:lnTo>
                  <a:pt x="1298238" y="2539"/>
                </a:lnTo>
                <a:close/>
              </a:path>
              <a:path w="1306829" h="289560">
                <a:moveTo>
                  <a:pt x="1139806" y="190500"/>
                </a:moveTo>
                <a:lnTo>
                  <a:pt x="1113771" y="190500"/>
                </a:lnTo>
                <a:lnTo>
                  <a:pt x="1113771" y="282892"/>
                </a:lnTo>
                <a:lnTo>
                  <a:pt x="1306811" y="282892"/>
                </a:lnTo>
                <a:lnTo>
                  <a:pt x="1306811" y="268605"/>
                </a:lnTo>
                <a:lnTo>
                  <a:pt x="1139806" y="268605"/>
                </a:lnTo>
                <a:lnTo>
                  <a:pt x="1139806" y="190500"/>
                </a:lnTo>
                <a:close/>
              </a:path>
              <a:path w="1306829" h="289560">
                <a:moveTo>
                  <a:pt x="1306811" y="261302"/>
                </a:moveTo>
                <a:lnTo>
                  <a:pt x="1139806" y="261302"/>
                </a:lnTo>
                <a:lnTo>
                  <a:pt x="1139806" y="268605"/>
                </a:lnTo>
                <a:lnTo>
                  <a:pt x="1306811" y="268605"/>
                </a:lnTo>
                <a:lnTo>
                  <a:pt x="1306811" y="261302"/>
                </a:lnTo>
                <a:close/>
              </a:path>
              <a:path w="1306829" h="289560">
                <a:moveTo>
                  <a:pt x="1144251" y="22225"/>
                </a:moveTo>
                <a:lnTo>
                  <a:pt x="1114460" y="27438"/>
                </a:lnTo>
                <a:lnTo>
                  <a:pt x="1090712" y="42029"/>
                </a:lnTo>
                <a:lnTo>
                  <a:pt x="1075001" y="64417"/>
                </a:lnTo>
                <a:lnTo>
                  <a:pt x="1069321" y="93027"/>
                </a:lnTo>
                <a:lnTo>
                  <a:pt x="1075001" y="121503"/>
                </a:lnTo>
                <a:lnTo>
                  <a:pt x="1090712" y="143906"/>
                </a:lnTo>
                <a:lnTo>
                  <a:pt x="1114460" y="158571"/>
                </a:lnTo>
                <a:lnTo>
                  <a:pt x="1144251" y="163830"/>
                </a:lnTo>
                <a:lnTo>
                  <a:pt x="1173991" y="158571"/>
                </a:lnTo>
                <a:lnTo>
                  <a:pt x="1197630" y="143906"/>
                </a:lnTo>
                <a:lnTo>
                  <a:pt x="1199897" y="140652"/>
                </a:lnTo>
                <a:lnTo>
                  <a:pt x="1144251" y="140652"/>
                </a:lnTo>
                <a:lnTo>
                  <a:pt x="1124774" y="137140"/>
                </a:lnTo>
                <a:lnTo>
                  <a:pt x="1109167" y="127317"/>
                </a:lnTo>
                <a:lnTo>
                  <a:pt x="1098798" y="112256"/>
                </a:lnTo>
                <a:lnTo>
                  <a:pt x="1095038" y="93027"/>
                </a:lnTo>
                <a:lnTo>
                  <a:pt x="1098798" y="73615"/>
                </a:lnTo>
                <a:lnTo>
                  <a:pt x="1109167" y="58459"/>
                </a:lnTo>
                <a:lnTo>
                  <a:pt x="1124774" y="48602"/>
                </a:lnTo>
                <a:lnTo>
                  <a:pt x="1144251" y="45084"/>
                </a:lnTo>
                <a:lnTo>
                  <a:pt x="1199760" y="45084"/>
                </a:lnTo>
                <a:lnTo>
                  <a:pt x="1197630" y="42029"/>
                </a:lnTo>
                <a:lnTo>
                  <a:pt x="1173991" y="27438"/>
                </a:lnTo>
                <a:lnTo>
                  <a:pt x="1144251" y="22225"/>
                </a:lnTo>
                <a:close/>
              </a:path>
              <a:path w="1306829" h="289560">
                <a:moveTo>
                  <a:pt x="1199760" y="45084"/>
                </a:moveTo>
                <a:lnTo>
                  <a:pt x="1144251" y="45084"/>
                </a:lnTo>
                <a:lnTo>
                  <a:pt x="1163727" y="48602"/>
                </a:lnTo>
                <a:lnTo>
                  <a:pt x="1179334" y="58459"/>
                </a:lnTo>
                <a:lnTo>
                  <a:pt x="1189703" y="73615"/>
                </a:lnTo>
                <a:lnTo>
                  <a:pt x="1193463" y="93027"/>
                </a:lnTo>
                <a:lnTo>
                  <a:pt x="1189703" y="112256"/>
                </a:lnTo>
                <a:lnTo>
                  <a:pt x="1179334" y="127317"/>
                </a:lnTo>
                <a:lnTo>
                  <a:pt x="1163727" y="137140"/>
                </a:lnTo>
                <a:lnTo>
                  <a:pt x="1144251" y="140652"/>
                </a:lnTo>
                <a:lnTo>
                  <a:pt x="1199897" y="140652"/>
                </a:lnTo>
                <a:lnTo>
                  <a:pt x="1213232" y="121503"/>
                </a:lnTo>
                <a:lnTo>
                  <a:pt x="1218863" y="93027"/>
                </a:lnTo>
                <a:lnTo>
                  <a:pt x="1213232" y="64417"/>
                </a:lnTo>
                <a:lnTo>
                  <a:pt x="1199760" y="45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5533" y="898981"/>
            <a:ext cx="2663190" cy="602615"/>
          </a:xfrm>
          <a:custGeom>
            <a:avLst/>
            <a:gdLst/>
            <a:rect l="l" t="t" r="r" b="b"/>
            <a:pathLst>
              <a:path w="2663190" h="602615">
                <a:moveTo>
                  <a:pt x="870707" y="232770"/>
                </a:moveTo>
                <a:lnTo>
                  <a:pt x="693094" y="232770"/>
                </a:lnTo>
                <a:lnTo>
                  <a:pt x="707986" y="233712"/>
                </a:lnTo>
                <a:lnTo>
                  <a:pt x="721067" y="236539"/>
                </a:lnTo>
                <a:lnTo>
                  <a:pt x="754837" y="266034"/>
                </a:lnTo>
                <a:lnTo>
                  <a:pt x="759186" y="290456"/>
                </a:lnTo>
                <a:lnTo>
                  <a:pt x="759186" y="301664"/>
                </a:lnTo>
                <a:lnTo>
                  <a:pt x="725035" y="322559"/>
                </a:lnTo>
                <a:lnTo>
                  <a:pt x="686427" y="328284"/>
                </a:lnTo>
                <a:lnTo>
                  <a:pt x="635010" y="334082"/>
                </a:lnTo>
                <a:lnTo>
                  <a:pt x="619030" y="336546"/>
                </a:lnTo>
                <a:lnTo>
                  <a:pt x="573629" y="347597"/>
                </a:lnTo>
                <a:lnTo>
                  <a:pt x="534821" y="366403"/>
                </a:lnTo>
                <a:lnTo>
                  <a:pt x="505145" y="394992"/>
                </a:lnTo>
                <a:lnTo>
                  <a:pt x="487499" y="435176"/>
                </a:lnTo>
                <a:lnTo>
                  <a:pt x="484093" y="469309"/>
                </a:lnTo>
                <a:lnTo>
                  <a:pt x="485289" y="490434"/>
                </a:lnTo>
                <a:lnTo>
                  <a:pt x="503225" y="542938"/>
                </a:lnTo>
                <a:lnTo>
                  <a:pt x="540184" y="578864"/>
                </a:lnTo>
                <a:lnTo>
                  <a:pt x="591637" y="598377"/>
                </a:lnTo>
                <a:lnTo>
                  <a:pt x="631930" y="602073"/>
                </a:lnTo>
                <a:lnTo>
                  <a:pt x="647964" y="601529"/>
                </a:lnTo>
                <a:lnTo>
                  <a:pt x="690195" y="593376"/>
                </a:lnTo>
                <a:lnTo>
                  <a:pt x="733461" y="568664"/>
                </a:lnTo>
                <a:lnTo>
                  <a:pt x="762085" y="531923"/>
                </a:lnTo>
                <a:lnTo>
                  <a:pt x="882673" y="531923"/>
                </a:lnTo>
                <a:lnTo>
                  <a:pt x="882673" y="516849"/>
                </a:lnTo>
                <a:lnTo>
                  <a:pt x="667295" y="516849"/>
                </a:lnTo>
                <a:lnTo>
                  <a:pt x="653707" y="516034"/>
                </a:lnTo>
                <a:lnTo>
                  <a:pt x="612345" y="496395"/>
                </a:lnTo>
                <a:lnTo>
                  <a:pt x="602073" y="465251"/>
                </a:lnTo>
                <a:lnTo>
                  <a:pt x="602634" y="456917"/>
                </a:lnTo>
                <a:lnTo>
                  <a:pt x="628615" y="421208"/>
                </a:lnTo>
                <a:lnTo>
                  <a:pt x="674252" y="407276"/>
                </a:lnTo>
                <a:lnTo>
                  <a:pt x="696862" y="404087"/>
                </a:lnTo>
                <a:lnTo>
                  <a:pt x="705172" y="402734"/>
                </a:lnTo>
                <a:lnTo>
                  <a:pt x="744112" y="394231"/>
                </a:lnTo>
                <a:lnTo>
                  <a:pt x="760055" y="387274"/>
                </a:lnTo>
                <a:lnTo>
                  <a:pt x="882673" y="387274"/>
                </a:lnTo>
                <a:lnTo>
                  <a:pt x="882673" y="293354"/>
                </a:lnTo>
                <a:lnTo>
                  <a:pt x="881713" y="274204"/>
                </a:lnTo>
                <a:lnTo>
                  <a:pt x="878832" y="256468"/>
                </a:lnTo>
                <a:lnTo>
                  <a:pt x="874031" y="240144"/>
                </a:lnTo>
                <a:lnTo>
                  <a:pt x="870707" y="232770"/>
                </a:lnTo>
                <a:close/>
              </a:path>
              <a:path w="2663190" h="602615">
                <a:moveTo>
                  <a:pt x="305819" y="103485"/>
                </a:moveTo>
                <a:lnTo>
                  <a:pt x="181752" y="103485"/>
                </a:lnTo>
                <a:lnTo>
                  <a:pt x="181752" y="593666"/>
                </a:lnTo>
                <a:lnTo>
                  <a:pt x="305819" y="593666"/>
                </a:lnTo>
                <a:lnTo>
                  <a:pt x="305819" y="103485"/>
                </a:lnTo>
                <a:close/>
              </a:path>
              <a:path w="2663190" h="602615">
                <a:moveTo>
                  <a:pt x="882673" y="531923"/>
                </a:moveTo>
                <a:lnTo>
                  <a:pt x="765563" y="531923"/>
                </a:lnTo>
                <a:lnTo>
                  <a:pt x="765563" y="593666"/>
                </a:lnTo>
                <a:lnTo>
                  <a:pt x="882673" y="593666"/>
                </a:lnTo>
                <a:lnTo>
                  <a:pt x="882673" y="531923"/>
                </a:lnTo>
                <a:close/>
              </a:path>
              <a:path w="2663190" h="602615">
                <a:moveTo>
                  <a:pt x="882673" y="387274"/>
                </a:moveTo>
                <a:lnTo>
                  <a:pt x="760055" y="387274"/>
                </a:lnTo>
                <a:lnTo>
                  <a:pt x="759942" y="436263"/>
                </a:lnTo>
                <a:lnTo>
                  <a:pt x="759313" y="445956"/>
                </a:lnTo>
                <a:lnTo>
                  <a:pt x="741666" y="485361"/>
                </a:lnTo>
                <a:lnTo>
                  <a:pt x="704580" y="510816"/>
                </a:lnTo>
                <a:lnTo>
                  <a:pt x="667295" y="516849"/>
                </a:lnTo>
                <a:lnTo>
                  <a:pt x="882673" y="516849"/>
                </a:lnTo>
                <a:lnTo>
                  <a:pt x="882673" y="387274"/>
                </a:lnTo>
                <a:close/>
              </a:path>
              <a:path w="2663190" h="602615">
                <a:moveTo>
                  <a:pt x="693674" y="142619"/>
                </a:moveTo>
                <a:lnTo>
                  <a:pt x="643525" y="146677"/>
                </a:lnTo>
                <a:lnTo>
                  <a:pt x="599754" y="158852"/>
                </a:lnTo>
                <a:lnTo>
                  <a:pt x="563157" y="178273"/>
                </a:lnTo>
                <a:lnTo>
                  <a:pt x="533952" y="204652"/>
                </a:lnTo>
                <a:lnTo>
                  <a:pt x="512646" y="236973"/>
                </a:lnTo>
                <a:lnTo>
                  <a:pt x="499746" y="274802"/>
                </a:lnTo>
                <a:lnTo>
                  <a:pt x="613958" y="284078"/>
                </a:lnTo>
                <a:lnTo>
                  <a:pt x="617980" y="273534"/>
                </a:lnTo>
                <a:lnTo>
                  <a:pt x="623669" y="263932"/>
                </a:lnTo>
                <a:lnTo>
                  <a:pt x="663164" y="236466"/>
                </a:lnTo>
                <a:lnTo>
                  <a:pt x="693094" y="232770"/>
                </a:lnTo>
                <a:lnTo>
                  <a:pt x="870707" y="232770"/>
                </a:lnTo>
                <a:lnTo>
                  <a:pt x="867310" y="225233"/>
                </a:lnTo>
                <a:lnTo>
                  <a:pt x="837905" y="188057"/>
                </a:lnTo>
                <a:lnTo>
                  <a:pt x="796942" y="162403"/>
                </a:lnTo>
                <a:lnTo>
                  <a:pt x="747536" y="147510"/>
                </a:lnTo>
                <a:lnTo>
                  <a:pt x="712027" y="143162"/>
                </a:lnTo>
                <a:lnTo>
                  <a:pt x="693674" y="142619"/>
                </a:lnTo>
                <a:close/>
              </a:path>
              <a:path w="2663190" h="602615">
                <a:moveTo>
                  <a:pt x="487572" y="0"/>
                </a:moveTo>
                <a:lnTo>
                  <a:pt x="0" y="0"/>
                </a:lnTo>
                <a:lnTo>
                  <a:pt x="0" y="103485"/>
                </a:lnTo>
                <a:lnTo>
                  <a:pt x="487572" y="103485"/>
                </a:lnTo>
                <a:lnTo>
                  <a:pt x="487572" y="0"/>
                </a:lnTo>
                <a:close/>
              </a:path>
              <a:path w="2663190" h="602615">
                <a:moveTo>
                  <a:pt x="1098196" y="148416"/>
                </a:moveTo>
                <a:lnTo>
                  <a:pt x="978477" y="148416"/>
                </a:lnTo>
                <a:lnTo>
                  <a:pt x="978477" y="593666"/>
                </a:lnTo>
                <a:lnTo>
                  <a:pt x="1101964" y="593666"/>
                </a:lnTo>
                <a:lnTo>
                  <a:pt x="1101964" y="341764"/>
                </a:lnTo>
                <a:lnTo>
                  <a:pt x="1102725" y="328538"/>
                </a:lnTo>
                <a:lnTo>
                  <a:pt x="1120915" y="283788"/>
                </a:lnTo>
                <a:lnTo>
                  <a:pt x="1158910" y="255960"/>
                </a:lnTo>
                <a:lnTo>
                  <a:pt x="1196464" y="249293"/>
                </a:lnTo>
                <a:lnTo>
                  <a:pt x="1248642" y="249293"/>
                </a:lnTo>
                <a:lnTo>
                  <a:pt x="1248642" y="226103"/>
                </a:lnTo>
                <a:lnTo>
                  <a:pt x="1098196" y="226103"/>
                </a:lnTo>
                <a:lnTo>
                  <a:pt x="1098196" y="148416"/>
                </a:lnTo>
                <a:close/>
              </a:path>
              <a:path w="2663190" h="602615">
                <a:moveTo>
                  <a:pt x="1248642" y="249293"/>
                </a:moveTo>
                <a:lnTo>
                  <a:pt x="1196464" y="249293"/>
                </a:lnTo>
                <a:lnTo>
                  <a:pt x="1203004" y="249420"/>
                </a:lnTo>
                <a:lnTo>
                  <a:pt x="1209871" y="249800"/>
                </a:lnTo>
                <a:lnTo>
                  <a:pt x="1248642" y="255960"/>
                </a:lnTo>
                <a:lnTo>
                  <a:pt x="1248642" y="249293"/>
                </a:lnTo>
                <a:close/>
              </a:path>
              <a:path w="2663190" h="602615">
                <a:moveTo>
                  <a:pt x="1215983" y="142039"/>
                </a:moveTo>
                <a:lnTo>
                  <a:pt x="1209798" y="142039"/>
                </a:lnTo>
                <a:lnTo>
                  <a:pt x="1191645" y="143380"/>
                </a:lnTo>
                <a:lnTo>
                  <a:pt x="1143707" y="163490"/>
                </a:lnTo>
                <a:lnTo>
                  <a:pt x="1109954" y="206645"/>
                </a:lnTo>
                <a:lnTo>
                  <a:pt x="1102834" y="226103"/>
                </a:lnTo>
                <a:lnTo>
                  <a:pt x="1248642" y="226103"/>
                </a:lnTo>
                <a:lnTo>
                  <a:pt x="1248642" y="146387"/>
                </a:lnTo>
                <a:lnTo>
                  <a:pt x="1243231" y="145034"/>
                </a:lnTo>
                <a:lnTo>
                  <a:pt x="1236950" y="143971"/>
                </a:lnTo>
                <a:lnTo>
                  <a:pt x="1222649" y="142425"/>
                </a:lnTo>
                <a:lnTo>
                  <a:pt x="1215983" y="142039"/>
                </a:lnTo>
                <a:close/>
              </a:path>
              <a:path w="2663190" h="602615">
                <a:moveTo>
                  <a:pt x="1676862" y="148416"/>
                </a:moveTo>
                <a:lnTo>
                  <a:pt x="1317705" y="148416"/>
                </a:lnTo>
                <a:lnTo>
                  <a:pt x="1317705" y="246974"/>
                </a:lnTo>
                <a:lnTo>
                  <a:pt x="1528155" y="246974"/>
                </a:lnTo>
                <a:lnTo>
                  <a:pt x="1528155" y="250163"/>
                </a:lnTo>
                <a:lnTo>
                  <a:pt x="1310168" y="520038"/>
                </a:lnTo>
                <a:lnTo>
                  <a:pt x="1310168" y="593666"/>
                </a:lnTo>
                <a:lnTo>
                  <a:pt x="1684399" y="593666"/>
                </a:lnTo>
                <a:lnTo>
                  <a:pt x="1684399" y="495108"/>
                </a:lnTo>
                <a:lnTo>
                  <a:pt x="1472209" y="495108"/>
                </a:lnTo>
                <a:lnTo>
                  <a:pt x="1472209" y="491920"/>
                </a:lnTo>
                <a:lnTo>
                  <a:pt x="1676862" y="228712"/>
                </a:lnTo>
                <a:lnTo>
                  <a:pt x="1676862" y="148416"/>
                </a:lnTo>
                <a:close/>
              </a:path>
              <a:path w="2663190" h="602615">
                <a:moveTo>
                  <a:pt x="2144569" y="232770"/>
                </a:moveTo>
                <a:lnTo>
                  <a:pt x="1966956" y="232770"/>
                </a:lnTo>
                <a:lnTo>
                  <a:pt x="1981848" y="233712"/>
                </a:lnTo>
                <a:lnTo>
                  <a:pt x="1994929" y="236539"/>
                </a:lnTo>
                <a:lnTo>
                  <a:pt x="2028699" y="266034"/>
                </a:lnTo>
                <a:lnTo>
                  <a:pt x="2033047" y="290456"/>
                </a:lnTo>
                <a:lnTo>
                  <a:pt x="2033047" y="301664"/>
                </a:lnTo>
                <a:lnTo>
                  <a:pt x="1998896" y="322559"/>
                </a:lnTo>
                <a:lnTo>
                  <a:pt x="1960288" y="328284"/>
                </a:lnTo>
                <a:lnTo>
                  <a:pt x="1908872" y="334082"/>
                </a:lnTo>
                <a:lnTo>
                  <a:pt x="1892892" y="336546"/>
                </a:lnTo>
                <a:lnTo>
                  <a:pt x="1847490" y="347597"/>
                </a:lnTo>
                <a:lnTo>
                  <a:pt x="1808683" y="366403"/>
                </a:lnTo>
                <a:lnTo>
                  <a:pt x="1779007" y="394992"/>
                </a:lnTo>
                <a:lnTo>
                  <a:pt x="1761361" y="435176"/>
                </a:lnTo>
                <a:lnTo>
                  <a:pt x="1757955" y="469309"/>
                </a:lnTo>
                <a:lnTo>
                  <a:pt x="1759150" y="490434"/>
                </a:lnTo>
                <a:lnTo>
                  <a:pt x="1777086" y="542938"/>
                </a:lnTo>
                <a:lnTo>
                  <a:pt x="1814046" y="578864"/>
                </a:lnTo>
                <a:lnTo>
                  <a:pt x="1865499" y="598377"/>
                </a:lnTo>
                <a:lnTo>
                  <a:pt x="1905792" y="602073"/>
                </a:lnTo>
                <a:lnTo>
                  <a:pt x="1921825" y="601529"/>
                </a:lnTo>
                <a:lnTo>
                  <a:pt x="1964057" y="593376"/>
                </a:lnTo>
                <a:lnTo>
                  <a:pt x="2007323" y="568664"/>
                </a:lnTo>
                <a:lnTo>
                  <a:pt x="2035946" y="531923"/>
                </a:lnTo>
                <a:lnTo>
                  <a:pt x="2156535" y="531923"/>
                </a:lnTo>
                <a:lnTo>
                  <a:pt x="2156535" y="516849"/>
                </a:lnTo>
                <a:lnTo>
                  <a:pt x="1941156" y="516849"/>
                </a:lnTo>
                <a:lnTo>
                  <a:pt x="1927569" y="516034"/>
                </a:lnTo>
                <a:lnTo>
                  <a:pt x="1886207" y="496395"/>
                </a:lnTo>
                <a:lnTo>
                  <a:pt x="1875934" y="465251"/>
                </a:lnTo>
                <a:lnTo>
                  <a:pt x="1876496" y="456917"/>
                </a:lnTo>
                <a:lnTo>
                  <a:pt x="1902476" y="421208"/>
                </a:lnTo>
                <a:lnTo>
                  <a:pt x="1948113" y="407276"/>
                </a:lnTo>
                <a:lnTo>
                  <a:pt x="1970724" y="404087"/>
                </a:lnTo>
                <a:lnTo>
                  <a:pt x="1979034" y="402734"/>
                </a:lnTo>
                <a:lnTo>
                  <a:pt x="2017974" y="394231"/>
                </a:lnTo>
                <a:lnTo>
                  <a:pt x="2033917" y="387274"/>
                </a:lnTo>
                <a:lnTo>
                  <a:pt x="2156535" y="387274"/>
                </a:lnTo>
                <a:lnTo>
                  <a:pt x="2156535" y="293354"/>
                </a:lnTo>
                <a:lnTo>
                  <a:pt x="2155574" y="274204"/>
                </a:lnTo>
                <a:lnTo>
                  <a:pt x="2152694" y="256468"/>
                </a:lnTo>
                <a:lnTo>
                  <a:pt x="2147893" y="240144"/>
                </a:lnTo>
                <a:lnTo>
                  <a:pt x="2144569" y="232770"/>
                </a:lnTo>
                <a:close/>
              </a:path>
              <a:path w="2663190" h="602615">
                <a:moveTo>
                  <a:pt x="2156535" y="531923"/>
                </a:moveTo>
                <a:lnTo>
                  <a:pt x="2039425" y="531923"/>
                </a:lnTo>
                <a:lnTo>
                  <a:pt x="2039425" y="593666"/>
                </a:lnTo>
                <a:lnTo>
                  <a:pt x="2156535" y="593666"/>
                </a:lnTo>
                <a:lnTo>
                  <a:pt x="2156535" y="531923"/>
                </a:lnTo>
                <a:close/>
              </a:path>
              <a:path w="2663190" h="602615">
                <a:moveTo>
                  <a:pt x="2156535" y="387274"/>
                </a:moveTo>
                <a:lnTo>
                  <a:pt x="2033917" y="387274"/>
                </a:lnTo>
                <a:lnTo>
                  <a:pt x="2033804" y="436263"/>
                </a:lnTo>
                <a:lnTo>
                  <a:pt x="2033174" y="445956"/>
                </a:lnTo>
                <a:lnTo>
                  <a:pt x="2015528" y="485361"/>
                </a:lnTo>
                <a:lnTo>
                  <a:pt x="1978442" y="510816"/>
                </a:lnTo>
                <a:lnTo>
                  <a:pt x="1941156" y="516849"/>
                </a:lnTo>
                <a:lnTo>
                  <a:pt x="2156535" y="516849"/>
                </a:lnTo>
                <a:lnTo>
                  <a:pt x="2156535" y="387274"/>
                </a:lnTo>
                <a:close/>
              </a:path>
              <a:path w="2663190" h="602615">
                <a:moveTo>
                  <a:pt x="1967535" y="142619"/>
                </a:moveTo>
                <a:lnTo>
                  <a:pt x="1917387" y="146677"/>
                </a:lnTo>
                <a:lnTo>
                  <a:pt x="1873615" y="158852"/>
                </a:lnTo>
                <a:lnTo>
                  <a:pt x="1837018" y="178273"/>
                </a:lnTo>
                <a:lnTo>
                  <a:pt x="1807813" y="204652"/>
                </a:lnTo>
                <a:lnTo>
                  <a:pt x="1786507" y="236973"/>
                </a:lnTo>
                <a:lnTo>
                  <a:pt x="1773608" y="274802"/>
                </a:lnTo>
                <a:lnTo>
                  <a:pt x="1887819" y="284078"/>
                </a:lnTo>
                <a:lnTo>
                  <a:pt x="1891841" y="273534"/>
                </a:lnTo>
                <a:lnTo>
                  <a:pt x="1897530" y="263932"/>
                </a:lnTo>
                <a:lnTo>
                  <a:pt x="1937026" y="236466"/>
                </a:lnTo>
                <a:lnTo>
                  <a:pt x="1966956" y="232770"/>
                </a:lnTo>
                <a:lnTo>
                  <a:pt x="2144569" y="232770"/>
                </a:lnTo>
                <a:lnTo>
                  <a:pt x="2141171" y="225233"/>
                </a:lnTo>
                <a:lnTo>
                  <a:pt x="2111767" y="188057"/>
                </a:lnTo>
                <a:lnTo>
                  <a:pt x="2070804" y="162403"/>
                </a:lnTo>
                <a:lnTo>
                  <a:pt x="2021398" y="147510"/>
                </a:lnTo>
                <a:lnTo>
                  <a:pt x="1985888" y="143162"/>
                </a:lnTo>
                <a:lnTo>
                  <a:pt x="1967535" y="142619"/>
                </a:lnTo>
                <a:close/>
              </a:path>
              <a:path w="2663190" h="602615">
                <a:moveTo>
                  <a:pt x="2370029" y="148416"/>
                </a:moveTo>
                <a:lnTo>
                  <a:pt x="2252339" y="148416"/>
                </a:lnTo>
                <a:lnTo>
                  <a:pt x="2252339" y="593666"/>
                </a:lnTo>
                <a:lnTo>
                  <a:pt x="2375826" y="593666"/>
                </a:lnTo>
                <a:lnTo>
                  <a:pt x="2375826" y="336256"/>
                </a:lnTo>
                <a:lnTo>
                  <a:pt x="2376605" y="322433"/>
                </a:lnTo>
                <a:lnTo>
                  <a:pt x="2392421" y="277592"/>
                </a:lnTo>
                <a:lnTo>
                  <a:pt x="2426047" y="251268"/>
                </a:lnTo>
                <a:lnTo>
                  <a:pt x="2460180" y="245235"/>
                </a:lnTo>
                <a:lnTo>
                  <a:pt x="2653367" y="245235"/>
                </a:lnTo>
                <a:lnTo>
                  <a:pt x="2652042" y="240488"/>
                </a:lnTo>
                <a:lnTo>
                  <a:pt x="2646271" y="226973"/>
                </a:lnTo>
                <a:lnTo>
                  <a:pt x="2370029" y="226973"/>
                </a:lnTo>
                <a:lnTo>
                  <a:pt x="2370029" y="148416"/>
                </a:lnTo>
                <a:close/>
              </a:path>
              <a:path w="2663190" h="602615">
                <a:moveTo>
                  <a:pt x="2653367" y="245235"/>
                </a:moveTo>
                <a:lnTo>
                  <a:pt x="2460180" y="245235"/>
                </a:lnTo>
                <a:lnTo>
                  <a:pt x="2477736" y="246684"/>
                </a:lnTo>
                <a:lnTo>
                  <a:pt x="2493299" y="251032"/>
                </a:lnTo>
                <a:lnTo>
                  <a:pt x="2527685" y="280998"/>
                </a:lnTo>
                <a:lnTo>
                  <a:pt x="2539317" y="332198"/>
                </a:lnTo>
                <a:lnTo>
                  <a:pt x="2539317" y="593666"/>
                </a:lnTo>
                <a:lnTo>
                  <a:pt x="2662804" y="593666"/>
                </a:lnTo>
                <a:lnTo>
                  <a:pt x="2662779" y="309660"/>
                </a:lnTo>
                <a:lnTo>
                  <a:pt x="2661608" y="285129"/>
                </a:lnTo>
                <a:lnTo>
                  <a:pt x="2658021" y="261903"/>
                </a:lnTo>
                <a:lnTo>
                  <a:pt x="2653367" y="245235"/>
                </a:lnTo>
                <a:close/>
              </a:path>
              <a:path w="2663190" h="602615">
                <a:moveTo>
                  <a:pt x="2509169" y="142619"/>
                </a:moveTo>
                <a:lnTo>
                  <a:pt x="2463296" y="148344"/>
                </a:lnTo>
                <a:lnTo>
                  <a:pt x="2424815" y="165519"/>
                </a:lnTo>
                <a:lnTo>
                  <a:pt x="2395031" y="192188"/>
                </a:lnTo>
                <a:lnTo>
                  <a:pt x="2375246" y="226973"/>
                </a:lnTo>
                <a:lnTo>
                  <a:pt x="2646271" y="226973"/>
                </a:lnTo>
                <a:lnTo>
                  <a:pt x="2620699" y="187550"/>
                </a:lnTo>
                <a:lnTo>
                  <a:pt x="2590045" y="162910"/>
                </a:lnTo>
                <a:lnTo>
                  <a:pt x="2552578" y="147692"/>
                </a:lnTo>
                <a:lnTo>
                  <a:pt x="2509169" y="142619"/>
                </a:lnTo>
                <a:close/>
              </a:path>
            </a:pathLst>
          </a:custGeom>
          <a:solidFill>
            <a:srgbClr val="41b538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1911334" y="2958473"/>
            <a:ext cx="1019175" cy="527685"/>
          </a:xfrm>
          <a:custGeom>
            <a:avLst/>
            <a:gdLst/>
            <a:rect l="l" t="t" r="r" b="b"/>
            <a:pathLst>
              <a:path w="1019175" h="527685">
                <a:moveTo>
                  <a:pt x="454208" y="0"/>
                </a:moveTo>
                <a:lnTo>
                  <a:pt x="407562" y="0"/>
                </a:lnTo>
                <a:lnTo>
                  <a:pt x="407562" y="527091"/>
                </a:lnTo>
                <a:lnTo>
                  <a:pt x="454208" y="527091"/>
                </a:lnTo>
                <a:lnTo>
                  <a:pt x="454208" y="0"/>
                </a:lnTo>
                <a:close/>
              </a:path>
              <a:path w="1019175" h="527685">
                <a:moveTo>
                  <a:pt x="347507" y="12244"/>
                </a:moveTo>
                <a:lnTo>
                  <a:pt x="302027" y="12244"/>
                </a:lnTo>
                <a:lnTo>
                  <a:pt x="302027" y="500270"/>
                </a:lnTo>
                <a:lnTo>
                  <a:pt x="347507" y="500270"/>
                </a:lnTo>
                <a:lnTo>
                  <a:pt x="347507" y="229144"/>
                </a:lnTo>
                <a:lnTo>
                  <a:pt x="316604" y="229144"/>
                </a:lnTo>
                <a:lnTo>
                  <a:pt x="316604" y="188913"/>
                </a:lnTo>
                <a:lnTo>
                  <a:pt x="347507" y="188913"/>
                </a:lnTo>
                <a:lnTo>
                  <a:pt x="347507" y="12244"/>
                </a:lnTo>
                <a:close/>
              </a:path>
              <a:path w="1019175" h="527685">
                <a:moveTo>
                  <a:pt x="124192" y="81629"/>
                </a:moveTo>
                <a:lnTo>
                  <a:pt x="114280" y="81629"/>
                </a:lnTo>
                <a:lnTo>
                  <a:pt x="114280" y="148681"/>
                </a:lnTo>
                <a:lnTo>
                  <a:pt x="110917" y="196790"/>
                </a:lnTo>
                <a:lnTo>
                  <a:pt x="100978" y="243375"/>
                </a:lnTo>
                <a:lnTo>
                  <a:pt x="84690" y="287014"/>
                </a:lnTo>
                <a:lnTo>
                  <a:pt x="62280" y="326279"/>
                </a:lnTo>
                <a:lnTo>
                  <a:pt x="33974" y="359746"/>
                </a:lnTo>
                <a:lnTo>
                  <a:pt x="0" y="385989"/>
                </a:lnTo>
                <a:lnTo>
                  <a:pt x="29736" y="422139"/>
                </a:lnTo>
                <a:lnTo>
                  <a:pt x="65689" y="392894"/>
                </a:lnTo>
                <a:lnTo>
                  <a:pt x="95795" y="355130"/>
                </a:lnTo>
                <a:lnTo>
                  <a:pt x="119747" y="310336"/>
                </a:lnTo>
                <a:lnTo>
                  <a:pt x="137236" y="260004"/>
                </a:lnTo>
                <a:lnTo>
                  <a:pt x="138151" y="255359"/>
                </a:lnTo>
                <a:lnTo>
                  <a:pt x="138078" y="254864"/>
                </a:lnTo>
                <a:lnTo>
                  <a:pt x="127702" y="203012"/>
                </a:lnTo>
                <a:lnTo>
                  <a:pt x="124192" y="148681"/>
                </a:lnTo>
                <a:lnTo>
                  <a:pt x="124192" y="81629"/>
                </a:lnTo>
                <a:close/>
              </a:path>
              <a:path w="1019175" h="527685">
                <a:moveTo>
                  <a:pt x="161509" y="81629"/>
                </a:moveTo>
                <a:lnTo>
                  <a:pt x="151597" y="81629"/>
                </a:lnTo>
                <a:lnTo>
                  <a:pt x="151597" y="148681"/>
                </a:lnTo>
                <a:lnTo>
                  <a:pt x="147955" y="205622"/>
                </a:lnTo>
                <a:lnTo>
                  <a:pt x="138249" y="254864"/>
                </a:lnTo>
                <a:lnTo>
                  <a:pt x="138254" y="255359"/>
                </a:lnTo>
                <a:lnTo>
                  <a:pt x="155095" y="302829"/>
                </a:lnTo>
                <a:lnTo>
                  <a:pt x="178526" y="345498"/>
                </a:lnTo>
                <a:lnTo>
                  <a:pt x="208143" y="381462"/>
                </a:lnTo>
                <a:lnTo>
                  <a:pt x="243721" y="409312"/>
                </a:lnTo>
                <a:lnTo>
                  <a:pt x="273457" y="373745"/>
                </a:lnTo>
                <a:lnTo>
                  <a:pt x="234051" y="343005"/>
                </a:lnTo>
                <a:lnTo>
                  <a:pt x="202818" y="302751"/>
                </a:lnTo>
                <a:lnTo>
                  <a:pt x="180092" y="255359"/>
                </a:lnTo>
                <a:lnTo>
                  <a:pt x="166210" y="203210"/>
                </a:lnTo>
                <a:lnTo>
                  <a:pt x="161509" y="148681"/>
                </a:lnTo>
                <a:lnTo>
                  <a:pt x="161509" y="81629"/>
                </a:lnTo>
                <a:close/>
              </a:path>
              <a:path w="1019175" h="527685">
                <a:moveTo>
                  <a:pt x="151597" y="81629"/>
                </a:moveTo>
                <a:lnTo>
                  <a:pt x="124192" y="81629"/>
                </a:lnTo>
                <a:lnTo>
                  <a:pt x="124192" y="148681"/>
                </a:lnTo>
                <a:lnTo>
                  <a:pt x="127702" y="203012"/>
                </a:lnTo>
                <a:lnTo>
                  <a:pt x="138078" y="254864"/>
                </a:lnTo>
                <a:lnTo>
                  <a:pt x="138188" y="255174"/>
                </a:lnTo>
                <a:lnTo>
                  <a:pt x="147955" y="205622"/>
                </a:lnTo>
                <a:lnTo>
                  <a:pt x="151597" y="148681"/>
                </a:lnTo>
                <a:lnTo>
                  <a:pt x="151597" y="81629"/>
                </a:lnTo>
                <a:close/>
              </a:path>
              <a:path w="1019175" h="527685">
                <a:moveTo>
                  <a:pt x="302027" y="188913"/>
                </a:moveTo>
                <a:lnTo>
                  <a:pt x="215734" y="188913"/>
                </a:lnTo>
                <a:lnTo>
                  <a:pt x="215734" y="229144"/>
                </a:lnTo>
                <a:lnTo>
                  <a:pt x="302027" y="229144"/>
                </a:lnTo>
                <a:lnTo>
                  <a:pt x="302027" y="188913"/>
                </a:lnTo>
                <a:close/>
              </a:path>
              <a:path w="1019175" h="527685">
                <a:moveTo>
                  <a:pt x="347507" y="188913"/>
                </a:moveTo>
                <a:lnTo>
                  <a:pt x="316604" y="188913"/>
                </a:lnTo>
                <a:lnTo>
                  <a:pt x="316604" y="229144"/>
                </a:lnTo>
                <a:lnTo>
                  <a:pt x="347507" y="229144"/>
                </a:lnTo>
                <a:lnTo>
                  <a:pt x="347507" y="188913"/>
                </a:lnTo>
                <a:close/>
              </a:path>
              <a:path w="1019175" h="527685">
                <a:moveTo>
                  <a:pt x="255382" y="61221"/>
                </a:moveTo>
                <a:lnTo>
                  <a:pt x="14576" y="61221"/>
                </a:lnTo>
                <a:lnTo>
                  <a:pt x="14576" y="101453"/>
                </a:lnTo>
                <a:lnTo>
                  <a:pt x="114280" y="101453"/>
                </a:lnTo>
                <a:lnTo>
                  <a:pt x="114280" y="81629"/>
                </a:lnTo>
                <a:lnTo>
                  <a:pt x="255382" y="81629"/>
                </a:lnTo>
                <a:lnTo>
                  <a:pt x="255382" y="61221"/>
                </a:lnTo>
                <a:close/>
              </a:path>
              <a:path w="1019175" h="527685">
                <a:moveTo>
                  <a:pt x="255382" y="81629"/>
                </a:moveTo>
                <a:lnTo>
                  <a:pt x="161509" y="81629"/>
                </a:lnTo>
                <a:lnTo>
                  <a:pt x="161509" y="101453"/>
                </a:lnTo>
                <a:lnTo>
                  <a:pt x="255382" y="101453"/>
                </a:lnTo>
                <a:lnTo>
                  <a:pt x="255382" y="81629"/>
                </a:lnTo>
                <a:close/>
              </a:path>
              <a:path w="1019175" h="527685">
                <a:moveTo>
                  <a:pt x="757356" y="267044"/>
                </a:moveTo>
                <a:lnTo>
                  <a:pt x="542788" y="267044"/>
                </a:lnTo>
                <a:lnTo>
                  <a:pt x="542788" y="306109"/>
                </a:lnTo>
                <a:lnTo>
                  <a:pt x="1019153" y="306109"/>
                </a:lnTo>
                <a:lnTo>
                  <a:pt x="1019153" y="281620"/>
                </a:lnTo>
                <a:lnTo>
                  <a:pt x="757356" y="281620"/>
                </a:lnTo>
                <a:lnTo>
                  <a:pt x="757356" y="267044"/>
                </a:lnTo>
                <a:close/>
              </a:path>
              <a:path w="1019175" h="527685">
                <a:moveTo>
                  <a:pt x="805167" y="190662"/>
                </a:moveTo>
                <a:lnTo>
                  <a:pt x="757356" y="190662"/>
                </a:lnTo>
                <a:lnTo>
                  <a:pt x="757356" y="281620"/>
                </a:lnTo>
                <a:lnTo>
                  <a:pt x="805167" y="281620"/>
                </a:lnTo>
                <a:lnTo>
                  <a:pt x="805167" y="190662"/>
                </a:lnTo>
                <a:close/>
              </a:path>
              <a:path w="1019175" h="527685">
                <a:moveTo>
                  <a:pt x="1019153" y="267044"/>
                </a:moveTo>
                <a:lnTo>
                  <a:pt x="805167" y="267044"/>
                </a:lnTo>
                <a:lnTo>
                  <a:pt x="805167" y="281620"/>
                </a:lnTo>
                <a:lnTo>
                  <a:pt x="1019153" y="281620"/>
                </a:lnTo>
                <a:lnTo>
                  <a:pt x="1019153" y="267044"/>
                </a:lnTo>
                <a:close/>
              </a:path>
              <a:path w="1019175" h="527685">
                <a:moveTo>
                  <a:pt x="958514" y="21573"/>
                </a:moveTo>
                <a:lnTo>
                  <a:pt x="604010" y="21573"/>
                </a:lnTo>
                <a:lnTo>
                  <a:pt x="604010" y="201157"/>
                </a:lnTo>
                <a:lnTo>
                  <a:pt x="757356" y="201157"/>
                </a:lnTo>
                <a:lnTo>
                  <a:pt x="757356" y="190662"/>
                </a:lnTo>
                <a:lnTo>
                  <a:pt x="958514" y="190662"/>
                </a:lnTo>
                <a:lnTo>
                  <a:pt x="958514" y="162092"/>
                </a:lnTo>
                <a:lnTo>
                  <a:pt x="651238" y="162092"/>
                </a:lnTo>
                <a:lnTo>
                  <a:pt x="651238" y="60638"/>
                </a:lnTo>
                <a:lnTo>
                  <a:pt x="958514" y="60638"/>
                </a:lnTo>
                <a:lnTo>
                  <a:pt x="958514" y="21573"/>
                </a:lnTo>
                <a:close/>
              </a:path>
              <a:path w="1019175" h="527685">
                <a:moveTo>
                  <a:pt x="958514" y="190662"/>
                </a:moveTo>
                <a:lnTo>
                  <a:pt x="805167" y="190662"/>
                </a:lnTo>
                <a:lnTo>
                  <a:pt x="805167" y="201157"/>
                </a:lnTo>
                <a:lnTo>
                  <a:pt x="958514" y="201157"/>
                </a:lnTo>
                <a:lnTo>
                  <a:pt x="958514" y="190662"/>
                </a:lnTo>
                <a:close/>
              </a:path>
              <a:path w="1019175" h="527685">
                <a:moveTo>
                  <a:pt x="958514" y="60638"/>
                </a:moveTo>
                <a:lnTo>
                  <a:pt x="910702" y="60638"/>
                </a:lnTo>
                <a:lnTo>
                  <a:pt x="910702" y="162092"/>
                </a:lnTo>
                <a:lnTo>
                  <a:pt x="958514" y="162092"/>
                </a:lnTo>
                <a:lnTo>
                  <a:pt x="958514" y="60638"/>
                </a:lnTo>
                <a:close/>
              </a:path>
              <a:path w="1019175" h="527685">
                <a:moveTo>
                  <a:pt x="960263" y="360334"/>
                </a:moveTo>
                <a:lnTo>
                  <a:pt x="595847" y="360334"/>
                </a:lnTo>
                <a:lnTo>
                  <a:pt x="595847" y="399983"/>
                </a:lnTo>
                <a:lnTo>
                  <a:pt x="911869" y="399983"/>
                </a:lnTo>
                <a:lnTo>
                  <a:pt x="911869" y="527091"/>
                </a:lnTo>
                <a:lnTo>
                  <a:pt x="960263" y="527091"/>
                </a:lnTo>
                <a:lnTo>
                  <a:pt x="960263" y="360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1943403" y="4264540"/>
            <a:ext cx="987425" cy="527685"/>
          </a:xfrm>
          <a:custGeom>
            <a:avLst/>
            <a:gdLst/>
            <a:rect l="l" t="t" r="r" b="b"/>
            <a:pathLst>
              <a:path w="987425" h="527685">
                <a:moveTo>
                  <a:pt x="421556" y="0"/>
                </a:moveTo>
                <a:lnTo>
                  <a:pt x="374911" y="0"/>
                </a:lnTo>
                <a:lnTo>
                  <a:pt x="374911" y="527091"/>
                </a:lnTo>
                <a:lnTo>
                  <a:pt x="421556" y="527091"/>
                </a:lnTo>
                <a:lnTo>
                  <a:pt x="421556" y="254216"/>
                </a:lnTo>
                <a:lnTo>
                  <a:pt x="387738" y="254216"/>
                </a:lnTo>
                <a:lnTo>
                  <a:pt x="387738" y="214568"/>
                </a:lnTo>
                <a:lnTo>
                  <a:pt x="421556" y="214568"/>
                </a:lnTo>
                <a:lnTo>
                  <a:pt x="421556" y="0"/>
                </a:lnTo>
                <a:close/>
              </a:path>
              <a:path w="987425" h="527685">
                <a:moveTo>
                  <a:pt x="300861" y="11661"/>
                </a:moveTo>
                <a:lnTo>
                  <a:pt x="255382" y="11661"/>
                </a:lnTo>
                <a:lnTo>
                  <a:pt x="255382" y="500270"/>
                </a:lnTo>
                <a:lnTo>
                  <a:pt x="300861" y="500270"/>
                </a:lnTo>
                <a:lnTo>
                  <a:pt x="300861" y="254216"/>
                </a:lnTo>
                <a:lnTo>
                  <a:pt x="286285" y="254216"/>
                </a:lnTo>
                <a:lnTo>
                  <a:pt x="286285" y="214568"/>
                </a:lnTo>
                <a:lnTo>
                  <a:pt x="300861" y="214568"/>
                </a:lnTo>
                <a:lnTo>
                  <a:pt x="300861" y="11661"/>
                </a:lnTo>
                <a:close/>
              </a:path>
              <a:path w="987425" h="527685">
                <a:moveTo>
                  <a:pt x="300861" y="214568"/>
                </a:moveTo>
                <a:lnTo>
                  <a:pt x="286285" y="214568"/>
                </a:lnTo>
                <a:lnTo>
                  <a:pt x="286285" y="254216"/>
                </a:lnTo>
                <a:lnTo>
                  <a:pt x="300861" y="254216"/>
                </a:lnTo>
                <a:lnTo>
                  <a:pt x="300861" y="214568"/>
                </a:lnTo>
                <a:close/>
              </a:path>
              <a:path w="987425" h="527685">
                <a:moveTo>
                  <a:pt x="374911" y="214568"/>
                </a:moveTo>
                <a:lnTo>
                  <a:pt x="300861" y="214568"/>
                </a:lnTo>
                <a:lnTo>
                  <a:pt x="300861" y="254216"/>
                </a:lnTo>
                <a:lnTo>
                  <a:pt x="374911" y="254216"/>
                </a:lnTo>
                <a:lnTo>
                  <a:pt x="374911" y="214568"/>
                </a:lnTo>
                <a:close/>
              </a:path>
              <a:path w="987425" h="527685">
                <a:moveTo>
                  <a:pt x="421556" y="214568"/>
                </a:moveTo>
                <a:lnTo>
                  <a:pt x="387738" y="214568"/>
                </a:lnTo>
                <a:lnTo>
                  <a:pt x="387738" y="254216"/>
                </a:lnTo>
                <a:lnTo>
                  <a:pt x="421556" y="254216"/>
                </a:lnTo>
                <a:lnTo>
                  <a:pt x="421556" y="214568"/>
                </a:lnTo>
                <a:close/>
              </a:path>
              <a:path w="987425" h="527685">
                <a:moveTo>
                  <a:pt x="48394" y="63554"/>
                </a:moveTo>
                <a:lnTo>
                  <a:pt x="0" y="63554"/>
                </a:lnTo>
                <a:lnTo>
                  <a:pt x="0" y="390653"/>
                </a:lnTo>
                <a:lnTo>
                  <a:pt x="33817" y="390653"/>
                </a:lnTo>
                <a:lnTo>
                  <a:pt x="77110" y="389979"/>
                </a:lnTo>
                <a:lnTo>
                  <a:pt x="122589" y="387447"/>
                </a:lnTo>
                <a:lnTo>
                  <a:pt x="170911" y="382290"/>
                </a:lnTo>
                <a:lnTo>
                  <a:pt x="222731" y="373745"/>
                </a:lnTo>
                <a:lnTo>
                  <a:pt x="222002" y="367914"/>
                </a:lnTo>
                <a:lnTo>
                  <a:pt x="48394" y="367914"/>
                </a:lnTo>
                <a:lnTo>
                  <a:pt x="48394" y="348673"/>
                </a:lnTo>
                <a:lnTo>
                  <a:pt x="33817" y="348673"/>
                </a:lnTo>
                <a:lnTo>
                  <a:pt x="48394" y="348410"/>
                </a:lnTo>
                <a:lnTo>
                  <a:pt x="48394" y="63554"/>
                </a:lnTo>
                <a:close/>
              </a:path>
              <a:path w="987425" h="527685">
                <a:moveTo>
                  <a:pt x="217483" y="331764"/>
                </a:moveTo>
                <a:lnTo>
                  <a:pt x="167385" y="340063"/>
                </a:lnTo>
                <a:lnTo>
                  <a:pt x="120184" y="345247"/>
                </a:lnTo>
                <a:lnTo>
                  <a:pt x="75716" y="347917"/>
                </a:lnTo>
                <a:lnTo>
                  <a:pt x="48394" y="348410"/>
                </a:lnTo>
                <a:lnTo>
                  <a:pt x="48394" y="367914"/>
                </a:lnTo>
                <a:lnTo>
                  <a:pt x="222002" y="367914"/>
                </a:lnTo>
                <a:lnTo>
                  <a:pt x="217483" y="331764"/>
                </a:lnTo>
                <a:close/>
              </a:path>
              <a:path w="987425" h="527685">
                <a:moveTo>
                  <a:pt x="48394" y="348410"/>
                </a:moveTo>
                <a:lnTo>
                  <a:pt x="33817" y="348673"/>
                </a:lnTo>
                <a:lnTo>
                  <a:pt x="48394" y="348673"/>
                </a:lnTo>
                <a:lnTo>
                  <a:pt x="48394" y="348410"/>
                </a:lnTo>
                <a:close/>
              </a:path>
              <a:path w="987425" h="527685">
                <a:moveTo>
                  <a:pt x="628499" y="260630"/>
                </a:moveTo>
                <a:lnTo>
                  <a:pt x="510719" y="260630"/>
                </a:lnTo>
                <a:lnTo>
                  <a:pt x="510719" y="299695"/>
                </a:lnTo>
                <a:lnTo>
                  <a:pt x="987084" y="299695"/>
                </a:lnTo>
                <a:lnTo>
                  <a:pt x="987084" y="278122"/>
                </a:lnTo>
                <a:lnTo>
                  <a:pt x="628499" y="278122"/>
                </a:lnTo>
                <a:lnTo>
                  <a:pt x="628499" y="260630"/>
                </a:lnTo>
                <a:close/>
              </a:path>
              <a:path w="987425" h="527685">
                <a:moveTo>
                  <a:pt x="628499" y="185565"/>
                </a:moveTo>
                <a:lnTo>
                  <a:pt x="628499" y="278122"/>
                </a:lnTo>
                <a:lnTo>
                  <a:pt x="676310" y="278122"/>
                </a:lnTo>
                <a:lnTo>
                  <a:pt x="676310" y="198705"/>
                </a:lnTo>
                <a:lnTo>
                  <a:pt x="634306" y="188596"/>
                </a:lnTo>
                <a:lnTo>
                  <a:pt x="628499" y="185565"/>
                </a:lnTo>
                <a:close/>
              </a:path>
              <a:path w="987425" h="527685">
                <a:moveTo>
                  <a:pt x="822076" y="260630"/>
                </a:moveTo>
                <a:lnTo>
                  <a:pt x="676310" y="260630"/>
                </a:lnTo>
                <a:lnTo>
                  <a:pt x="676310" y="278122"/>
                </a:lnTo>
                <a:lnTo>
                  <a:pt x="822076" y="278122"/>
                </a:lnTo>
                <a:lnTo>
                  <a:pt x="822076" y="260630"/>
                </a:lnTo>
                <a:close/>
              </a:path>
              <a:path w="987425" h="527685">
                <a:moveTo>
                  <a:pt x="869888" y="185441"/>
                </a:moveTo>
                <a:lnTo>
                  <a:pt x="863829" y="188596"/>
                </a:lnTo>
                <a:lnTo>
                  <a:pt x="822076" y="198650"/>
                </a:lnTo>
                <a:lnTo>
                  <a:pt x="822076" y="278122"/>
                </a:lnTo>
                <a:lnTo>
                  <a:pt x="869888" y="278122"/>
                </a:lnTo>
                <a:lnTo>
                  <a:pt x="869888" y="185441"/>
                </a:lnTo>
                <a:close/>
              </a:path>
              <a:path w="987425" h="527685">
                <a:moveTo>
                  <a:pt x="987084" y="260630"/>
                </a:moveTo>
                <a:lnTo>
                  <a:pt x="869888" y="260630"/>
                </a:lnTo>
                <a:lnTo>
                  <a:pt x="869888" y="278122"/>
                </a:lnTo>
                <a:lnTo>
                  <a:pt x="987084" y="278122"/>
                </a:lnTo>
                <a:lnTo>
                  <a:pt x="987084" y="260630"/>
                </a:lnTo>
                <a:close/>
              </a:path>
              <a:path w="987425" h="527685">
                <a:moveTo>
                  <a:pt x="822076" y="178418"/>
                </a:moveTo>
                <a:lnTo>
                  <a:pt x="676310" y="178418"/>
                </a:lnTo>
                <a:lnTo>
                  <a:pt x="676310" y="198705"/>
                </a:lnTo>
                <a:lnTo>
                  <a:pt x="685802" y="200989"/>
                </a:lnTo>
                <a:lnTo>
                  <a:pt x="749193" y="205239"/>
                </a:lnTo>
                <a:lnTo>
                  <a:pt x="812360" y="200989"/>
                </a:lnTo>
                <a:lnTo>
                  <a:pt x="822076" y="198650"/>
                </a:lnTo>
                <a:lnTo>
                  <a:pt x="822076" y="178418"/>
                </a:lnTo>
                <a:close/>
              </a:path>
              <a:path w="987425" h="527685">
                <a:moveTo>
                  <a:pt x="676310" y="178418"/>
                </a:moveTo>
                <a:lnTo>
                  <a:pt x="628499" y="178418"/>
                </a:lnTo>
                <a:lnTo>
                  <a:pt x="628499" y="185565"/>
                </a:lnTo>
                <a:lnTo>
                  <a:pt x="634306" y="188596"/>
                </a:lnTo>
                <a:lnTo>
                  <a:pt x="676310" y="198705"/>
                </a:lnTo>
                <a:lnTo>
                  <a:pt x="676310" y="178418"/>
                </a:lnTo>
                <a:close/>
              </a:path>
              <a:path w="987425" h="527685">
                <a:moveTo>
                  <a:pt x="869888" y="178418"/>
                </a:moveTo>
                <a:lnTo>
                  <a:pt x="822076" y="178418"/>
                </a:lnTo>
                <a:lnTo>
                  <a:pt x="822076" y="198650"/>
                </a:lnTo>
                <a:lnTo>
                  <a:pt x="863829" y="188596"/>
                </a:lnTo>
                <a:lnTo>
                  <a:pt x="869888" y="185441"/>
                </a:lnTo>
                <a:lnTo>
                  <a:pt x="869888" y="178418"/>
                </a:lnTo>
                <a:close/>
              </a:path>
              <a:path w="987425" h="527685">
                <a:moveTo>
                  <a:pt x="749193" y="9329"/>
                </a:moveTo>
                <a:lnTo>
                  <a:pt x="685802" y="13643"/>
                </a:lnTo>
                <a:lnTo>
                  <a:pt x="634306" y="26214"/>
                </a:lnTo>
                <a:lnTo>
                  <a:pt x="595964" y="46481"/>
                </a:lnTo>
                <a:lnTo>
                  <a:pt x="563778" y="107867"/>
                </a:lnTo>
                <a:lnTo>
                  <a:pt x="572035" y="141503"/>
                </a:lnTo>
                <a:lnTo>
                  <a:pt x="595964" y="168589"/>
                </a:lnTo>
                <a:lnTo>
                  <a:pt x="628499" y="185565"/>
                </a:lnTo>
                <a:lnTo>
                  <a:pt x="628499" y="178418"/>
                </a:lnTo>
                <a:lnTo>
                  <a:pt x="883378" y="178418"/>
                </a:lnTo>
                <a:lnTo>
                  <a:pt x="902255" y="168589"/>
                </a:lnTo>
                <a:lnTo>
                  <a:pt x="902847" y="167922"/>
                </a:lnTo>
                <a:lnTo>
                  <a:pt x="749193" y="167922"/>
                </a:lnTo>
                <a:lnTo>
                  <a:pt x="692545" y="163868"/>
                </a:lnTo>
                <a:lnTo>
                  <a:pt x="649781" y="152107"/>
                </a:lnTo>
                <a:lnTo>
                  <a:pt x="622759" y="133239"/>
                </a:lnTo>
                <a:lnTo>
                  <a:pt x="613339" y="107867"/>
                </a:lnTo>
                <a:lnTo>
                  <a:pt x="622759" y="82157"/>
                </a:lnTo>
                <a:lnTo>
                  <a:pt x="649781" y="63116"/>
                </a:lnTo>
                <a:lnTo>
                  <a:pt x="692545" y="51291"/>
                </a:lnTo>
                <a:lnTo>
                  <a:pt x="749193" y="47228"/>
                </a:lnTo>
                <a:lnTo>
                  <a:pt x="902910" y="47228"/>
                </a:lnTo>
                <a:lnTo>
                  <a:pt x="902255" y="46481"/>
                </a:lnTo>
                <a:lnTo>
                  <a:pt x="863829" y="26214"/>
                </a:lnTo>
                <a:lnTo>
                  <a:pt x="812360" y="13643"/>
                </a:lnTo>
                <a:lnTo>
                  <a:pt x="749193" y="9329"/>
                </a:lnTo>
                <a:close/>
              </a:path>
              <a:path w="987425" h="527685">
                <a:moveTo>
                  <a:pt x="883378" y="178418"/>
                </a:moveTo>
                <a:lnTo>
                  <a:pt x="869888" y="178418"/>
                </a:lnTo>
                <a:lnTo>
                  <a:pt x="869888" y="185441"/>
                </a:lnTo>
                <a:lnTo>
                  <a:pt x="883378" y="178418"/>
                </a:lnTo>
                <a:close/>
              </a:path>
              <a:path w="987425" h="527685">
                <a:moveTo>
                  <a:pt x="902910" y="47228"/>
                </a:moveTo>
                <a:lnTo>
                  <a:pt x="749193" y="47228"/>
                </a:lnTo>
                <a:lnTo>
                  <a:pt x="805842" y="51291"/>
                </a:lnTo>
                <a:lnTo>
                  <a:pt x="848606" y="63116"/>
                </a:lnTo>
                <a:lnTo>
                  <a:pt x="875627" y="82157"/>
                </a:lnTo>
                <a:lnTo>
                  <a:pt x="885048" y="107867"/>
                </a:lnTo>
                <a:lnTo>
                  <a:pt x="875627" y="133239"/>
                </a:lnTo>
                <a:lnTo>
                  <a:pt x="848606" y="152107"/>
                </a:lnTo>
                <a:lnTo>
                  <a:pt x="805842" y="163868"/>
                </a:lnTo>
                <a:lnTo>
                  <a:pt x="749193" y="167922"/>
                </a:lnTo>
                <a:lnTo>
                  <a:pt x="902847" y="167922"/>
                </a:lnTo>
                <a:lnTo>
                  <a:pt x="926296" y="141503"/>
                </a:lnTo>
                <a:lnTo>
                  <a:pt x="934608" y="107867"/>
                </a:lnTo>
                <a:lnTo>
                  <a:pt x="926296" y="73886"/>
                </a:lnTo>
                <a:lnTo>
                  <a:pt x="902910" y="47228"/>
                </a:lnTo>
                <a:close/>
              </a:path>
              <a:path w="987425" h="527685">
                <a:moveTo>
                  <a:pt x="748610" y="339344"/>
                </a:moveTo>
                <a:lnTo>
                  <a:pt x="686376" y="343281"/>
                </a:lnTo>
                <a:lnTo>
                  <a:pt x="636120" y="354886"/>
                </a:lnTo>
                <a:lnTo>
                  <a:pt x="598907" y="373852"/>
                </a:lnTo>
                <a:lnTo>
                  <a:pt x="567860" y="432634"/>
                </a:lnTo>
                <a:lnTo>
                  <a:pt x="575799" y="465458"/>
                </a:lnTo>
                <a:lnTo>
                  <a:pt x="598907" y="491622"/>
                </a:lnTo>
                <a:lnTo>
                  <a:pt x="636120" y="510760"/>
                </a:lnTo>
                <a:lnTo>
                  <a:pt x="686376" y="522510"/>
                </a:lnTo>
                <a:lnTo>
                  <a:pt x="748610" y="526508"/>
                </a:lnTo>
                <a:lnTo>
                  <a:pt x="810844" y="522510"/>
                </a:lnTo>
                <a:lnTo>
                  <a:pt x="861100" y="510760"/>
                </a:lnTo>
                <a:lnTo>
                  <a:pt x="898313" y="491622"/>
                </a:lnTo>
                <a:lnTo>
                  <a:pt x="900975" y="488608"/>
                </a:lnTo>
                <a:lnTo>
                  <a:pt x="748610" y="488608"/>
                </a:lnTo>
                <a:lnTo>
                  <a:pt x="693337" y="484946"/>
                </a:lnTo>
                <a:lnTo>
                  <a:pt x="651894" y="474178"/>
                </a:lnTo>
                <a:lnTo>
                  <a:pt x="625866" y="456631"/>
                </a:lnTo>
                <a:lnTo>
                  <a:pt x="616837" y="432634"/>
                </a:lnTo>
                <a:lnTo>
                  <a:pt x="625866" y="408883"/>
                </a:lnTo>
                <a:lnTo>
                  <a:pt x="651894" y="391309"/>
                </a:lnTo>
                <a:lnTo>
                  <a:pt x="693337" y="380404"/>
                </a:lnTo>
                <a:lnTo>
                  <a:pt x="748610" y="376660"/>
                </a:lnTo>
                <a:lnTo>
                  <a:pt x="900807" y="376660"/>
                </a:lnTo>
                <a:lnTo>
                  <a:pt x="898313" y="373852"/>
                </a:lnTo>
                <a:lnTo>
                  <a:pt x="861100" y="354886"/>
                </a:lnTo>
                <a:lnTo>
                  <a:pt x="810844" y="343281"/>
                </a:lnTo>
                <a:lnTo>
                  <a:pt x="748610" y="339344"/>
                </a:lnTo>
                <a:close/>
              </a:path>
              <a:path w="987425" h="527685">
                <a:moveTo>
                  <a:pt x="900807" y="376660"/>
                </a:moveTo>
                <a:lnTo>
                  <a:pt x="748610" y="376660"/>
                </a:lnTo>
                <a:lnTo>
                  <a:pt x="804129" y="380404"/>
                </a:lnTo>
                <a:lnTo>
                  <a:pt x="845545" y="391309"/>
                </a:lnTo>
                <a:lnTo>
                  <a:pt x="871436" y="408883"/>
                </a:lnTo>
                <a:lnTo>
                  <a:pt x="880383" y="432634"/>
                </a:lnTo>
                <a:lnTo>
                  <a:pt x="871436" y="456631"/>
                </a:lnTo>
                <a:lnTo>
                  <a:pt x="845545" y="474178"/>
                </a:lnTo>
                <a:lnTo>
                  <a:pt x="804129" y="484946"/>
                </a:lnTo>
                <a:lnTo>
                  <a:pt x="748610" y="488608"/>
                </a:lnTo>
                <a:lnTo>
                  <a:pt x="900975" y="488608"/>
                </a:lnTo>
                <a:lnTo>
                  <a:pt x="921422" y="465458"/>
                </a:lnTo>
                <a:lnTo>
                  <a:pt x="929361" y="432634"/>
                </a:lnTo>
                <a:lnTo>
                  <a:pt x="921422" y="399871"/>
                </a:lnTo>
                <a:lnTo>
                  <a:pt x="900807" y="376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object 5"/>
          <p:cNvSpPr/>
          <p:nvPr/>
        </p:nvSpPr>
        <p:spPr>
          <a:xfrm>
            <a:off x="3451747" y="2868682"/>
            <a:ext cx="8489950" cy="886460"/>
          </a:xfrm>
          <a:custGeom>
            <a:avLst/>
            <a:gdLst/>
            <a:rect l="l" t="t" r="r" b="b"/>
            <a:pathLst>
              <a:path w="8489950" h="886460">
                <a:moveTo>
                  <a:pt x="8489434" y="0"/>
                </a:moveTo>
                <a:lnTo>
                  <a:pt x="0" y="0"/>
                </a:lnTo>
                <a:lnTo>
                  <a:pt x="0" y="886259"/>
                </a:lnTo>
                <a:lnTo>
                  <a:pt x="8489434" y="886259"/>
                </a:lnTo>
                <a:lnTo>
                  <a:pt x="8489434" y="0"/>
                </a:lnTo>
                <a:close/>
              </a:path>
            </a:pathLst>
          </a:custGeom>
          <a:solidFill>
            <a:srgbClr val="c7f8c2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3451747" y="7393271"/>
            <a:ext cx="8489950" cy="629920"/>
          </a:xfrm>
          <a:custGeom>
            <a:avLst/>
            <a:gdLst/>
            <a:rect l="l" t="t" r="r" b="b"/>
            <a:pathLst>
              <a:path w="8489950" h="629920">
                <a:moveTo>
                  <a:pt x="8489434" y="0"/>
                </a:moveTo>
                <a:lnTo>
                  <a:pt x="0" y="0"/>
                </a:lnTo>
                <a:lnTo>
                  <a:pt x="0" y="629710"/>
                </a:lnTo>
                <a:lnTo>
                  <a:pt x="8489434" y="629710"/>
                </a:lnTo>
                <a:lnTo>
                  <a:pt x="8489434" y="0"/>
                </a:lnTo>
                <a:close/>
              </a:path>
            </a:pathLst>
          </a:custGeom>
          <a:solidFill>
            <a:srgbClr val="c7f8c2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3451748" y="8174578"/>
            <a:ext cx="8455025" cy="629920"/>
          </a:xfrm>
          <a:custGeom>
            <a:avLst/>
            <a:gdLst/>
            <a:rect l="l" t="t" r="r" b="b"/>
            <a:pathLst>
              <a:path w="8455025" h="629920">
                <a:moveTo>
                  <a:pt x="0" y="629710"/>
                </a:moveTo>
                <a:lnTo>
                  <a:pt x="8454450" y="629710"/>
                </a:lnTo>
                <a:lnTo>
                  <a:pt x="8454450" y="0"/>
                </a:lnTo>
                <a:lnTo>
                  <a:pt x="0" y="0"/>
                </a:lnTo>
                <a:lnTo>
                  <a:pt x="0" y="629710"/>
                </a:lnTo>
                <a:close/>
              </a:path>
            </a:pathLst>
          </a:custGeom>
          <a:solidFill>
            <a:srgbClr val="c7f8c2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3416757" y="8955887"/>
            <a:ext cx="8489950" cy="629920"/>
          </a:xfrm>
          <a:custGeom>
            <a:avLst/>
            <a:gdLst/>
            <a:rect l="l" t="t" r="r" b="b"/>
            <a:pathLst>
              <a:path w="8489950" h="629920">
                <a:moveTo>
                  <a:pt x="8489429" y="0"/>
                </a:moveTo>
                <a:lnTo>
                  <a:pt x="0" y="0"/>
                </a:lnTo>
                <a:lnTo>
                  <a:pt x="0" y="618058"/>
                </a:lnTo>
                <a:lnTo>
                  <a:pt x="0" y="629716"/>
                </a:lnTo>
                <a:lnTo>
                  <a:pt x="8489429" y="629716"/>
                </a:lnTo>
                <a:lnTo>
                  <a:pt x="8489429" y="618058"/>
                </a:lnTo>
                <a:lnTo>
                  <a:pt x="8489429" y="0"/>
                </a:lnTo>
                <a:close/>
              </a:path>
            </a:pathLst>
          </a:custGeom>
          <a:solidFill>
            <a:srgbClr val="c7f8c2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object 9"/>
          <p:cNvSpPr/>
          <p:nvPr/>
        </p:nvSpPr>
        <p:spPr>
          <a:xfrm>
            <a:off x="3451747" y="4174749"/>
            <a:ext cx="8489950" cy="1725930"/>
          </a:xfrm>
          <a:custGeom>
            <a:avLst/>
            <a:gdLst/>
            <a:rect l="l" t="t" r="r" b="b"/>
            <a:pathLst>
              <a:path w="8489950" h="1725929">
                <a:moveTo>
                  <a:pt x="8489434" y="0"/>
                </a:moveTo>
                <a:lnTo>
                  <a:pt x="0" y="0"/>
                </a:lnTo>
                <a:lnTo>
                  <a:pt x="0" y="1725874"/>
                </a:lnTo>
                <a:lnTo>
                  <a:pt x="8489434" y="1725874"/>
                </a:lnTo>
                <a:lnTo>
                  <a:pt x="8489434" y="0"/>
                </a:lnTo>
                <a:close/>
              </a:path>
            </a:pathLst>
          </a:custGeom>
          <a:solidFill>
            <a:srgbClr val="c7f8c2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10" name="object 10"/>
          <p:cNvGrpSpPr/>
          <p:nvPr/>
        </p:nvGrpSpPr>
        <p:grpSpPr>
          <a:xfrm rot="0">
            <a:off x="4792798" y="1970761"/>
            <a:ext cx="5457825" cy="536575"/>
            <a:chOff x="4792798" y="1970761"/>
            <a:chExt cx="5457825" cy="536575"/>
          </a:xfrm>
        </p:grpSpPr>
        <p:sp>
          <p:nvSpPr>
            <p:cNvPr id="11" name="object 11"/>
            <p:cNvSpPr/>
            <p:nvPr/>
          </p:nvSpPr>
          <p:spPr>
            <a:xfrm>
              <a:off x="4792798" y="1970761"/>
              <a:ext cx="5457825" cy="536575"/>
            </a:xfrm>
            <a:custGeom>
              <a:avLst/>
              <a:gdLst/>
              <a:rect l="l" t="t" r="r" b="b"/>
              <a:pathLst>
                <a:path w="5457825" h="536575">
                  <a:moveTo>
                    <a:pt x="5457493" y="0"/>
                  </a:moveTo>
                  <a:lnTo>
                    <a:pt x="0" y="0"/>
                  </a:lnTo>
                  <a:lnTo>
                    <a:pt x="0" y="536420"/>
                  </a:lnTo>
                  <a:lnTo>
                    <a:pt x="5457493" y="536420"/>
                  </a:lnTo>
                  <a:lnTo>
                    <a:pt x="5457493" y="0"/>
                  </a:lnTo>
                  <a:close/>
                </a:path>
              </a:pathLst>
            </a:custGeom>
            <a:solidFill>
              <a:srgbClr val="c86868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" name="object 12"/>
            <p:cNvSpPr/>
            <p:nvPr/>
          </p:nvSpPr>
          <p:spPr>
            <a:xfrm>
              <a:off x="6869164" y="2077928"/>
              <a:ext cx="1325880" cy="317500"/>
            </a:xfrm>
            <a:custGeom>
              <a:avLst/>
              <a:gdLst/>
              <a:rect l="l" t="t" r="r" b="b"/>
              <a:pathLst>
                <a:path w="1325879" h="317500">
                  <a:moveTo>
                    <a:pt x="65070" y="218999"/>
                  </a:moveTo>
                  <a:lnTo>
                    <a:pt x="36383" y="218999"/>
                  </a:lnTo>
                  <a:lnTo>
                    <a:pt x="36383" y="309607"/>
                  </a:lnTo>
                  <a:lnTo>
                    <a:pt x="254683" y="309607"/>
                  </a:lnTo>
                  <a:lnTo>
                    <a:pt x="254683" y="294214"/>
                  </a:lnTo>
                  <a:lnTo>
                    <a:pt x="65070" y="294214"/>
                  </a:lnTo>
                  <a:lnTo>
                    <a:pt x="65070" y="218999"/>
                  </a:lnTo>
                  <a:close/>
                </a:path>
                <a:path w="1325879" h="317500">
                  <a:moveTo>
                    <a:pt x="254683" y="285818"/>
                  </a:moveTo>
                  <a:lnTo>
                    <a:pt x="65070" y="285818"/>
                  </a:lnTo>
                  <a:lnTo>
                    <a:pt x="65070" y="294214"/>
                  </a:lnTo>
                  <a:lnTo>
                    <a:pt x="254683" y="294214"/>
                  </a:lnTo>
                  <a:lnTo>
                    <a:pt x="254683" y="285818"/>
                  </a:lnTo>
                  <a:close/>
                </a:path>
                <a:path w="1325879" h="317500">
                  <a:moveTo>
                    <a:pt x="159876" y="176668"/>
                  </a:moveTo>
                  <a:lnTo>
                    <a:pt x="130839" y="176668"/>
                  </a:lnTo>
                  <a:lnTo>
                    <a:pt x="130839" y="249435"/>
                  </a:lnTo>
                  <a:lnTo>
                    <a:pt x="159876" y="249435"/>
                  </a:lnTo>
                  <a:lnTo>
                    <a:pt x="159876" y="176668"/>
                  </a:lnTo>
                  <a:close/>
                </a:path>
                <a:path w="1325879" h="317500">
                  <a:moveTo>
                    <a:pt x="286518" y="161975"/>
                  </a:moveTo>
                  <a:lnTo>
                    <a:pt x="0" y="161975"/>
                  </a:lnTo>
                  <a:lnTo>
                    <a:pt x="0" y="185764"/>
                  </a:lnTo>
                  <a:lnTo>
                    <a:pt x="130839" y="185764"/>
                  </a:lnTo>
                  <a:lnTo>
                    <a:pt x="130839" y="176668"/>
                  </a:lnTo>
                  <a:lnTo>
                    <a:pt x="286518" y="176668"/>
                  </a:lnTo>
                  <a:lnTo>
                    <a:pt x="286518" y="161975"/>
                  </a:lnTo>
                  <a:close/>
                </a:path>
                <a:path w="1325879" h="317500">
                  <a:moveTo>
                    <a:pt x="286518" y="176668"/>
                  </a:moveTo>
                  <a:lnTo>
                    <a:pt x="159876" y="176668"/>
                  </a:lnTo>
                  <a:lnTo>
                    <a:pt x="159876" y="185764"/>
                  </a:lnTo>
                  <a:lnTo>
                    <a:pt x="286518" y="185764"/>
                  </a:lnTo>
                  <a:lnTo>
                    <a:pt x="286518" y="176668"/>
                  </a:lnTo>
                  <a:close/>
                </a:path>
                <a:path w="1325879" h="317500">
                  <a:moveTo>
                    <a:pt x="249435" y="15043"/>
                  </a:moveTo>
                  <a:lnTo>
                    <a:pt x="36733" y="15043"/>
                  </a:lnTo>
                  <a:lnTo>
                    <a:pt x="36733" y="126292"/>
                  </a:lnTo>
                  <a:lnTo>
                    <a:pt x="249435" y="126292"/>
                  </a:lnTo>
                  <a:lnTo>
                    <a:pt x="249435" y="102852"/>
                  </a:lnTo>
                  <a:lnTo>
                    <a:pt x="65070" y="102852"/>
                  </a:lnTo>
                  <a:lnTo>
                    <a:pt x="65070" y="38482"/>
                  </a:lnTo>
                  <a:lnTo>
                    <a:pt x="249435" y="38482"/>
                  </a:lnTo>
                  <a:lnTo>
                    <a:pt x="249435" y="15043"/>
                  </a:lnTo>
                  <a:close/>
                </a:path>
                <a:path w="1325879" h="317500">
                  <a:moveTo>
                    <a:pt x="249435" y="38482"/>
                  </a:moveTo>
                  <a:lnTo>
                    <a:pt x="220748" y="38482"/>
                  </a:lnTo>
                  <a:lnTo>
                    <a:pt x="220748" y="102852"/>
                  </a:lnTo>
                  <a:lnTo>
                    <a:pt x="249435" y="102852"/>
                  </a:lnTo>
                  <a:lnTo>
                    <a:pt x="249435" y="38482"/>
                  </a:lnTo>
                  <a:close/>
                </a:path>
                <a:path w="1325879" h="317500">
                  <a:moveTo>
                    <a:pt x="424677" y="23089"/>
                  </a:moveTo>
                  <a:lnTo>
                    <a:pt x="390584" y="28533"/>
                  </a:lnTo>
                  <a:lnTo>
                    <a:pt x="363674" y="43817"/>
                  </a:lnTo>
                  <a:lnTo>
                    <a:pt x="346012" y="67365"/>
                  </a:lnTo>
                  <a:lnTo>
                    <a:pt x="339666" y="97605"/>
                  </a:lnTo>
                  <a:lnTo>
                    <a:pt x="346012" y="128046"/>
                  </a:lnTo>
                  <a:lnTo>
                    <a:pt x="363674" y="151699"/>
                  </a:lnTo>
                  <a:lnTo>
                    <a:pt x="390584" y="167020"/>
                  </a:lnTo>
                  <a:lnTo>
                    <a:pt x="424677" y="172470"/>
                  </a:lnTo>
                  <a:lnTo>
                    <a:pt x="458715" y="167020"/>
                  </a:lnTo>
                  <a:lnTo>
                    <a:pt x="485506" y="151699"/>
                  </a:lnTo>
                  <a:lnTo>
                    <a:pt x="488781" y="147282"/>
                  </a:lnTo>
                  <a:lnTo>
                    <a:pt x="424677" y="147282"/>
                  </a:lnTo>
                  <a:lnTo>
                    <a:pt x="401949" y="143652"/>
                  </a:lnTo>
                  <a:lnTo>
                    <a:pt x="384008" y="133463"/>
                  </a:lnTo>
                  <a:lnTo>
                    <a:pt x="372234" y="117764"/>
                  </a:lnTo>
                  <a:lnTo>
                    <a:pt x="368003" y="97605"/>
                  </a:lnTo>
                  <a:lnTo>
                    <a:pt x="372234" y="77500"/>
                  </a:lnTo>
                  <a:lnTo>
                    <a:pt x="384008" y="61921"/>
                  </a:lnTo>
                  <a:lnTo>
                    <a:pt x="401949" y="51852"/>
                  </a:lnTo>
                  <a:lnTo>
                    <a:pt x="424677" y="48277"/>
                  </a:lnTo>
                  <a:lnTo>
                    <a:pt x="488828" y="48277"/>
                  </a:lnTo>
                  <a:lnTo>
                    <a:pt x="485506" y="43817"/>
                  </a:lnTo>
                  <a:lnTo>
                    <a:pt x="458715" y="28533"/>
                  </a:lnTo>
                  <a:lnTo>
                    <a:pt x="424677" y="23089"/>
                  </a:lnTo>
                  <a:close/>
                </a:path>
                <a:path w="1325879" h="317500">
                  <a:moveTo>
                    <a:pt x="488828" y="48277"/>
                  </a:moveTo>
                  <a:lnTo>
                    <a:pt x="424677" y="48277"/>
                  </a:lnTo>
                  <a:lnTo>
                    <a:pt x="447204" y="51852"/>
                  </a:lnTo>
                  <a:lnTo>
                    <a:pt x="465040" y="61921"/>
                  </a:lnTo>
                  <a:lnTo>
                    <a:pt x="476776" y="77500"/>
                  </a:lnTo>
                  <a:lnTo>
                    <a:pt x="481001" y="97605"/>
                  </a:lnTo>
                  <a:lnTo>
                    <a:pt x="476776" y="117764"/>
                  </a:lnTo>
                  <a:lnTo>
                    <a:pt x="465040" y="133463"/>
                  </a:lnTo>
                  <a:lnTo>
                    <a:pt x="447204" y="143652"/>
                  </a:lnTo>
                  <a:lnTo>
                    <a:pt x="424677" y="147282"/>
                  </a:lnTo>
                  <a:lnTo>
                    <a:pt x="488781" y="147282"/>
                  </a:lnTo>
                  <a:lnTo>
                    <a:pt x="503047" y="128046"/>
                  </a:lnTo>
                  <a:lnTo>
                    <a:pt x="509338" y="97605"/>
                  </a:lnTo>
                  <a:lnTo>
                    <a:pt x="503047" y="67365"/>
                  </a:lnTo>
                  <a:lnTo>
                    <a:pt x="488828" y="48277"/>
                  </a:lnTo>
                  <a:close/>
                </a:path>
                <a:path w="1325879" h="317500">
                  <a:moveTo>
                    <a:pt x="579656" y="0"/>
                  </a:moveTo>
                  <a:lnTo>
                    <a:pt x="550619" y="0"/>
                  </a:lnTo>
                  <a:lnTo>
                    <a:pt x="550619" y="316954"/>
                  </a:lnTo>
                  <a:lnTo>
                    <a:pt x="579656" y="316954"/>
                  </a:lnTo>
                  <a:lnTo>
                    <a:pt x="579656" y="0"/>
                  </a:lnTo>
                  <a:close/>
                </a:path>
                <a:path w="1325879" h="317500">
                  <a:moveTo>
                    <a:pt x="529979" y="212352"/>
                  </a:moveTo>
                  <a:lnTo>
                    <a:pt x="476770" y="218676"/>
                  </a:lnTo>
                  <a:lnTo>
                    <a:pt x="422578" y="222016"/>
                  </a:lnTo>
                  <a:lnTo>
                    <a:pt x="370485" y="223323"/>
                  </a:lnTo>
                  <a:lnTo>
                    <a:pt x="323574" y="223547"/>
                  </a:lnTo>
                  <a:lnTo>
                    <a:pt x="327772" y="247686"/>
                  </a:lnTo>
                  <a:lnTo>
                    <a:pt x="373524" y="247418"/>
                  </a:lnTo>
                  <a:lnTo>
                    <a:pt x="424590" y="245805"/>
                  </a:lnTo>
                  <a:lnTo>
                    <a:pt x="478410" y="241635"/>
                  </a:lnTo>
                  <a:lnTo>
                    <a:pt x="532428" y="233692"/>
                  </a:lnTo>
                  <a:lnTo>
                    <a:pt x="529979" y="212352"/>
                  </a:lnTo>
                  <a:close/>
                </a:path>
                <a:path w="1325879" h="317500">
                  <a:moveTo>
                    <a:pt x="825303" y="32884"/>
                  </a:moveTo>
                  <a:lnTo>
                    <a:pt x="820056" y="32884"/>
                  </a:lnTo>
                  <a:lnTo>
                    <a:pt x="820056" y="58423"/>
                  </a:lnTo>
                  <a:lnTo>
                    <a:pt x="814387" y="91116"/>
                  </a:lnTo>
                  <a:lnTo>
                    <a:pt x="798322" y="120301"/>
                  </a:lnTo>
                  <a:lnTo>
                    <a:pt x="773270" y="144172"/>
                  </a:lnTo>
                  <a:lnTo>
                    <a:pt x="740642" y="160926"/>
                  </a:lnTo>
                  <a:lnTo>
                    <a:pt x="756035" y="183665"/>
                  </a:lnTo>
                  <a:lnTo>
                    <a:pt x="792041" y="164293"/>
                  </a:lnTo>
                  <a:lnTo>
                    <a:pt x="819750" y="135737"/>
                  </a:lnTo>
                  <a:lnTo>
                    <a:pt x="835150" y="104681"/>
                  </a:lnTo>
                  <a:lnTo>
                    <a:pt x="831365" y="97178"/>
                  </a:lnTo>
                  <a:lnTo>
                    <a:pt x="825358" y="58423"/>
                  </a:lnTo>
                  <a:lnTo>
                    <a:pt x="825303" y="32884"/>
                  </a:lnTo>
                  <a:close/>
                </a:path>
                <a:path w="1325879" h="317500">
                  <a:moveTo>
                    <a:pt x="849092" y="32884"/>
                  </a:moveTo>
                  <a:lnTo>
                    <a:pt x="843845" y="32884"/>
                  </a:lnTo>
                  <a:lnTo>
                    <a:pt x="843845" y="58423"/>
                  </a:lnTo>
                  <a:lnTo>
                    <a:pt x="837553" y="99835"/>
                  </a:lnTo>
                  <a:lnTo>
                    <a:pt x="835150" y="104681"/>
                  </a:lnTo>
                  <a:lnTo>
                    <a:pt x="848611" y="131364"/>
                  </a:lnTo>
                  <a:lnTo>
                    <a:pt x="875631" y="158728"/>
                  </a:lnTo>
                  <a:lnTo>
                    <a:pt x="911014" y="177368"/>
                  </a:lnTo>
                  <a:lnTo>
                    <a:pt x="926057" y="154628"/>
                  </a:lnTo>
                  <a:lnTo>
                    <a:pt x="894402" y="138804"/>
                  </a:lnTo>
                  <a:lnTo>
                    <a:pt x="870127" y="116190"/>
                  </a:lnTo>
                  <a:lnTo>
                    <a:pt x="854575" y="88656"/>
                  </a:lnTo>
                  <a:lnTo>
                    <a:pt x="849155" y="58423"/>
                  </a:lnTo>
                  <a:lnTo>
                    <a:pt x="849092" y="32884"/>
                  </a:lnTo>
                  <a:close/>
                </a:path>
                <a:path w="1325879" h="317500">
                  <a:moveTo>
                    <a:pt x="843845" y="32884"/>
                  </a:moveTo>
                  <a:lnTo>
                    <a:pt x="825303" y="32884"/>
                  </a:lnTo>
                  <a:lnTo>
                    <a:pt x="825358" y="58423"/>
                  </a:lnTo>
                  <a:lnTo>
                    <a:pt x="831365" y="97178"/>
                  </a:lnTo>
                  <a:lnTo>
                    <a:pt x="835150" y="104681"/>
                  </a:lnTo>
                  <a:lnTo>
                    <a:pt x="837553" y="99835"/>
                  </a:lnTo>
                  <a:lnTo>
                    <a:pt x="843845" y="58423"/>
                  </a:lnTo>
                  <a:lnTo>
                    <a:pt x="843845" y="32884"/>
                  </a:lnTo>
                  <a:close/>
                </a:path>
                <a:path w="1325879" h="317500">
                  <a:moveTo>
                    <a:pt x="918710" y="22389"/>
                  </a:moveTo>
                  <a:lnTo>
                    <a:pt x="749738" y="22389"/>
                  </a:lnTo>
                  <a:lnTo>
                    <a:pt x="749738" y="46178"/>
                  </a:lnTo>
                  <a:lnTo>
                    <a:pt x="820056" y="46178"/>
                  </a:lnTo>
                  <a:lnTo>
                    <a:pt x="820056" y="32884"/>
                  </a:lnTo>
                  <a:lnTo>
                    <a:pt x="918710" y="32884"/>
                  </a:lnTo>
                  <a:lnTo>
                    <a:pt x="918710" y="22389"/>
                  </a:lnTo>
                  <a:close/>
                </a:path>
                <a:path w="1325879" h="317500">
                  <a:moveTo>
                    <a:pt x="918710" y="32884"/>
                  </a:moveTo>
                  <a:lnTo>
                    <a:pt x="849092" y="32884"/>
                  </a:lnTo>
                  <a:lnTo>
                    <a:pt x="849092" y="46178"/>
                  </a:lnTo>
                  <a:lnTo>
                    <a:pt x="918710" y="46178"/>
                  </a:lnTo>
                  <a:lnTo>
                    <a:pt x="918710" y="32884"/>
                  </a:lnTo>
                  <a:close/>
                </a:path>
                <a:path w="1325879" h="317500">
                  <a:moveTo>
                    <a:pt x="987629" y="349"/>
                  </a:moveTo>
                  <a:lnTo>
                    <a:pt x="958592" y="349"/>
                  </a:lnTo>
                  <a:lnTo>
                    <a:pt x="958592" y="190662"/>
                  </a:lnTo>
                  <a:lnTo>
                    <a:pt x="987629" y="190662"/>
                  </a:lnTo>
                  <a:lnTo>
                    <a:pt x="987629" y="107750"/>
                  </a:lnTo>
                  <a:lnTo>
                    <a:pt x="979583" y="107750"/>
                  </a:lnTo>
                  <a:lnTo>
                    <a:pt x="979583" y="83611"/>
                  </a:lnTo>
                  <a:lnTo>
                    <a:pt x="987629" y="83611"/>
                  </a:lnTo>
                  <a:lnTo>
                    <a:pt x="987629" y="349"/>
                  </a:lnTo>
                  <a:close/>
                </a:path>
                <a:path w="1325879" h="317500">
                  <a:moveTo>
                    <a:pt x="987629" y="83611"/>
                  </a:moveTo>
                  <a:lnTo>
                    <a:pt x="979583" y="83611"/>
                  </a:lnTo>
                  <a:lnTo>
                    <a:pt x="979583" y="107750"/>
                  </a:lnTo>
                  <a:lnTo>
                    <a:pt x="987629" y="107750"/>
                  </a:lnTo>
                  <a:lnTo>
                    <a:pt x="987629" y="83611"/>
                  </a:lnTo>
                  <a:close/>
                </a:path>
                <a:path w="1325879" h="317500">
                  <a:moveTo>
                    <a:pt x="1034507" y="83611"/>
                  </a:moveTo>
                  <a:lnTo>
                    <a:pt x="987629" y="83611"/>
                  </a:lnTo>
                  <a:lnTo>
                    <a:pt x="987629" y="107750"/>
                  </a:lnTo>
                  <a:lnTo>
                    <a:pt x="1034507" y="107750"/>
                  </a:lnTo>
                  <a:lnTo>
                    <a:pt x="1034507" y="83611"/>
                  </a:lnTo>
                  <a:close/>
                </a:path>
                <a:path w="1325879" h="317500">
                  <a:moveTo>
                    <a:pt x="987629" y="207454"/>
                  </a:moveTo>
                  <a:lnTo>
                    <a:pt x="782273" y="207454"/>
                  </a:lnTo>
                  <a:lnTo>
                    <a:pt x="782273" y="231593"/>
                  </a:lnTo>
                  <a:lnTo>
                    <a:pt x="958592" y="231593"/>
                  </a:lnTo>
                  <a:lnTo>
                    <a:pt x="958592" y="316604"/>
                  </a:lnTo>
                  <a:lnTo>
                    <a:pt x="987629" y="316604"/>
                  </a:lnTo>
                  <a:lnTo>
                    <a:pt x="987629" y="207454"/>
                  </a:lnTo>
                  <a:close/>
                </a:path>
                <a:path w="1325879" h="317500">
                  <a:moveTo>
                    <a:pt x="1324147" y="349"/>
                  </a:moveTo>
                  <a:lnTo>
                    <a:pt x="1295110" y="349"/>
                  </a:lnTo>
                  <a:lnTo>
                    <a:pt x="1295110" y="187513"/>
                  </a:lnTo>
                  <a:lnTo>
                    <a:pt x="1324147" y="187513"/>
                  </a:lnTo>
                  <a:lnTo>
                    <a:pt x="1324147" y="91308"/>
                  </a:lnTo>
                  <a:lnTo>
                    <a:pt x="1301407" y="91308"/>
                  </a:lnTo>
                  <a:lnTo>
                    <a:pt x="1301407" y="67169"/>
                  </a:lnTo>
                  <a:lnTo>
                    <a:pt x="1324147" y="67169"/>
                  </a:lnTo>
                  <a:lnTo>
                    <a:pt x="1324147" y="349"/>
                  </a:lnTo>
                  <a:close/>
                </a:path>
                <a:path w="1325879" h="317500">
                  <a:moveTo>
                    <a:pt x="1148877" y="18191"/>
                  </a:moveTo>
                  <a:lnTo>
                    <a:pt x="1143630" y="18191"/>
                  </a:lnTo>
                  <a:lnTo>
                    <a:pt x="1143630" y="50726"/>
                  </a:lnTo>
                  <a:lnTo>
                    <a:pt x="1137956" y="85519"/>
                  </a:lnTo>
                  <a:lnTo>
                    <a:pt x="1121852" y="116277"/>
                  </a:lnTo>
                  <a:lnTo>
                    <a:pt x="1096697" y="141198"/>
                  </a:lnTo>
                  <a:lnTo>
                    <a:pt x="1063866" y="158477"/>
                  </a:lnTo>
                  <a:lnTo>
                    <a:pt x="1078910" y="182266"/>
                  </a:lnTo>
                  <a:lnTo>
                    <a:pt x="1115670" y="161762"/>
                  </a:lnTo>
                  <a:lnTo>
                    <a:pt x="1143674" y="131845"/>
                  </a:lnTo>
                  <a:lnTo>
                    <a:pt x="1159226" y="99068"/>
                  </a:lnTo>
                  <a:lnTo>
                    <a:pt x="1154978" y="90417"/>
                  </a:lnTo>
                  <a:lnTo>
                    <a:pt x="1148877" y="49677"/>
                  </a:lnTo>
                  <a:lnTo>
                    <a:pt x="1148877" y="18191"/>
                  </a:lnTo>
                  <a:close/>
                </a:path>
                <a:path w="1325879" h="317500">
                  <a:moveTo>
                    <a:pt x="1172667" y="18191"/>
                  </a:moveTo>
                  <a:lnTo>
                    <a:pt x="1167769" y="18191"/>
                  </a:lnTo>
                  <a:lnTo>
                    <a:pt x="1167769" y="50726"/>
                  </a:lnTo>
                  <a:lnTo>
                    <a:pt x="1161510" y="94254"/>
                  </a:lnTo>
                  <a:lnTo>
                    <a:pt x="1159226" y="99068"/>
                  </a:lnTo>
                  <a:lnTo>
                    <a:pt x="1172229" y="125548"/>
                  </a:lnTo>
                  <a:lnTo>
                    <a:pt x="1199057" y="153530"/>
                  </a:lnTo>
                  <a:lnTo>
                    <a:pt x="1233888" y="172820"/>
                  </a:lnTo>
                  <a:lnTo>
                    <a:pt x="1249631" y="150081"/>
                  </a:lnTo>
                  <a:lnTo>
                    <a:pt x="1218124" y="133901"/>
                  </a:lnTo>
                  <a:lnTo>
                    <a:pt x="1193832" y="110636"/>
                  </a:lnTo>
                  <a:lnTo>
                    <a:pt x="1178198" y="81993"/>
                  </a:lnTo>
                  <a:lnTo>
                    <a:pt x="1172667" y="49677"/>
                  </a:lnTo>
                  <a:lnTo>
                    <a:pt x="1172667" y="18191"/>
                  </a:lnTo>
                  <a:close/>
                </a:path>
                <a:path w="1325879" h="317500">
                  <a:moveTo>
                    <a:pt x="1167769" y="18191"/>
                  </a:moveTo>
                  <a:lnTo>
                    <a:pt x="1148877" y="18191"/>
                  </a:lnTo>
                  <a:lnTo>
                    <a:pt x="1148877" y="49677"/>
                  </a:lnTo>
                  <a:lnTo>
                    <a:pt x="1154978" y="90417"/>
                  </a:lnTo>
                  <a:lnTo>
                    <a:pt x="1159226" y="99068"/>
                  </a:lnTo>
                  <a:lnTo>
                    <a:pt x="1161510" y="94254"/>
                  </a:lnTo>
                  <a:lnTo>
                    <a:pt x="1167769" y="50726"/>
                  </a:lnTo>
                  <a:lnTo>
                    <a:pt x="1167769" y="18191"/>
                  </a:lnTo>
                  <a:close/>
                </a:path>
                <a:path w="1325879" h="317500">
                  <a:moveTo>
                    <a:pt x="1295110" y="67169"/>
                  </a:moveTo>
                  <a:lnTo>
                    <a:pt x="1226542" y="67169"/>
                  </a:lnTo>
                  <a:lnTo>
                    <a:pt x="1226542" y="91308"/>
                  </a:lnTo>
                  <a:lnTo>
                    <a:pt x="1295110" y="91308"/>
                  </a:lnTo>
                  <a:lnTo>
                    <a:pt x="1295110" y="67169"/>
                  </a:lnTo>
                  <a:close/>
                </a:path>
                <a:path w="1325879" h="317500">
                  <a:moveTo>
                    <a:pt x="1324147" y="67169"/>
                  </a:moveTo>
                  <a:lnTo>
                    <a:pt x="1301407" y="67169"/>
                  </a:lnTo>
                  <a:lnTo>
                    <a:pt x="1301407" y="91308"/>
                  </a:lnTo>
                  <a:lnTo>
                    <a:pt x="1324147" y="91308"/>
                  </a:lnTo>
                  <a:lnTo>
                    <a:pt x="1324147" y="67169"/>
                  </a:lnTo>
                  <a:close/>
                </a:path>
                <a:path w="1325879" h="317500">
                  <a:moveTo>
                    <a:pt x="1220245" y="196609"/>
                  </a:moveTo>
                  <a:lnTo>
                    <a:pt x="1176138" y="200643"/>
                  </a:lnTo>
                  <a:lnTo>
                    <a:pt x="1142886" y="212352"/>
                  </a:lnTo>
                  <a:lnTo>
                    <a:pt x="1121902" y="231145"/>
                  </a:lnTo>
                  <a:lnTo>
                    <a:pt x="1114593" y="256432"/>
                  </a:lnTo>
                  <a:lnTo>
                    <a:pt x="1121902" y="281664"/>
                  </a:lnTo>
                  <a:lnTo>
                    <a:pt x="1142886" y="300337"/>
                  </a:lnTo>
                  <a:lnTo>
                    <a:pt x="1176138" y="311925"/>
                  </a:lnTo>
                  <a:lnTo>
                    <a:pt x="1220245" y="315904"/>
                  </a:lnTo>
                  <a:lnTo>
                    <a:pt x="1264150" y="311925"/>
                  </a:lnTo>
                  <a:lnTo>
                    <a:pt x="1297297" y="300337"/>
                  </a:lnTo>
                  <a:lnTo>
                    <a:pt x="1305342" y="293165"/>
                  </a:lnTo>
                  <a:lnTo>
                    <a:pt x="1220245" y="293165"/>
                  </a:lnTo>
                  <a:lnTo>
                    <a:pt x="1188202" y="290672"/>
                  </a:lnTo>
                  <a:lnTo>
                    <a:pt x="1164095" y="283457"/>
                  </a:lnTo>
                  <a:lnTo>
                    <a:pt x="1148910" y="271912"/>
                  </a:lnTo>
                  <a:lnTo>
                    <a:pt x="1143630" y="256432"/>
                  </a:lnTo>
                  <a:lnTo>
                    <a:pt x="1148910" y="240951"/>
                  </a:lnTo>
                  <a:lnTo>
                    <a:pt x="1164095" y="229407"/>
                  </a:lnTo>
                  <a:lnTo>
                    <a:pt x="1188202" y="222191"/>
                  </a:lnTo>
                  <a:lnTo>
                    <a:pt x="1220245" y="219699"/>
                  </a:lnTo>
                  <a:lnTo>
                    <a:pt x="1305485" y="219699"/>
                  </a:lnTo>
                  <a:lnTo>
                    <a:pt x="1297297" y="212352"/>
                  </a:lnTo>
                  <a:lnTo>
                    <a:pt x="1264150" y="200643"/>
                  </a:lnTo>
                  <a:lnTo>
                    <a:pt x="1220245" y="196609"/>
                  </a:lnTo>
                  <a:close/>
                </a:path>
                <a:path w="1325879" h="317500">
                  <a:moveTo>
                    <a:pt x="1305485" y="219699"/>
                  </a:moveTo>
                  <a:lnTo>
                    <a:pt x="1220245" y="219699"/>
                  </a:lnTo>
                  <a:lnTo>
                    <a:pt x="1252288" y="222191"/>
                  </a:lnTo>
                  <a:lnTo>
                    <a:pt x="1276394" y="229407"/>
                  </a:lnTo>
                  <a:lnTo>
                    <a:pt x="1291579" y="240951"/>
                  </a:lnTo>
                  <a:lnTo>
                    <a:pt x="1296859" y="256432"/>
                  </a:lnTo>
                  <a:lnTo>
                    <a:pt x="1291579" y="271912"/>
                  </a:lnTo>
                  <a:lnTo>
                    <a:pt x="1276394" y="283457"/>
                  </a:lnTo>
                  <a:lnTo>
                    <a:pt x="1252288" y="290672"/>
                  </a:lnTo>
                  <a:lnTo>
                    <a:pt x="1220245" y="293165"/>
                  </a:lnTo>
                  <a:lnTo>
                    <a:pt x="1305342" y="293165"/>
                  </a:lnTo>
                  <a:lnTo>
                    <a:pt x="1318243" y="281664"/>
                  </a:lnTo>
                  <a:lnTo>
                    <a:pt x="1325546" y="256432"/>
                  </a:lnTo>
                  <a:lnTo>
                    <a:pt x="1318243" y="231145"/>
                  </a:lnTo>
                  <a:lnTo>
                    <a:pt x="1305485" y="21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3" name="object 13"/>
          <p:cNvSpPr/>
          <p:nvPr/>
        </p:nvSpPr>
        <p:spPr>
          <a:xfrm>
            <a:off x="1306513" y="6812420"/>
            <a:ext cx="1999614" cy="317500"/>
          </a:xfrm>
          <a:custGeom>
            <a:avLst/>
            <a:gdLst/>
            <a:rect l="l" t="t" r="r" b="b"/>
            <a:pathLst>
              <a:path w="1999614" h="317500">
                <a:moveTo>
                  <a:pt x="88509" y="45479"/>
                </a:moveTo>
                <a:lnTo>
                  <a:pt x="83261" y="45479"/>
                </a:lnTo>
                <a:lnTo>
                  <a:pt x="83261" y="96905"/>
                </a:lnTo>
                <a:lnTo>
                  <a:pt x="76598" y="137596"/>
                </a:lnTo>
                <a:lnTo>
                  <a:pt x="58554" y="176581"/>
                </a:lnTo>
                <a:lnTo>
                  <a:pt x="32048" y="209663"/>
                </a:lnTo>
                <a:lnTo>
                  <a:pt x="0" y="232643"/>
                </a:lnTo>
                <a:lnTo>
                  <a:pt x="16792" y="255732"/>
                </a:lnTo>
                <a:lnTo>
                  <a:pt x="51595" y="229538"/>
                </a:lnTo>
                <a:lnTo>
                  <a:pt x="80069" y="191537"/>
                </a:lnTo>
                <a:lnTo>
                  <a:pt x="97820" y="149422"/>
                </a:lnTo>
                <a:lnTo>
                  <a:pt x="95249" y="143445"/>
                </a:lnTo>
                <a:lnTo>
                  <a:pt x="88509" y="96905"/>
                </a:lnTo>
                <a:lnTo>
                  <a:pt x="88509" y="45479"/>
                </a:lnTo>
                <a:close/>
              </a:path>
              <a:path w="1999614" h="317500">
                <a:moveTo>
                  <a:pt x="111598" y="45479"/>
                </a:moveTo>
                <a:lnTo>
                  <a:pt x="106351" y="45479"/>
                </a:lnTo>
                <a:lnTo>
                  <a:pt x="106351" y="96905"/>
                </a:lnTo>
                <a:lnTo>
                  <a:pt x="99294" y="145926"/>
                </a:lnTo>
                <a:lnTo>
                  <a:pt x="97820" y="149422"/>
                </a:lnTo>
                <a:lnTo>
                  <a:pt x="113828" y="186639"/>
                </a:lnTo>
                <a:lnTo>
                  <a:pt x="141788" y="222749"/>
                </a:lnTo>
                <a:lnTo>
                  <a:pt x="176668" y="248036"/>
                </a:lnTo>
                <a:lnTo>
                  <a:pt x="193111" y="224946"/>
                </a:lnTo>
                <a:lnTo>
                  <a:pt x="161040" y="202824"/>
                </a:lnTo>
                <a:lnTo>
                  <a:pt x="135169" y="171552"/>
                </a:lnTo>
                <a:lnTo>
                  <a:pt x="117890" y="134966"/>
                </a:lnTo>
                <a:lnTo>
                  <a:pt x="111598" y="96905"/>
                </a:lnTo>
                <a:lnTo>
                  <a:pt x="111598" y="45479"/>
                </a:lnTo>
                <a:close/>
              </a:path>
              <a:path w="1999614" h="317500">
                <a:moveTo>
                  <a:pt x="106351" y="45479"/>
                </a:moveTo>
                <a:lnTo>
                  <a:pt x="88509" y="45479"/>
                </a:lnTo>
                <a:lnTo>
                  <a:pt x="88509" y="96905"/>
                </a:lnTo>
                <a:lnTo>
                  <a:pt x="95249" y="143445"/>
                </a:lnTo>
                <a:lnTo>
                  <a:pt x="97820" y="149422"/>
                </a:lnTo>
                <a:lnTo>
                  <a:pt x="99294" y="145926"/>
                </a:lnTo>
                <a:lnTo>
                  <a:pt x="106351" y="96905"/>
                </a:lnTo>
                <a:lnTo>
                  <a:pt x="106351" y="45479"/>
                </a:lnTo>
                <a:close/>
              </a:path>
              <a:path w="1999614" h="317500">
                <a:moveTo>
                  <a:pt x="181566" y="32535"/>
                </a:moveTo>
                <a:lnTo>
                  <a:pt x="11194" y="32535"/>
                </a:lnTo>
                <a:lnTo>
                  <a:pt x="11194" y="57023"/>
                </a:lnTo>
                <a:lnTo>
                  <a:pt x="83261" y="57023"/>
                </a:lnTo>
                <a:lnTo>
                  <a:pt x="83261" y="45479"/>
                </a:lnTo>
                <a:lnTo>
                  <a:pt x="181566" y="45479"/>
                </a:lnTo>
                <a:lnTo>
                  <a:pt x="181566" y="32535"/>
                </a:lnTo>
                <a:close/>
              </a:path>
              <a:path w="1999614" h="317500">
                <a:moveTo>
                  <a:pt x="181566" y="45479"/>
                </a:moveTo>
                <a:lnTo>
                  <a:pt x="111598" y="45479"/>
                </a:lnTo>
                <a:lnTo>
                  <a:pt x="111598" y="57023"/>
                </a:lnTo>
                <a:lnTo>
                  <a:pt x="181566" y="57023"/>
                </a:lnTo>
                <a:lnTo>
                  <a:pt x="181566" y="45479"/>
                </a:lnTo>
                <a:close/>
              </a:path>
              <a:path w="1999614" h="317500">
                <a:moveTo>
                  <a:pt x="248385" y="349"/>
                </a:moveTo>
                <a:lnTo>
                  <a:pt x="218999" y="349"/>
                </a:lnTo>
                <a:lnTo>
                  <a:pt x="218999" y="316604"/>
                </a:lnTo>
                <a:lnTo>
                  <a:pt x="248385" y="316604"/>
                </a:lnTo>
                <a:lnTo>
                  <a:pt x="248385" y="152529"/>
                </a:lnTo>
                <a:lnTo>
                  <a:pt x="241389" y="152529"/>
                </a:lnTo>
                <a:lnTo>
                  <a:pt x="241389" y="128041"/>
                </a:lnTo>
                <a:lnTo>
                  <a:pt x="248385" y="128041"/>
                </a:lnTo>
                <a:lnTo>
                  <a:pt x="248385" y="349"/>
                </a:lnTo>
                <a:close/>
              </a:path>
              <a:path w="1999614" h="317500">
                <a:moveTo>
                  <a:pt x="248385" y="128041"/>
                </a:moveTo>
                <a:lnTo>
                  <a:pt x="241389" y="128041"/>
                </a:lnTo>
                <a:lnTo>
                  <a:pt x="241389" y="152529"/>
                </a:lnTo>
                <a:lnTo>
                  <a:pt x="248385" y="152529"/>
                </a:lnTo>
                <a:lnTo>
                  <a:pt x="248385" y="128041"/>
                </a:lnTo>
                <a:close/>
              </a:path>
              <a:path w="1999614" h="317500">
                <a:moveTo>
                  <a:pt x="300162" y="128041"/>
                </a:moveTo>
                <a:lnTo>
                  <a:pt x="248385" y="128041"/>
                </a:lnTo>
                <a:lnTo>
                  <a:pt x="248385" y="152529"/>
                </a:lnTo>
                <a:lnTo>
                  <a:pt x="300162" y="152529"/>
                </a:lnTo>
                <a:lnTo>
                  <a:pt x="300162" y="128041"/>
                </a:lnTo>
                <a:close/>
              </a:path>
              <a:path w="1999614" h="317500">
                <a:moveTo>
                  <a:pt x="586303" y="699"/>
                </a:moveTo>
                <a:lnTo>
                  <a:pt x="556916" y="699"/>
                </a:lnTo>
                <a:lnTo>
                  <a:pt x="556916" y="232293"/>
                </a:lnTo>
                <a:lnTo>
                  <a:pt x="586303" y="232293"/>
                </a:lnTo>
                <a:lnTo>
                  <a:pt x="586303" y="699"/>
                </a:lnTo>
                <a:close/>
              </a:path>
              <a:path w="1999614" h="317500">
                <a:moveTo>
                  <a:pt x="411733" y="210953"/>
                </a:moveTo>
                <a:lnTo>
                  <a:pt x="383046" y="210953"/>
                </a:lnTo>
                <a:lnTo>
                  <a:pt x="383046" y="309607"/>
                </a:lnTo>
                <a:lnTo>
                  <a:pt x="595749" y="309607"/>
                </a:lnTo>
                <a:lnTo>
                  <a:pt x="595749" y="297013"/>
                </a:lnTo>
                <a:lnTo>
                  <a:pt x="411733" y="297013"/>
                </a:lnTo>
                <a:lnTo>
                  <a:pt x="411733" y="210953"/>
                </a:lnTo>
                <a:close/>
              </a:path>
              <a:path w="1999614" h="317500">
                <a:moveTo>
                  <a:pt x="595749" y="285818"/>
                </a:moveTo>
                <a:lnTo>
                  <a:pt x="411733" y="285818"/>
                </a:lnTo>
                <a:lnTo>
                  <a:pt x="411733" y="297013"/>
                </a:lnTo>
                <a:lnTo>
                  <a:pt x="595749" y="297013"/>
                </a:lnTo>
                <a:lnTo>
                  <a:pt x="595749" y="285818"/>
                </a:lnTo>
                <a:close/>
              </a:path>
              <a:path w="1999614" h="317500">
                <a:moveTo>
                  <a:pt x="414532" y="17841"/>
                </a:moveTo>
                <a:lnTo>
                  <a:pt x="409284" y="17841"/>
                </a:lnTo>
                <a:lnTo>
                  <a:pt x="409284" y="50027"/>
                </a:lnTo>
                <a:lnTo>
                  <a:pt x="403621" y="85847"/>
                </a:lnTo>
                <a:lnTo>
                  <a:pt x="387594" y="118289"/>
                </a:lnTo>
                <a:lnTo>
                  <a:pt x="362646" y="145024"/>
                </a:lnTo>
                <a:lnTo>
                  <a:pt x="330220" y="163724"/>
                </a:lnTo>
                <a:lnTo>
                  <a:pt x="345264" y="187164"/>
                </a:lnTo>
                <a:lnTo>
                  <a:pt x="381472" y="165244"/>
                </a:lnTo>
                <a:lnTo>
                  <a:pt x="409284" y="133551"/>
                </a:lnTo>
                <a:lnTo>
                  <a:pt x="424340" y="100496"/>
                </a:lnTo>
                <a:lnTo>
                  <a:pt x="420818" y="93057"/>
                </a:lnTo>
                <a:lnTo>
                  <a:pt x="414532" y="50027"/>
                </a:lnTo>
                <a:lnTo>
                  <a:pt x="414532" y="17841"/>
                </a:lnTo>
                <a:close/>
              </a:path>
              <a:path w="1999614" h="317500">
                <a:moveTo>
                  <a:pt x="438321" y="17841"/>
                </a:moveTo>
                <a:lnTo>
                  <a:pt x="433423" y="17841"/>
                </a:lnTo>
                <a:lnTo>
                  <a:pt x="433423" y="50027"/>
                </a:lnTo>
                <a:lnTo>
                  <a:pt x="427126" y="94380"/>
                </a:lnTo>
                <a:lnTo>
                  <a:pt x="424340" y="100496"/>
                </a:lnTo>
                <a:lnTo>
                  <a:pt x="438583" y="130577"/>
                </a:lnTo>
                <a:lnTo>
                  <a:pt x="466188" y="160620"/>
                </a:lnTo>
                <a:lnTo>
                  <a:pt x="501992" y="181216"/>
                </a:lnTo>
                <a:lnTo>
                  <a:pt x="517385" y="157777"/>
                </a:lnTo>
                <a:lnTo>
                  <a:pt x="485106" y="140400"/>
                </a:lnTo>
                <a:lnTo>
                  <a:pt x="460142" y="115315"/>
                </a:lnTo>
                <a:lnTo>
                  <a:pt x="444033" y="84524"/>
                </a:lnTo>
                <a:lnTo>
                  <a:pt x="438321" y="50027"/>
                </a:lnTo>
                <a:lnTo>
                  <a:pt x="438321" y="17841"/>
                </a:lnTo>
                <a:close/>
              </a:path>
              <a:path w="1999614" h="317500">
                <a:moveTo>
                  <a:pt x="433423" y="17841"/>
                </a:moveTo>
                <a:lnTo>
                  <a:pt x="414532" y="17841"/>
                </a:lnTo>
                <a:lnTo>
                  <a:pt x="414532" y="50027"/>
                </a:lnTo>
                <a:lnTo>
                  <a:pt x="420818" y="93057"/>
                </a:lnTo>
                <a:lnTo>
                  <a:pt x="424340" y="100496"/>
                </a:lnTo>
                <a:lnTo>
                  <a:pt x="427126" y="94380"/>
                </a:lnTo>
                <a:lnTo>
                  <a:pt x="433423" y="50027"/>
                </a:lnTo>
                <a:lnTo>
                  <a:pt x="433423" y="17841"/>
                </a:lnTo>
                <a:close/>
              </a:path>
              <a:path w="1999614" h="317500">
                <a:moveTo>
                  <a:pt x="751400" y="23089"/>
                </a:moveTo>
                <a:lnTo>
                  <a:pt x="717307" y="28533"/>
                </a:lnTo>
                <a:lnTo>
                  <a:pt x="690397" y="43817"/>
                </a:lnTo>
                <a:lnTo>
                  <a:pt x="672735" y="67365"/>
                </a:lnTo>
                <a:lnTo>
                  <a:pt x="666389" y="97605"/>
                </a:lnTo>
                <a:lnTo>
                  <a:pt x="672735" y="128046"/>
                </a:lnTo>
                <a:lnTo>
                  <a:pt x="690397" y="151699"/>
                </a:lnTo>
                <a:lnTo>
                  <a:pt x="717307" y="167020"/>
                </a:lnTo>
                <a:lnTo>
                  <a:pt x="751400" y="172470"/>
                </a:lnTo>
                <a:lnTo>
                  <a:pt x="785438" y="167020"/>
                </a:lnTo>
                <a:lnTo>
                  <a:pt x="812228" y="151699"/>
                </a:lnTo>
                <a:lnTo>
                  <a:pt x="815504" y="147282"/>
                </a:lnTo>
                <a:lnTo>
                  <a:pt x="751400" y="147282"/>
                </a:lnTo>
                <a:lnTo>
                  <a:pt x="728671" y="143652"/>
                </a:lnTo>
                <a:lnTo>
                  <a:pt x="710731" y="133463"/>
                </a:lnTo>
                <a:lnTo>
                  <a:pt x="698957" y="117764"/>
                </a:lnTo>
                <a:lnTo>
                  <a:pt x="694726" y="97605"/>
                </a:lnTo>
                <a:lnTo>
                  <a:pt x="698957" y="77500"/>
                </a:lnTo>
                <a:lnTo>
                  <a:pt x="710731" y="61921"/>
                </a:lnTo>
                <a:lnTo>
                  <a:pt x="728671" y="51852"/>
                </a:lnTo>
                <a:lnTo>
                  <a:pt x="751400" y="48277"/>
                </a:lnTo>
                <a:lnTo>
                  <a:pt x="815551" y="48277"/>
                </a:lnTo>
                <a:lnTo>
                  <a:pt x="812228" y="43817"/>
                </a:lnTo>
                <a:lnTo>
                  <a:pt x="785438" y="28533"/>
                </a:lnTo>
                <a:lnTo>
                  <a:pt x="751400" y="23089"/>
                </a:lnTo>
                <a:close/>
              </a:path>
              <a:path w="1999614" h="317500">
                <a:moveTo>
                  <a:pt x="815551" y="48277"/>
                </a:moveTo>
                <a:lnTo>
                  <a:pt x="751400" y="48277"/>
                </a:lnTo>
                <a:lnTo>
                  <a:pt x="773926" y="51852"/>
                </a:lnTo>
                <a:lnTo>
                  <a:pt x="791763" y="61921"/>
                </a:lnTo>
                <a:lnTo>
                  <a:pt x="803499" y="77500"/>
                </a:lnTo>
                <a:lnTo>
                  <a:pt x="807724" y="97605"/>
                </a:lnTo>
                <a:lnTo>
                  <a:pt x="803499" y="117764"/>
                </a:lnTo>
                <a:lnTo>
                  <a:pt x="791763" y="133463"/>
                </a:lnTo>
                <a:lnTo>
                  <a:pt x="773926" y="143652"/>
                </a:lnTo>
                <a:lnTo>
                  <a:pt x="751400" y="147282"/>
                </a:lnTo>
                <a:lnTo>
                  <a:pt x="815504" y="147282"/>
                </a:lnTo>
                <a:lnTo>
                  <a:pt x="829769" y="128046"/>
                </a:lnTo>
                <a:lnTo>
                  <a:pt x="836061" y="97605"/>
                </a:lnTo>
                <a:lnTo>
                  <a:pt x="829769" y="67365"/>
                </a:lnTo>
                <a:lnTo>
                  <a:pt x="815551" y="48277"/>
                </a:lnTo>
                <a:close/>
              </a:path>
              <a:path w="1999614" h="317500">
                <a:moveTo>
                  <a:pt x="906379" y="0"/>
                </a:moveTo>
                <a:lnTo>
                  <a:pt x="877342" y="0"/>
                </a:lnTo>
                <a:lnTo>
                  <a:pt x="877342" y="316954"/>
                </a:lnTo>
                <a:lnTo>
                  <a:pt x="906379" y="316954"/>
                </a:lnTo>
                <a:lnTo>
                  <a:pt x="906379" y="0"/>
                </a:lnTo>
                <a:close/>
              </a:path>
              <a:path w="1999614" h="317500">
                <a:moveTo>
                  <a:pt x="856701" y="212352"/>
                </a:moveTo>
                <a:lnTo>
                  <a:pt x="803493" y="218676"/>
                </a:lnTo>
                <a:lnTo>
                  <a:pt x="749301" y="222016"/>
                </a:lnTo>
                <a:lnTo>
                  <a:pt x="697207" y="223323"/>
                </a:lnTo>
                <a:lnTo>
                  <a:pt x="650296" y="223547"/>
                </a:lnTo>
                <a:lnTo>
                  <a:pt x="654494" y="247686"/>
                </a:lnTo>
                <a:lnTo>
                  <a:pt x="700247" y="247418"/>
                </a:lnTo>
                <a:lnTo>
                  <a:pt x="751312" y="245805"/>
                </a:lnTo>
                <a:lnTo>
                  <a:pt x="805133" y="241635"/>
                </a:lnTo>
                <a:lnTo>
                  <a:pt x="859150" y="233692"/>
                </a:lnTo>
                <a:lnTo>
                  <a:pt x="856701" y="212352"/>
                </a:lnTo>
                <a:close/>
              </a:path>
              <a:path w="1999614" h="317500">
                <a:moveTo>
                  <a:pt x="1133834" y="218999"/>
                </a:moveTo>
                <a:lnTo>
                  <a:pt x="1105147" y="218999"/>
                </a:lnTo>
                <a:lnTo>
                  <a:pt x="1105147" y="309607"/>
                </a:lnTo>
                <a:lnTo>
                  <a:pt x="1323447" y="309607"/>
                </a:lnTo>
                <a:lnTo>
                  <a:pt x="1323447" y="294214"/>
                </a:lnTo>
                <a:lnTo>
                  <a:pt x="1133834" y="294214"/>
                </a:lnTo>
                <a:lnTo>
                  <a:pt x="1133834" y="218999"/>
                </a:lnTo>
                <a:close/>
              </a:path>
              <a:path w="1999614" h="317500">
                <a:moveTo>
                  <a:pt x="1323447" y="285818"/>
                </a:moveTo>
                <a:lnTo>
                  <a:pt x="1133834" y="285818"/>
                </a:lnTo>
                <a:lnTo>
                  <a:pt x="1133834" y="294214"/>
                </a:lnTo>
                <a:lnTo>
                  <a:pt x="1323447" y="294214"/>
                </a:lnTo>
                <a:lnTo>
                  <a:pt x="1323447" y="285818"/>
                </a:lnTo>
                <a:close/>
              </a:path>
              <a:path w="1999614" h="317500">
                <a:moveTo>
                  <a:pt x="1228641" y="176668"/>
                </a:moveTo>
                <a:lnTo>
                  <a:pt x="1199604" y="176668"/>
                </a:lnTo>
                <a:lnTo>
                  <a:pt x="1199604" y="249435"/>
                </a:lnTo>
                <a:lnTo>
                  <a:pt x="1228641" y="249435"/>
                </a:lnTo>
                <a:lnTo>
                  <a:pt x="1228641" y="176668"/>
                </a:lnTo>
                <a:close/>
              </a:path>
              <a:path w="1999614" h="317500">
                <a:moveTo>
                  <a:pt x="1355283" y="161975"/>
                </a:moveTo>
                <a:lnTo>
                  <a:pt x="1068764" y="161975"/>
                </a:lnTo>
                <a:lnTo>
                  <a:pt x="1068764" y="185764"/>
                </a:lnTo>
                <a:lnTo>
                  <a:pt x="1199604" y="185764"/>
                </a:lnTo>
                <a:lnTo>
                  <a:pt x="1199604" y="176668"/>
                </a:lnTo>
                <a:lnTo>
                  <a:pt x="1355283" y="176668"/>
                </a:lnTo>
                <a:lnTo>
                  <a:pt x="1355283" y="161975"/>
                </a:lnTo>
                <a:close/>
              </a:path>
              <a:path w="1999614" h="317500">
                <a:moveTo>
                  <a:pt x="1355283" y="176668"/>
                </a:moveTo>
                <a:lnTo>
                  <a:pt x="1228641" y="176668"/>
                </a:lnTo>
                <a:lnTo>
                  <a:pt x="1228641" y="185764"/>
                </a:lnTo>
                <a:lnTo>
                  <a:pt x="1355283" y="185764"/>
                </a:lnTo>
                <a:lnTo>
                  <a:pt x="1355283" y="176668"/>
                </a:lnTo>
                <a:close/>
              </a:path>
              <a:path w="1999614" h="317500">
                <a:moveTo>
                  <a:pt x="1318200" y="15043"/>
                </a:moveTo>
                <a:lnTo>
                  <a:pt x="1105497" y="15043"/>
                </a:lnTo>
                <a:lnTo>
                  <a:pt x="1105497" y="126292"/>
                </a:lnTo>
                <a:lnTo>
                  <a:pt x="1318200" y="126292"/>
                </a:lnTo>
                <a:lnTo>
                  <a:pt x="1318200" y="102852"/>
                </a:lnTo>
                <a:lnTo>
                  <a:pt x="1133834" y="102852"/>
                </a:lnTo>
                <a:lnTo>
                  <a:pt x="1133834" y="38482"/>
                </a:lnTo>
                <a:lnTo>
                  <a:pt x="1318200" y="38482"/>
                </a:lnTo>
                <a:lnTo>
                  <a:pt x="1318200" y="15043"/>
                </a:lnTo>
                <a:close/>
              </a:path>
              <a:path w="1999614" h="317500">
                <a:moveTo>
                  <a:pt x="1318200" y="38482"/>
                </a:moveTo>
                <a:lnTo>
                  <a:pt x="1289513" y="38482"/>
                </a:lnTo>
                <a:lnTo>
                  <a:pt x="1289513" y="102852"/>
                </a:lnTo>
                <a:lnTo>
                  <a:pt x="1318200" y="102852"/>
                </a:lnTo>
                <a:lnTo>
                  <a:pt x="1318200" y="38482"/>
                </a:lnTo>
                <a:close/>
              </a:path>
              <a:path w="1999614" h="317500">
                <a:moveTo>
                  <a:pt x="1493442" y="23089"/>
                </a:moveTo>
                <a:lnTo>
                  <a:pt x="1459349" y="28533"/>
                </a:lnTo>
                <a:lnTo>
                  <a:pt x="1432439" y="43817"/>
                </a:lnTo>
                <a:lnTo>
                  <a:pt x="1414777" y="67365"/>
                </a:lnTo>
                <a:lnTo>
                  <a:pt x="1408431" y="97605"/>
                </a:lnTo>
                <a:lnTo>
                  <a:pt x="1414777" y="128046"/>
                </a:lnTo>
                <a:lnTo>
                  <a:pt x="1432439" y="151699"/>
                </a:lnTo>
                <a:lnTo>
                  <a:pt x="1459349" y="167020"/>
                </a:lnTo>
                <a:lnTo>
                  <a:pt x="1493442" y="172470"/>
                </a:lnTo>
                <a:lnTo>
                  <a:pt x="1527480" y="167020"/>
                </a:lnTo>
                <a:lnTo>
                  <a:pt x="1554270" y="151699"/>
                </a:lnTo>
                <a:lnTo>
                  <a:pt x="1557546" y="147282"/>
                </a:lnTo>
                <a:lnTo>
                  <a:pt x="1493442" y="147282"/>
                </a:lnTo>
                <a:lnTo>
                  <a:pt x="1470713" y="143652"/>
                </a:lnTo>
                <a:lnTo>
                  <a:pt x="1452773" y="133463"/>
                </a:lnTo>
                <a:lnTo>
                  <a:pt x="1440999" y="117764"/>
                </a:lnTo>
                <a:lnTo>
                  <a:pt x="1436768" y="97605"/>
                </a:lnTo>
                <a:lnTo>
                  <a:pt x="1440999" y="77500"/>
                </a:lnTo>
                <a:lnTo>
                  <a:pt x="1452773" y="61921"/>
                </a:lnTo>
                <a:lnTo>
                  <a:pt x="1470713" y="51852"/>
                </a:lnTo>
                <a:lnTo>
                  <a:pt x="1493442" y="48277"/>
                </a:lnTo>
                <a:lnTo>
                  <a:pt x="1557593" y="48277"/>
                </a:lnTo>
                <a:lnTo>
                  <a:pt x="1554270" y="43817"/>
                </a:lnTo>
                <a:lnTo>
                  <a:pt x="1527480" y="28533"/>
                </a:lnTo>
                <a:lnTo>
                  <a:pt x="1493442" y="23089"/>
                </a:lnTo>
                <a:close/>
              </a:path>
              <a:path w="1999614" h="317500">
                <a:moveTo>
                  <a:pt x="1557593" y="48277"/>
                </a:moveTo>
                <a:lnTo>
                  <a:pt x="1493442" y="48277"/>
                </a:lnTo>
                <a:lnTo>
                  <a:pt x="1515968" y="51852"/>
                </a:lnTo>
                <a:lnTo>
                  <a:pt x="1533805" y="61921"/>
                </a:lnTo>
                <a:lnTo>
                  <a:pt x="1545541" y="77500"/>
                </a:lnTo>
                <a:lnTo>
                  <a:pt x="1549766" y="97605"/>
                </a:lnTo>
                <a:lnTo>
                  <a:pt x="1545541" y="117764"/>
                </a:lnTo>
                <a:lnTo>
                  <a:pt x="1533805" y="133463"/>
                </a:lnTo>
                <a:lnTo>
                  <a:pt x="1515968" y="143652"/>
                </a:lnTo>
                <a:lnTo>
                  <a:pt x="1493442" y="147282"/>
                </a:lnTo>
                <a:lnTo>
                  <a:pt x="1557546" y="147282"/>
                </a:lnTo>
                <a:lnTo>
                  <a:pt x="1571811" y="128046"/>
                </a:lnTo>
                <a:lnTo>
                  <a:pt x="1578103" y="97605"/>
                </a:lnTo>
                <a:lnTo>
                  <a:pt x="1571811" y="67365"/>
                </a:lnTo>
                <a:lnTo>
                  <a:pt x="1557593" y="48277"/>
                </a:lnTo>
                <a:close/>
              </a:path>
              <a:path w="1999614" h="317500">
                <a:moveTo>
                  <a:pt x="1648421" y="0"/>
                </a:moveTo>
                <a:lnTo>
                  <a:pt x="1619384" y="0"/>
                </a:lnTo>
                <a:lnTo>
                  <a:pt x="1619384" y="316954"/>
                </a:lnTo>
                <a:lnTo>
                  <a:pt x="1648421" y="316954"/>
                </a:lnTo>
                <a:lnTo>
                  <a:pt x="1648421" y="0"/>
                </a:lnTo>
                <a:close/>
              </a:path>
              <a:path w="1999614" h="317500">
                <a:moveTo>
                  <a:pt x="1598744" y="212352"/>
                </a:moveTo>
                <a:lnTo>
                  <a:pt x="1545535" y="218676"/>
                </a:lnTo>
                <a:lnTo>
                  <a:pt x="1491343" y="222016"/>
                </a:lnTo>
                <a:lnTo>
                  <a:pt x="1439250" y="223323"/>
                </a:lnTo>
                <a:lnTo>
                  <a:pt x="1392338" y="223547"/>
                </a:lnTo>
                <a:lnTo>
                  <a:pt x="1396536" y="247686"/>
                </a:lnTo>
                <a:lnTo>
                  <a:pt x="1442289" y="247418"/>
                </a:lnTo>
                <a:lnTo>
                  <a:pt x="1493354" y="245805"/>
                </a:lnTo>
                <a:lnTo>
                  <a:pt x="1547175" y="241635"/>
                </a:lnTo>
                <a:lnTo>
                  <a:pt x="1601192" y="233692"/>
                </a:lnTo>
                <a:lnTo>
                  <a:pt x="1598744" y="212352"/>
                </a:lnTo>
                <a:close/>
              </a:path>
              <a:path w="1999614" h="317500">
                <a:moveTo>
                  <a:pt x="1926225" y="117895"/>
                </a:moveTo>
                <a:lnTo>
                  <a:pt x="1712764" y="117895"/>
                </a:lnTo>
                <a:lnTo>
                  <a:pt x="1712764" y="141684"/>
                </a:lnTo>
                <a:lnTo>
                  <a:pt x="1999282" y="141684"/>
                </a:lnTo>
                <a:lnTo>
                  <a:pt x="1999282" y="125242"/>
                </a:lnTo>
                <a:lnTo>
                  <a:pt x="1953803" y="125242"/>
                </a:lnTo>
                <a:lnTo>
                  <a:pt x="1925466" y="122093"/>
                </a:lnTo>
                <a:lnTo>
                  <a:pt x="1926225" y="117895"/>
                </a:lnTo>
                <a:close/>
              </a:path>
              <a:path w="1999614" h="317500">
                <a:moveTo>
                  <a:pt x="1952754" y="13643"/>
                </a:moveTo>
                <a:lnTo>
                  <a:pt x="1933862" y="13643"/>
                </a:lnTo>
                <a:lnTo>
                  <a:pt x="1933839" y="37082"/>
                </a:lnTo>
                <a:lnTo>
                  <a:pt x="1933731" y="51743"/>
                </a:lnTo>
                <a:lnTo>
                  <a:pt x="1932813" y="71979"/>
                </a:lnTo>
                <a:lnTo>
                  <a:pt x="1930320" y="95232"/>
                </a:lnTo>
                <a:lnTo>
                  <a:pt x="1925466" y="122093"/>
                </a:lnTo>
                <a:lnTo>
                  <a:pt x="1953803" y="125242"/>
                </a:lnTo>
                <a:lnTo>
                  <a:pt x="1958657" y="97643"/>
                </a:lnTo>
                <a:lnTo>
                  <a:pt x="1961150" y="73422"/>
                </a:lnTo>
                <a:lnTo>
                  <a:pt x="1962068" y="52284"/>
                </a:lnTo>
                <a:lnTo>
                  <a:pt x="1962177" y="37082"/>
                </a:lnTo>
                <a:lnTo>
                  <a:pt x="1952754" y="37082"/>
                </a:lnTo>
                <a:lnTo>
                  <a:pt x="1952754" y="13643"/>
                </a:lnTo>
                <a:close/>
              </a:path>
              <a:path w="1999614" h="317500">
                <a:moveTo>
                  <a:pt x="1999282" y="117895"/>
                </a:moveTo>
                <a:lnTo>
                  <a:pt x="1955095" y="117895"/>
                </a:lnTo>
                <a:lnTo>
                  <a:pt x="1953803" y="125242"/>
                </a:lnTo>
                <a:lnTo>
                  <a:pt x="1999282" y="125242"/>
                </a:lnTo>
                <a:lnTo>
                  <a:pt x="1999282" y="117895"/>
                </a:lnTo>
                <a:close/>
              </a:path>
              <a:path w="1999614" h="317500">
                <a:moveTo>
                  <a:pt x="1933862" y="13643"/>
                </a:moveTo>
                <a:lnTo>
                  <a:pt x="1749147" y="13643"/>
                </a:lnTo>
                <a:lnTo>
                  <a:pt x="1749147" y="37082"/>
                </a:lnTo>
                <a:lnTo>
                  <a:pt x="1933839" y="37082"/>
                </a:lnTo>
                <a:lnTo>
                  <a:pt x="1933862" y="13643"/>
                </a:lnTo>
                <a:close/>
              </a:path>
              <a:path w="1999614" h="317500">
                <a:moveTo>
                  <a:pt x="1962199" y="13643"/>
                </a:moveTo>
                <a:lnTo>
                  <a:pt x="1952754" y="13643"/>
                </a:lnTo>
                <a:lnTo>
                  <a:pt x="1952754" y="37082"/>
                </a:lnTo>
                <a:lnTo>
                  <a:pt x="1962177" y="37082"/>
                </a:lnTo>
                <a:lnTo>
                  <a:pt x="1962199" y="13643"/>
                </a:lnTo>
                <a:close/>
              </a:path>
              <a:path w="1999614" h="317500">
                <a:moveTo>
                  <a:pt x="1963249" y="172820"/>
                </a:moveTo>
                <a:lnTo>
                  <a:pt x="1746348" y="172820"/>
                </a:lnTo>
                <a:lnTo>
                  <a:pt x="1746348" y="196259"/>
                </a:lnTo>
                <a:lnTo>
                  <a:pt x="1934562" y="196259"/>
                </a:lnTo>
                <a:lnTo>
                  <a:pt x="1934562" y="230893"/>
                </a:lnTo>
                <a:lnTo>
                  <a:pt x="1747048" y="230893"/>
                </a:lnTo>
                <a:lnTo>
                  <a:pt x="1747048" y="313106"/>
                </a:lnTo>
                <a:lnTo>
                  <a:pt x="1971295" y="313106"/>
                </a:lnTo>
                <a:lnTo>
                  <a:pt x="1971295" y="297363"/>
                </a:lnTo>
                <a:lnTo>
                  <a:pt x="1776085" y="297363"/>
                </a:lnTo>
                <a:lnTo>
                  <a:pt x="1776085" y="253283"/>
                </a:lnTo>
                <a:lnTo>
                  <a:pt x="1963249" y="253283"/>
                </a:lnTo>
                <a:lnTo>
                  <a:pt x="1963249" y="172820"/>
                </a:lnTo>
                <a:close/>
              </a:path>
              <a:path w="1999614" h="317500">
                <a:moveTo>
                  <a:pt x="1971295" y="289667"/>
                </a:moveTo>
                <a:lnTo>
                  <a:pt x="1776085" y="289667"/>
                </a:lnTo>
                <a:lnTo>
                  <a:pt x="1776085" y="297363"/>
                </a:lnTo>
                <a:lnTo>
                  <a:pt x="1971295" y="297363"/>
                </a:lnTo>
                <a:lnTo>
                  <a:pt x="1971295" y="289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4" name="object 14"/>
          <p:cNvSpPr/>
          <p:nvPr/>
        </p:nvSpPr>
        <p:spPr>
          <a:xfrm>
            <a:off x="3055263" y="7393271"/>
            <a:ext cx="396875" cy="629920"/>
          </a:xfrm>
          <a:custGeom>
            <a:avLst/>
            <a:gdLst/>
            <a:rect l="l" t="t" r="r" b="b"/>
            <a:pathLst>
              <a:path w="396875" h="629920">
                <a:moveTo>
                  <a:pt x="396484" y="0"/>
                </a:moveTo>
                <a:lnTo>
                  <a:pt x="0" y="0"/>
                </a:lnTo>
                <a:lnTo>
                  <a:pt x="0" y="629710"/>
                </a:lnTo>
                <a:lnTo>
                  <a:pt x="396484" y="629710"/>
                </a:lnTo>
                <a:lnTo>
                  <a:pt x="396484" y="0"/>
                </a:lnTo>
                <a:close/>
              </a:path>
            </a:pathLst>
          </a:custGeom>
          <a:solidFill>
            <a:srgbClr val="f21919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5" name="object 15"/>
          <p:cNvSpPr/>
          <p:nvPr/>
        </p:nvSpPr>
        <p:spPr>
          <a:xfrm>
            <a:off x="3031940" y="8174578"/>
            <a:ext cx="420370" cy="629920"/>
          </a:xfrm>
          <a:custGeom>
            <a:avLst/>
            <a:gdLst/>
            <a:rect l="l" t="t" r="r" b="b"/>
            <a:pathLst>
              <a:path w="420370" h="629920">
                <a:moveTo>
                  <a:pt x="419807" y="0"/>
                </a:moveTo>
                <a:lnTo>
                  <a:pt x="0" y="0"/>
                </a:lnTo>
                <a:lnTo>
                  <a:pt x="0" y="629710"/>
                </a:lnTo>
                <a:lnTo>
                  <a:pt x="419807" y="629710"/>
                </a:lnTo>
                <a:lnTo>
                  <a:pt x="419807" y="0"/>
                </a:lnTo>
                <a:close/>
              </a:path>
            </a:pathLst>
          </a:custGeom>
          <a:solidFill>
            <a:srgbClr val="fdea43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6" name="object 16"/>
          <p:cNvSpPr/>
          <p:nvPr/>
        </p:nvSpPr>
        <p:spPr>
          <a:xfrm>
            <a:off x="3055263" y="8944225"/>
            <a:ext cx="396875" cy="629920"/>
          </a:xfrm>
          <a:custGeom>
            <a:avLst/>
            <a:gdLst/>
            <a:rect l="l" t="t" r="r" b="b"/>
            <a:pathLst>
              <a:path w="396875" h="629920">
                <a:moveTo>
                  <a:pt x="396484" y="0"/>
                </a:moveTo>
                <a:lnTo>
                  <a:pt x="0" y="0"/>
                </a:lnTo>
                <a:lnTo>
                  <a:pt x="0" y="629710"/>
                </a:lnTo>
                <a:lnTo>
                  <a:pt x="396484" y="629710"/>
                </a:lnTo>
                <a:lnTo>
                  <a:pt x="396484" y="0"/>
                </a:lnTo>
                <a:close/>
              </a:path>
            </a:pathLst>
          </a:custGeom>
          <a:solidFill>
            <a:srgbClr val="41b538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3934056" y="7581971"/>
            <a:ext cx="94615" cy="254635"/>
          </a:xfrm>
          <a:custGeom>
            <a:avLst/>
            <a:gdLst/>
            <a:rect l="l" t="t" r="r" b="b"/>
            <a:pathLst>
              <a:path w="94614" h="254634">
                <a:moveTo>
                  <a:pt x="94416" y="0"/>
                </a:moveTo>
                <a:lnTo>
                  <a:pt x="63607" y="0"/>
                </a:lnTo>
                <a:lnTo>
                  <a:pt x="0" y="42239"/>
                </a:lnTo>
                <a:lnTo>
                  <a:pt x="0" y="73545"/>
                </a:lnTo>
                <a:lnTo>
                  <a:pt x="62116" y="32300"/>
                </a:lnTo>
                <a:lnTo>
                  <a:pt x="63607" y="32300"/>
                </a:lnTo>
                <a:lnTo>
                  <a:pt x="63607" y="254428"/>
                </a:lnTo>
                <a:lnTo>
                  <a:pt x="94416" y="254428"/>
                </a:lnTo>
                <a:lnTo>
                  <a:pt x="944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object 18"/>
          <p:cNvSpPr/>
          <p:nvPr/>
        </p:nvSpPr>
        <p:spPr>
          <a:xfrm>
            <a:off x="3978432" y="9129448"/>
            <a:ext cx="172720" cy="261620"/>
          </a:xfrm>
          <a:custGeom>
            <a:avLst/>
            <a:gdLst/>
            <a:rect l="l" t="t" r="r" b="b"/>
            <a:pathLst>
              <a:path w="172720" h="261620">
                <a:moveTo>
                  <a:pt x="87459" y="0"/>
                </a:moveTo>
                <a:lnTo>
                  <a:pt x="47084" y="8447"/>
                </a:lnTo>
                <a:lnTo>
                  <a:pt x="12524" y="39878"/>
                </a:lnTo>
                <a:lnTo>
                  <a:pt x="5466" y="67085"/>
                </a:lnTo>
                <a:lnTo>
                  <a:pt x="35282" y="67085"/>
                </a:lnTo>
                <a:lnTo>
                  <a:pt x="35696" y="58637"/>
                </a:lnTo>
                <a:lnTo>
                  <a:pt x="38346" y="51432"/>
                </a:lnTo>
                <a:lnTo>
                  <a:pt x="48119" y="39423"/>
                </a:lnTo>
                <a:lnTo>
                  <a:pt x="54413" y="34826"/>
                </a:lnTo>
                <a:lnTo>
                  <a:pt x="69901" y="28449"/>
                </a:lnTo>
                <a:lnTo>
                  <a:pt x="78183" y="26834"/>
                </a:lnTo>
                <a:lnTo>
                  <a:pt x="96321" y="26834"/>
                </a:lnTo>
                <a:lnTo>
                  <a:pt x="131272" y="53461"/>
                </a:lnTo>
                <a:lnTo>
                  <a:pt x="133177" y="60956"/>
                </a:lnTo>
                <a:lnTo>
                  <a:pt x="133177" y="78515"/>
                </a:lnTo>
                <a:lnTo>
                  <a:pt x="108579" y="108330"/>
                </a:lnTo>
                <a:lnTo>
                  <a:pt x="81993" y="113797"/>
                </a:lnTo>
                <a:lnTo>
                  <a:pt x="61619" y="113797"/>
                </a:lnTo>
                <a:lnTo>
                  <a:pt x="61619" y="141128"/>
                </a:lnTo>
                <a:lnTo>
                  <a:pt x="81993" y="141128"/>
                </a:lnTo>
                <a:lnTo>
                  <a:pt x="91311" y="141508"/>
                </a:lnTo>
                <a:lnTo>
                  <a:pt x="131282" y="159002"/>
                </a:lnTo>
                <a:lnTo>
                  <a:pt x="142122" y="188833"/>
                </a:lnTo>
                <a:lnTo>
                  <a:pt x="142122" y="197778"/>
                </a:lnTo>
                <a:lnTo>
                  <a:pt x="115039" y="228339"/>
                </a:lnTo>
                <a:lnTo>
                  <a:pt x="85969" y="234054"/>
                </a:lnTo>
                <a:lnTo>
                  <a:pt x="78802" y="233751"/>
                </a:lnTo>
                <a:lnTo>
                  <a:pt x="34785" y="209580"/>
                </a:lnTo>
                <a:lnTo>
                  <a:pt x="31306" y="194299"/>
                </a:lnTo>
                <a:lnTo>
                  <a:pt x="0" y="194299"/>
                </a:lnTo>
                <a:lnTo>
                  <a:pt x="18316" y="236562"/>
                </a:lnTo>
                <a:lnTo>
                  <a:pt x="52573" y="256633"/>
                </a:lnTo>
                <a:lnTo>
                  <a:pt x="86466" y="261385"/>
                </a:lnTo>
                <a:lnTo>
                  <a:pt x="98493" y="260795"/>
                </a:lnTo>
                <a:lnTo>
                  <a:pt x="139746" y="246788"/>
                </a:lnTo>
                <a:lnTo>
                  <a:pt x="166075" y="217578"/>
                </a:lnTo>
                <a:lnTo>
                  <a:pt x="172435" y="188833"/>
                </a:lnTo>
                <a:lnTo>
                  <a:pt x="171588" y="177210"/>
                </a:lnTo>
                <a:lnTo>
                  <a:pt x="151462" y="140732"/>
                </a:lnTo>
                <a:lnTo>
                  <a:pt x="121251" y="127711"/>
                </a:lnTo>
                <a:lnTo>
                  <a:pt x="121251" y="125723"/>
                </a:lnTo>
                <a:lnTo>
                  <a:pt x="156634" y="96754"/>
                </a:lnTo>
                <a:lnTo>
                  <a:pt x="162993" y="68079"/>
                </a:lnTo>
                <a:lnTo>
                  <a:pt x="162426" y="59227"/>
                </a:lnTo>
                <a:lnTo>
                  <a:pt x="142898" y="20529"/>
                </a:lnTo>
                <a:lnTo>
                  <a:pt x="109386" y="2391"/>
                </a:lnTo>
                <a:lnTo>
                  <a:pt x="98842" y="597"/>
                </a:lnTo>
                <a:lnTo>
                  <a:pt x="87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9" name="object 19"/>
          <p:cNvSpPr/>
          <p:nvPr/>
        </p:nvSpPr>
        <p:spPr>
          <a:xfrm>
            <a:off x="3961073" y="8359801"/>
            <a:ext cx="160655" cy="258445"/>
          </a:xfrm>
          <a:custGeom>
            <a:avLst/>
            <a:gdLst/>
            <a:rect l="l" t="t" r="r" b="b"/>
            <a:pathLst>
              <a:path w="160654" h="258445">
                <a:moveTo>
                  <a:pt x="79508" y="0"/>
                </a:moveTo>
                <a:lnTo>
                  <a:pt x="39381" y="9441"/>
                </a:lnTo>
                <a:lnTo>
                  <a:pt x="11305" y="35779"/>
                </a:lnTo>
                <a:lnTo>
                  <a:pt x="993" y="75036"/>
                </a:lnTo>
                <a:lnTo>
                  <a:pt x="30312" y="75036"/>
                </a:lnTo>
                <a:lnTo>
                  <a:pt x="30677" y="68001"/>
                </a:lnTo>
                <a:lnTo>
                  <a:pt x="31772" y="61433"/>
                </a:lnTo>
                <a:lnTo>
                  <a:pt x="58622" y="30258"/>
                </a:lnTo>
                <a:lnTo>
                  <a:pt x="78515" y="26834"/>
                </a:lnTo>
                <a:lnTo>
                  <a:pt x="85239" y="27168"/>
                </a:lnTo>
                <a:lnTo>
                  <a:pt x="125060" y="53875"/>
                </a:lnTo>
                <a:lnTo>
                  <a:pt x="127214" y="61619"/>
                </a:lnTo>
                <a:lnTo>
                  <a:pt x="127214" y="78349"/>
                </a:lnTo>
                <a:lnTo>
                  <a:pt x="108330" y="115536"/>
                </a:lnTo>
                <a:lnTo>
                  <a:pt x="0" y="235545"/>
                </a:lnTo>
                <a:lnTo>
                  <a:pt x="0" y="257907"/>
                </a:lnTo>
                <a:lnTo>
                  <a:pt x="160508" y="257907"/>
                </a:lnTo>
                <a:lnTo>
                  <a:pt x="160508" y="230575"/>
                </a:lnTo>
                <a:lnTo>
                  <a:pt x="42239" y="230575"/>
                </a:lnTo>
                <a:lnTo>
                  <a:pt x="42239" y="228588"/>
                </a:lnTo>
                <a:lnTo>
                  <a:pt x="99386" y="167465"/>
                </a:lnTo>
                <a:lnTo>
                  <a:pt x="126802" y="136298"/>
                </a:lnTo>
                <a:lnTo>
                  <a:pt x="150942" y="98019"/>
                </a:lnTo>
                <a:lnTo>
                  <a:pt x="156036" y="70564"/>
                </a:lnTo>
                <a:lnTo>
                  <a:pt x="155422" y="60974"/>
                </a:lnTo>
                <a:lnTo>
                  <a:pt x="134544" y="20529"/>
                </a:lnTo>
                <a:lnTo>
                  <a:pt x="100597" y="2360"/>
                </a:lnTo>
                <a:lnTo>
                  <a:pt x="90371" y="590"/>
                </a:lnTo>
                <a:lnTo>
                  <a:pt x="79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0" name="object 20"/>
          <p:cNvSpPr/>
          <p:nvPr/>
        </p:nvSpPr>
        <p:spPr>
          <a:xfrm>
            <a:off x="6597469" y="7547082"/>
            <a:ext cx="1671955" cy="317500"/>
          </a:xfrm>
          <a:custGeom>
            <a:avLst/>
            <a:gdLst/>
            <a:rect l="l" t="t" r="r" b="b"/>
            <a:pathLst>
              <a:path w="1671954" h="317500">
                <a:moveTo>
                  <a:pt x="65070" y="218999"/>
                </a:moveTo>
                <a:lnTo>
                  <a:pt x="36383" y="218999"/>
                </a:lnTo>
                <a:lnTo>
                  <a:pt x="36383" y="309607"/>
                </a:lnTo>
                <a:lnTo>
                  <a:pt x="254683" y="309607"/>
                </a:lnTo>
                <a:lnTo>
                  <a:pt x="254683" y="294214"/>
                </a:lnTo>
                <a:lnTo>
                  <a:pt x="65070" y="294214"/>
                </a:lnTo>
                <a:lnTo>
                  <a:pt x="65070" y="218999"/>
                </a:lnTo>
                <a:close/>
              </a:path>
              <a:path w="1671954" h="317500">
                <a:moveTo>
                  <a:pt x="254683" y="285818"/>
                </a:moveTo>
                <a:lnTo>
                  <a:pt x="65070" y="285818"/>
                </a:lnTo>
                <a:lnTo>
                  <a:pt x="65070" y="294214"/>
                </a:lnTo>
                <a:lnTo>
                  <a:pt x="254683" y="294214"/>
                </a:lnTo>
                <a:lnTo>
                  <a:pt x="254683" y="285818"/>
                </a:lnTo>
                <a:close/>
              </a:path>
              <a:path w="1671954" h="317500">
                <a:moveTo>
                  <a:pt x="159876" y="176668"/>
                </a:moveTo>
                <a:lnTo>
                  <a:pt x="130839" y="176668"/>
                </a:lnTo>
                <a:lnTo>
                  <a:pt x="130839" y="249435"/>
                </a:lnTo>
                <a:lnTo>
                  <a:pt x="159876" y="249435"/>
                </a:lnTo>
                <a:lnTo>
                  <a:pt x="159876" y="176668"/>
                </a:lnTo>
                <a:close/>
              </a:path>
              <a:path w="1671954" h="317500">
                <a:moveTo>
                  <a:pt x="286518" y="161975"/>
                </a:moveTo>
                <a:lnTo>
                  <a:pt x="0" y="161975"/>
                </a:lnTo>
                <a:lnTo>
                  <a:pt x="0" y="185764"/>
                </a:lnTo>
                <a:lnTo>
                  <a:pt x="130839" y="185764"/>
                </a:lnTo>
                <a:lnTo>
                  <a:pt x="130839" y="176668"/>
                </a:lnTo>
                <a:lnTo>
                  <a:pt x="286518" y="176668"/>
                </a:lnTo>
                <a:lnTo>
                  <a:pt x="286518" y="161975"/>
                </a:lnTo>
                <a:close/>
              </a:path>
              <a:path w="1671954" h="317500">
                <a:moveTo>
                  <a:pt x="286518" y="176668"/>
                </a:moveTo>
                <a:lnTo>
                  <a:pt x="159876" y="176668"/>
                </a:lnTo>
                <a:lnTo>
                  <a:pt x="159876" y="185764"/>
                </a:lnTo>
                <a:lnTo>
                  <a:pt x="286518" y="185764"/>
                </a:lnTo>
                <a:lnTo>
                  <a:pt x="286518" y="176668"/>
                </a:lnTo>
                <a:close/>
              </a:path>
              <a:path w="1671954" h="317500">
                <a:moveTo>
                  <a:pt x="249435" y="15043"/>
                </a:moveTo>
                <a:lnTo>
                  <a:pt x="36733" y="15043"/>
                </a:lnTo>
                <a:lnTo>
                  <a:pt x="36733" y="126292"/>
                </a:lnTo>
                <a:lnTo>
                  <a:pt x="249435" y="126292"/>
                </a:lnTo>
                <a:lnTo>
                  <a:pt x="249435" y="102852"/>
                </a:lnTo>
                <a:lnTo>
                  <a:pt x="65070" y="102852"/>
                </a:lnTo>
                <a:lnTo>
                  <a:pt x="65070" y="38482"/>
                </a:lnTo>
                <a:lnTo>
                  <a:pt x="249435" y="38482"/>
                </a:lnTo>
                <a:lnTo>
                  <a:pt x="249435" y="15043"/>
                </a:lnTo>
                <a:close/>
              </a:path>
              <a:path w="1671954" h="317500">
                <a:moveTo>
                  <a:pt x="249435" y="38482"/>
                </a:moveTo>
                <a:lnTo>
                  <a:pt x="220748" y="38482"/>
                </a:lnTo>
                <a:lnTo>
                  <a:pt x="220748" y="102852"/>
                </a:lnTo>
                <a:lnTo>
                  <a:pt x="249435" y="102852"/>
                </a:lnTo>
                <a:lnTo>
                  <a:pt x="249435" y="38482"/>
                </a:lnTo>
                <a:close/>
              </a:path>
              <a:path w="1671954" h="317500">
                <a:moveTo>
                  <a:pt x="424677" y="23089"/>
                </a:moveTo>
                <a:lnTo>
                  <a:pt x="390584" y="28533"/>
                </a:lnTo>
                <a:lnTo>
                  <a:pt x="363674" y="43817"/>
                </a:lnTo>
                <a:lnTo>
                  <a:pt x="346012" y="67365"/>
                </a:lnTo>
                <a:lnTo>
                  <a:pt x="339666" y="97605"/>
                </a:lnTo>
                <a:lnTo>
                  <a:pt x="346012" y="128046"/>
                </a:lnTo>
                <a:lnTo>
                  <a:pt x="363674" y="151699"/>
                </a:lnTo>
                <a:lnTo>
                  <a:pt x="390584" y="167020"/>
                </a:lnTo>
                <a:lnTo>
                  <a:pt x="424677" y="172470"/>
                </a:lnTo>
                <a:lnTo>
                  <a:pt x="458715" y="167020"/>
                </a:lnTo>
                <a:lnTo>
                  <a:pt x="485505" y="151699"/>
                </a:lnTo>
                <a:lnTo>
                  <a:pt x="488781" y="147282"/>
                </a:lnTo>
                <a:lnTo>
                  <a:pt x="424677" y="147282"/>
                </a:lnTo>
                <a:lnTo>
                  <a:pt x="401949" y="143652"/>
                </a:lnTo>
                <a:lnTo>
                  <a:pt x="384008" y="133463"/>
                </a:lnTo>
                <a:lnTo>
                  <a:pt x="372234" y="117764"/>
                </a:lnTo>
                <a:lnTo>
                  <a:pt x="368003" y="97605"/>
                </a:lnTo>
                <a:lnTo>
                  <a:pt x="372234" y="77500"/>
                </a:lnTo>
                <a:lnTo>
                  <a:pt x="384008" y="61921"/>
                </a:lnTo>
                <a:lnTo>
                  <a:pt x="401949" y="51852"/>
                </a:lnTo>
                <a:lnTo>
                  <a:pt x="424677" y="48277"/>
                </a:lnTo>
                <a:lnTo>
                  <a:pt x="488828" y="48277"/>
                </a:lnTo>
                <a:lnTo>
                  <a:pt x="485505" y="43817"/>
                </a:lnTo>
                <a:lnTo>
                  <a:pt x="458715" y="28533"/>
                </a:lnTo>
                <a:lnTo>
                  <a:pt x="424677" y="23089"/>
                </a:lnTo>
                <a:close/>
              </a:path>
              <a:path w="1671954" h="317500">
                <a:moveTo>
                  <a:pt x="488828" y="48277"/>
                </a:moveTo>
                <a:lnTo>
                  <a:pt x="424677" y="48277"/>
                </a:lnTo>
                <a:lnTo>
                  <a:pt x="447204" y="51852"/>
                </a:lnTo>
                <a:lnTo>
                  <a:pt x="465040" y="61921"/>
                </a:lnTo>
                <a:lnTo>
                  <a:pt x="476776" y="77500"/>
                </a:lnTo>
                <a:lnTo>
                  <a:pt x="481001" y="97605"/>
                </a:lnTo>
                <a:lnTo>
                  <a:pt x="476776" y="117764"/>
                </a:lnTo>
                <a:lnTo>
                  <a:pt x="465040" y="133463"/>
                </a:lnTo>
                <a:lnTo>
                  <a:pt x="447204" y="143652"/>
                </a:lnTo>
                <a:lnTo>
                  <a:pt x="424677" y="147282"/>
                </a:lnTo>
                <a:lnTo>
                  <a:pt x="488781" y="147282"/>
                </a:lnTo>
                <a:lnTo>
                  <a:pt x="503047" y="128046"/>
                </a:lnTo>
                <a:lnTo>
                  <a:pt x="509338" y="97605"/>
                </a:lnTo>
                <a:lnTo>
                  <a:pt x="503047" y="67365"/>
                </a:lnTo>
                <a:lnTo>
                  <a:pt x="488828" y="48277"/>
                </a:lnTo>
                <a:close/>
              </a:path>
              <a:path w="1671954" h="317500">
                <a:moveTo>
                  <a:pt x="579656" y="0"/>
                </a:moveTo>
                <a:lnTo>
                  <a:pt x="550619" y="0"/>
                </a:lnTo>
                <a:lnTo>
                  <a:pt x="550619" y="316954"/>
                </a:lnTo>
                <a:lnTo>
                  <a:pt x="579656" y="316954"/>
                </a:lnTo>
                <a:lnTo>
                  <a:pt x="579656" y="0"/>
                </a:lnTo>
                <a:close/>
              </a:path>
              <a:path w="1671954" h="317500">
                <a:moveTo>
                  <a:pt x="529979" y="212352"/>
                </a:moveTo>
                <a:lnTo>
                  <a:pt x="476770" y="218676"/>
                </a:lnTo>
                <a:lnTo>
                  <a:pt x="422578" y="222016"/>
                </a:lnTo>
                <a:lnTo>
                  <a:pt x="370485" y="223323"/>
                </a:lnTo>
                <a:lnTo>
                  <a:pt x="323574" y="223547"/>
                </a:lnTo>
                <a:lnTo>
                  <a:pt x="327772" y="247686"/>
                </a:lnTo>
                <a:lnTo>
                  <a:pt x="373524" y="247418"/>
                </a:lnTo>
                <a:lnTo>
                  <a:pt x="424590" y="245805"/>
                </a:lnTo>
                <a:lnTo>
                  <a:pt x="478410" y="241635"/>
                </a:lnTo>
                <a:lnTo>
                  <a:pt x="532428" y="233692"/>
                </a:lnTo>
                <a:lnTo>
                  <a:pt x="529979" y="212352"/>
                </a:lnTo>
                <a:close/>
              </a:path>
              <a:path w="1671954" h="317500">
                <a:moveTo>
                  <a:pt x="857460" y="117895"/>
                </a:moveTo>
                <a:lnTo>
                  <a:pt x="643999" y="117895"/>
                </a:lnTo>
                <a:lnTo>
                  <a:pt x="643999" y="141684"/>
                </a:lnTo>
                <a:lnTo>
                  <a:pt x="930518" y="141684"/>
                </a:lnTo>
                <a:lnTo>
                  <a:pt x="930518" y="125242"/>
                </a:lnTo>
                <a:lnTo>
                  <a:pt x="885038" y="125242"/>
                </a:lnTo>
                <a:lnTo>
                  <a:pt x="856701" y="122093"/>
                </a:lnTo>
                <a:lnTo>
                  <a:pt x="857460" y="117895"/>
                </a:lnTo>
                <a:close/>
              </a:path>
              <a:path w="1671954" h="317500">
                <a:moveTo>
                  <a:pt x="883989" y="13643"/>
                </a:moveTo>
                <a:lnTo>
                  <a:pt x="865098" y="13643"/>
                </a:lnTo>
                <a:lnTo>
                  <a:pt x="865074" y="37082"/>
                </a:lnTo>
                <a:lnTo>
                  <a:pt x="864966" y="51743"/>
                </a:lnTo>
                <a:lnTo>
                  <a:pt x="864048" y="71979"/>
                </a:lnTo>
                <a:lnTo>
                  <a:pt x="861555" y="95232"/>
                </a:lnTo>
                <a:lnTo>
                  <a:pt x="856701" y="122093"/>
                </a:lnTo>
                <a:lnTo>
                  <a:pt x="885038" y="125242"/>
                </a:lnTo>
                <a:lnTo>
                  <a:pt x="889892" y="97643"/>
                </a:lnTo>
                <a:lnTo>
                  <a:pt x="892385" y="73422"/>
                </a:lnTo>
                <a:lnTo>
                  <a:pt x="893303" y="52284"/>
                </a:lnTo>
                <a:lnTo>
                  <a:pt x="893412" y="37082"/>
                </a:lnTo>
                <a:lnTo>
                  <a:pt x="883989" y="37082"/>
                </a:lnTo>
                <a:lnTo>
                  <a:pt x="883989" y="13643"/>
                </a:lnTo>
                <a:close/>
              </a:path>
              <a:path w="1671954" h="317500">
                <a:moveTo>
                  <a:pt x="930518" y="117895"/>
                </a:moveTo>
                <a:lnTo>
                  <a:pt x="886330" y="117895"/>
                </a:lnTo>
                <a:lnTo>
                  <a:pt x="885038" y="125242"/>
                </a:lnTo>
                <a:lnTo>
                  <a:pt x="930518" y="125242"/>
                </a:lnTo>
                <a:lnTo>
                  <a:pt x="930518" y="117895"/>
                </a:lnTo>
                <a:close/>
              </a:path>
              <a:path w="1671954" h="317500">
                <a:moveTo>
                  <a:pt x="865098" y="13643"/>
                </a:moveTo>
                <a:lnTo>
                  <a:pt x="680382" y="13643"/>
                </a:lnTo>
                <a:lnTo>
                  <a:pt x="680382" y="37082"/>
                </a:lnTo>
                <a:lnTo>
                  <a:pt x="865074" y="37082"/>
                </a:lnTo>
                <a:lnTo>
                  <a:pt x="865098" y="13643"/>
                </a:lnTo>
                <a:close/>
              </a:path>
              <a:path w="1671954" h="317500">
                <a:moveTo>
                  <a:pt x="893435" y="13643"/>
                </a:moveTo>
                <a:lnTo>
                  <a:pt x="883989" y="13643"/>
                </a:lnTo>
                <a:lnTo>
                  <a:pt x="883989" y="37082"/>
                </a:lnTo>
                <a:lnTo>
                  <a:pt x="893412" y="37082"/>
                </a:lnTo>
                <a:lnTo>
                  <a:pt x="893435" y="13643"/>
                </a:lnTo>
                <a:close/>
              </a:path>
              <a:path w="1671954" h="317500">
                <a:moveTo>
                  <a:pt x="894484" y="172820"/>
                </a:moveTo>
                <a:lnTo>
                  <a:pt x="677584" y="172820"/>
                </a:lnTo>
                <a:lnTo>
                  <a:pt x="677584" y="196259"/>
                </a:lnTo>
                <a:lnTo>
                  <a:pt x="865797" y="196259"/>
                </a:lnTo>
                <a:lnTo>
                  <a:pt x="865797" y="230893"/>
                </a:lnTo>
                <a:lnTo>
                  <a:pt x="678283" y="230893"/>
                </a:lnTo>
                <a:lnTo>
                  <a:pt x="678283" y="313106"/>
                </a:lnTo>
                <a:lnTo>
                  <a:pt x="902530" y="313106"/>
                </a:lnTo>
                <a:lnTo>
                  <a:pt x="902530" y="297363"/>
                </a:lnTo>
                <a:lnTo>
                  <a:pt x="707320" y="297363"/>
                </a:lnTo>
                <a:lnTo>
                  <a:pt x="707320" y="253283"/>
                </a:lnTo>
                <a:lnTo>
                  <a:pt x="894484" y="253283"/>
                </a:lnTo>
                <a:lnTo>
                  <a:pt x="894484" y="172820"/>
                </a:lnTo>
                <a:close/>
              </a:path>
              <a:path w="1671954" h="317500">
                <a:moveTo>
                  <a:pt x="902530" y="289667"/>
                </a:moveTo>
                <a:lnTo>
                  <a:pt x="707320" y="289667"/>
                </a:lnTo>
                <a:lnTo>
                  <a:pt x="707320" y="297363"/>
                </a:lnTo>
                <a:lnTo>
                  <a:pt x="902530" y="297363"/>
                </a:lnTo>
                <a:lnTo>
                  <a:pt x="902530" y="289667"/>
                </a:lnTo>
                <a:close/>
              </a:path>
              <a:path w="1671954" h="317500">
                <a:moveTo>
                  <a:pt x="1332543" y="349"/>
                </a:moveTo>
                <a:lnTo>
                  <a:pt x="1304556" y="349"/>
                </a:lnTo>
                <a:lnTo>
                  <a:pt x="1304556" y="316604"/>
                </a:lnTo>
                <a:lnTo>
                  <a:pt x="1332543" y="316604"/>
                </a:lnTo>
                <a:lnTo>
                  <a:pt x="1332543" y="349"/>
                </a:lnTo>
                <a:close/>
              </a:path>
              <a:path w="1671954" h="317500">
                <a:moveTo>
                  <a:pt x="1268522" y="7696"/>
                </a:moveTo>
                <a:lnTo>
                  <a:pt x="1241235" y="7696"/>
                </a:lnTo>
                <a:lnTo>
                  <a:pt x="1241235" y="300512"/>
                </a:lnTo>
                <a:lnTo>
                  <a:pt x="1268522" y="300512"/>
                </a:lnTo>
                <a:lnTo>
                  <a:pt x="1268522" y="137836"/>
                </a:lnTo>
                <a:lnTo>
                  <a:pt x="1249981" y="137836"/>
                </a:lnTo>
                <a:lnTo>
                  <a:pt x="1249981" y="113697"/>
                </a:lnTo>
                <a:lnTo>
                  <a:pt x="1268522" y="113697"/>
                </a:lnTo>
                <a:lnTo>
                  <a:pt x="1268522" y="7696"/>
                </a:lnTo>
                <a:close/>
              </a:path>
              <a:path w="1671954" h="317500">
                <a:moveTo>
                  <a:pt x="1134534" y="49327"/>
                </a:moveTo>
                <a:lnTo>
                  <a:pt x="1128587" y="49327"/>
                </a:lnTo>
                <a:lnTo>
                  <a:pt x="1128587" y="89558"/>
                </a:lnTo>
                <a:lnTo>
                  <a:pt x="1124072" y="132567"/>
                </a:lnTo>
                <a:lnTo>
                  <a:pt x="1110832" y="172558"/>
                </a:lnTo>
                <a:lnTo>
                  <a:pt x="1089328" y="206645"/>
                </a:lnTo>
                <a:lnTo>
                  <a:pt x="1060018" y="231943"/>
                </a:lnTo>
                <a:lnTo>
                  <a:pt x="1077860" y="253633"/>
                </a:lnTo>
                <a:lnTo>
                  <a:pt x="1108914" y="225340"/>
                </a:lnTo>
                <a:lnTo>
                  <a:pt x="1131866" y="186551"/>
                </a:lnTo>
                <a:lnTo>
                  <a:pt x="1143066" y="150133"/>
                </a:lnTo>
                <a:lnTo>
                  <a:pt x="1139246" y="137951"/>
                </a:lnTo>
                <a:lnTo>
                  <a:pt x="1134534" y="89558"/>
                </a:lnTo>
                <a:lnTo>
                  <a:pt x="1134534" y="49327"/>
                </a:lnTo>
                <a:close/>
              </a:path>
              <a:path w="1671954" h="317500">
                <a:moveTo>
                  <a:pt x="1156924" y="49327"/>
                </a:moveTo>
                <a:lnTo>
                  <a:pt x="1150976" y="49327"/>
                </a:lnTo>
                <a:lnTo>
                  <a:pt x="1150976" y="89558"/>
                </a:lnTo>
                <a:lnTo>
                  <a:pt x="1146095" y="140285"/>
                </a:lnTo>
                <a:lnTo>
                  <a:pt x="1143066" y="150133"/>
                </a:lnTo>
                <a:lnTo>
                  <a:pt x="1153075" y="182047"/>
                </a:lnTo>
                <a:lnTo>
                  <a:pt x="1175564" y="218993"/>
                </a:lnTo>
                <a:lnTo>
                  <a:pt x="1206251" y="245937"/>
                </a:lnTo>
                <a:lnTo>
                  <a:pt x="1224093" y="224596"/>
                </a:lnTo>
                <a:lnTo>
                  <a:pt x="1195297" y="200594"/>
                </a:lnTo>
                <a:lnTo>
                  <a:pt x="1174241" y="168229"/>
                </a:lnTo>
                <a:lnTo>
                  <a:pt x="1161319" y="130287"/>
                </a:lnTo>
                <a:lnTo>
                  <a:pt x="1156924" y="89558"/>
                </a:lnTo>
                <a:lnTo>
                  <a:pt x="1156924" y="49327"/>
                </a:lnTo>
                <a:close/>
              </a:path>
              <a:path w="1671954" h="317500">
                <a:moveTo>
                  <a:pt x="1150976" y="49327"/>
                </a:moveTo>
                <a:lnTo>
                  <a:pt x="1134534" y="49327"/>
                </a:lnTo>
                <a:lnTo>
                  <a:pt x="1134534" y="89558"/>
                </a:lnTo>
                <a:lnTo>
                  <a:pt x="1139246" y="137951"/>
                </a:lnTo>
                <a:lnTo>
                  <a:pt x="1143066" y="150133"/>
                </a:lnTo>
                <a:lnTo>
                  <a:pt x="1146095" y="140285"/>
                </a:lnTo>
                <a:lnTo>
                  <a:pt x="1150976" y="89558"/>
                </a:lnTo>
                <a:lnTo>
                  <a:pt x="1150976" y="49327"/>
                </a:lnTo>
                <a:close/>
              </a:path>
              <a:path w="1671954" h="317500">
                <a:moveTo>
                  <a:pt x="1241235" y="113697"/>
                </a:moveTo>
                <a:lnTo>
                  <a:pt x="1189459" y="113697"/>
                </a:lnTo>
                <a:lnTo>
                  <a:pt x="1189459" y="137836"/>
                </a:lnTo>
                <a:lnTo>
                  <a:pt x="1241235" y="137836"/>
                </a:lnTo>
                <a:lnTo>
                  <a:pt x="1241235" y="113697"/>
                </a:lnTo>
                <a:close/>
              </a:path>
              <a:path w="1671954" h="317500">
                <a:moveTo>
                  <a:pt x="1268522" y="113697"/>
                </a:moveTo>
                <a:lnTo>
                  <a:pt x="1249981" y="113697"/>
                </a:lnTo>
                <a:lnTo>
                  <a:pt x="1249981" y="137836"/>
                </a:lnTo>
                <a:lnTo>
                  <a:pt x="1268522" y="137836"/>
                </a:lnTo>
                <a:lnTo>
                  <a:pt x="1268522" y="113697"/>
                </a:lnTo>
                <a:close/>
              </a:path>
              <a:path w="1671954" h="317500">
                <a:moveTo>
                  <a:pt x="1213248" y="37082"/>
                </a:moveTo>
                <a:lnTo>
                  <a:pt x="1068764" y="37082"/>
                </a:lnTo>
                <a:lnTo>
                  <a:pt x="1068764" y="61221"/>
                </a:lnTo>
                <a:lnTo>
                  <a:pt x="1128587" y="61221"/>
                </a:lnTo>
                <a:lnTo>
                  <a:pt x="1128587" y="49327"/>
                </a:lnTo>
                <a:lnTo>
                  <a:pt x="1213248" y="49327"/>
                </a:lnTo>
                <a:lnTo>
                  <a:pt x="1213248" y="37082"/>
                </a:lnTo>
                <a:close/>
              </a:path>
              <a:path w="1671954" h="317500">
                <a:moveTo>
                  <a:pt x="1213248" y="49327"/>
                </a:moveTo>
                <a:lnTo>
                  <a:pt x="1156924" y="49327"/>
                </a:lnTo>
                <a:lnTo>
                  <a:pt x="1156924" y="61221"/>
                </a:lnTo>
                <a:lnTo>
                  <a:pt x="1213248" y="61221"/>
                </a:lnTo>
                <a:lnTo>
                  <a:pt x="1213248" y="49327"/>
                </a:lnTo>
                <a:close/>
              </a:path>
              <a:path w="1671954" h="317500">
                <a:moveTo>
                  <a:pt x="1514432" y="160576"/>
                </a:moveTo>
                <a:lnTo>
                  <a:pt x="1385691" y="160576"/>
                </a:lnTo>
                <a:lnTo>
                  <a:pt x="1385691" y="184015"/>
                </a:lnTo>
                <a:lnTo>
                  <a:pt x="1671510" y="184015"/>
                </a:lnTo>
                <a:lnTo>
                  <a:pt x="1671510" y="169322"/>
                </a:lnTo>
                <a:lnTo>
                  <a:pt x="1514432" y="169322"/>
                </a:lnTo>
                <a:lnTo>
                  <a:pt x="1514432" y="160576"/>
                </a:lnTo>
                <a:close/>
              </a:path>
              <a:path w="1671954" h="317500">
                <a:moveTo>
                  <a:pt x="1543119" y="114747"/>
                </a:moveTo>
                <a:lnTo>
                  <a:pt x="1514432" y="114747"/>
                </a:lnTo>
                <a:lnTo>
                  <a:pt x="1514432" y="169322"/>
                </a:lnTo>
                <a:lnTo>
                  <a:pt x="1543119" y="169322"/>
                </a:lnTo>
                <a:lnTo>
                  <a:pt x="1543119" y="114747"/>
                </a:lnTo>
                <a:close/>
              </a:path>
              <a:path w="1671954" h="317500">
                <a:moveTo>
                  <a:pt x="1671510" y="160576"/>
                </a:moveTo>
                <a:lnTo>
                  <a:pt x="1543119" y="160576"/>
                </a:lnTo>
                <a:lnTo>
                  <a:pt x="1543119" y="169322"/>
                </a:lnTo>
                <a:lnTo>
                  <a:pt x="1671510" y="169322"/>
                </a:lnTo>
                <a:lnTo>
                  <a:pt x="1671510" y="160576"/>
                </a:lnTo>
                <a:close/>
              </a:path>
              <a:path w="1671954" h="317500">
                <a:moveTo>
                  <a:pt x="1635127" y="13293"/>
                </a:moveTo>
                <a:lnTo>
                  <a:pt x="1422424" y="13293"/>
                </a:lnTo>
                <a:lnTo>
                  <a:pt x="1422424" y="121044"/>
                </a:lnTo>
                <a:lnTo>
                  <a:pt x="1514432" y="121044"/>
                </a:lnTo>
                <a:lnTo>
                  <a:pt x="1514432" y="114747"/>
                </a:lnTo>
                <a:lnTo>
                  <a:pt x="1635127" y="114747"/>
                </a:lnTo>
                <a:lnTo>
                  <a:pt x="1635127" y="97605"/>
                </a:lnTo>
                <a:lnTo>
                  <a:pt x="1450761" y="97605"/>
                </a:lnTo>
                <a:lnTo>
                  <a:pt x="1450761" y="36733"/>
                </a:lnTo>
                <a:lnTo>
                  <a:pt x="1635127" y="36733"/>
                </a:lnTo>
                <a:lnTo>
                  <a:pt x="1635127" y="13293"/>
                </a:lnTo>
                <a:close/>
              </a:path>
              <a:path w="1671954" h="317500">
                <a:moveTo>
                  <a:pt x="1635127" y="114747"/>
                </a:moveTo>
                <a:lnTo>
                  <a:pt x="1543119" y="114747"/>
                </a:lnTo>
                <a:lnTo>
                  <a:pt x="1543119" y="121044"/>
                </a:lnTo>
                <a:lnTo>
                  <a:pt x="1635127" y="121044"/>
                </a:lnTo>
                <a:lnTo>
                  <a:pt x="1635127" y="114747"/>
                </a:lnTo>
                <a:close/>
              </a:path>
              <a:path w="1671954" h="317500">
                <a:moveTo>
                  <a:pt x="1635127" y="36733"/>
                </a:moveTo>
                <a:lnTo>
                  <a:pt x="1606440" y="36733"/>
                </a:lnTo>
                <a:lnTo>
                  <a:pt x="1606440" y="97605"/>
                </a:lnTo>
                <a:lnTo>
                  <a:pt x="1635127" y="97605"/>
                </a:lnTo>
                <a:lnTo>
                  <a:pt x="1635127" y="36733"/>
                </a:lnTo>
                <a:close/>
              </a:path>
              <a:path w="1671954" h="317500">
                <a:moveTo>
                  <a:pt x="1636176" y="216550"/>
                </a:moveTo>
                <a:lnTo>
                  <a:pt x="1417527" y="216550"/>
                </a:lnTo>
                <a:lnTo>
                  <a:pt x="1417527" y="240339"/>
                </a:lnTo>
                <a:lnTo>
                  <a:pt x="1607140" y="240339"/>
                </a:lnTo>
                <a:lnTo>
                  <a:pt x="1607140" y="316604"/>
                </a:lnTo>
                <a:lnTo>
                  <a:pt x="1636176" y="316604"/>
                </a:lnTo>
                <a:lnTo>
                  <a:pt x="1636176" y="216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1" name="object 21"/>
          <p:cNvSpPr/>
          <p:nvPr/>
        </p:nvSpPr>
        <p:spPr>
          <a:xfrm>
            <a:off x="6597469" y="8328391"/>
            <a:ext cx="1671955" cy="317500"/>
          </a:xfrm>
          <a:custGeom>
            <a:avLst/>
            <a:gdLst/>
            <a:rect l="l" t="t" r="r" b="b"/>
            <a:pathLst>
              <a:path w="1671954" h="317500">
                <a:moveTo>
                  <a:pt x="65070" y="218999"/>
                </a:moveTo>
                <a:lnTo>
                  <a:pt x="36383" y="218999"/>
                </a:lnTo>
                <a:lnTo>
                  <a:pt x="36383" y="309607"/>
                </a:lnTo>
                <a:lnTo>
                  <a:pt x="254683" y="309607"/>
                </a:lnTo>
                <a:lnTo>
                  <a:pt x="254683" y="294214"/>
                </a:lnTo>
                <a:lnTo>
                  <a:pt x="65070" y="294214"/>
                </a:lnTo>
                <a:lnTo>
                  <a:pt x="65070" y="218999"/>
                </a:lnTo>
                <a:close/>
              </a:path>
              <a:path w="1671954" h="317500">
                <a:moveTo>
                  <a:pt x="254683" y="285818"/>
                </a:moveTo>
                <a:lnTo>
                  <a:pt x="65070" y="285818"/>
                </a:lnTo>
                <a:lnTo>
                  <a:pt x="65070" y="294214"/>
                </a:lnTo>
                <a:lnTo>
                  <a:pt x="254683" y="294214"/>
                </a:lnTo>
                <a:lnTo>
                  <a:pt x="254683" y="285818"/>
                </a:lnTo>
                <a:close/>
              </a:path>
              <a:path w="1671954" h="317500">
                <a:moveTo>
                  <a:pt x="159876" y="176668"/>
                </a:moveTo>
                <a:lnTo>
                  <a:pt x="130839" y="176668"/>
                </a:lnTo>
                <a:lnTo>
                  <a:pt x="130839" y="249435"/>
                </a:lnTo>
                <a:lnTo>
                  <a:pt x="159876" y="249435"/>
                </a:lnTo>
                <a:lnTo>
                  <a:pt x="159876" y="176668"/>
                </a:lnTo>
                <a:close/>
              </a:path>
              <a:path w="1671954" h="317500">
                <a:moveTo>
                  <a:pt x="286518" y="161975"/>
                </a:moveTo>
                <a:lnTo>
                  <a:pt x="0" y="161975"/>
                </a:lnTo>
                <a:lnTo>
                  <a:pt x="0" y="185764"/>
                </a:lnTo>
                <a:lnTo>
                  <a:pt x="130839" y="185764"/>
                </a:lnTo>
                <a:lnTo>
                  <a:pt x="130839" y="176668"/>
                </a:lnTo>
                <a:lnTo>
                  <a:pt x="286518" y="176668"/>
                </a:lnTo>
                <a:lnTo>
                  <a:pt x="286518" y="161975"/>
                </a:lnTo>
                <a:close/>
              </a:path>
              <a:path w="1671954" h="317500">
                <a:moveTo>
                  <a:pt x="286518" y="176668"/>
                </a:moveTo>
                <a:lnTo>
                  <a:pt x="159876" y="176668"/>
                </a:lnTo>
                <a:lnTo>
                  <a:pt x="159876" y="185764"/>
                </a:lnTo>
                <a:lnTo>
                  <a:pt x="286518" y="185764"/>
                </a:lnTo>
                <a:lnTo>
                  <a:pt x="286518" y="176668"/>
                </a:lnTo>
                <a:close/>
              </a:path>
              <a:path w="1671954" h="317500">
                <a:moveTo>
                  <a:pt x="249435" y="15043"/>
                </a:moveTo>
                <a:lnTo>
                  <a:pt x="36733" y="15043"/>
                </a:lnTo>
                <a:lnTo>
                  <a:pt x="36733" y="126292"/>
                </a:lnTo>
                <a:lnTo>
                  <a:pt x="249435" y="126292"/>
                </a:lnTo>
                <a:lnTo>
                  <a:pt x="249435" y="102852"/>
                </a:lnTo>
                <a:lnTo>
                  <a:pt x="65070" y="102852"/>
                </a:lnTo>
                <a:lnTo>
                  <a:pt x="65070" y="38482"/>
                </a:lnTo>
                <a:lnTo>
                  <a:pt x="249435" y="38482"/>
                </a:lnTo>
                <a:lnTo>
                  <a:pt x="249435" y="15043"/>
                </a:lnTo>
                <a:close/>
              </a:path>
              <a:path w="1671954" h="317500">
                <a:moveTo>
                  <a:pt x="249435" y="38482"/>
                </a:moveTo>
                <a:lnTo>
                  <a:pt x="220748" y="38482"/>
                </a:lnTo>
                <a:lnTo>
                  <a:pt x="220748" y="102852"/>
                </a:lnTo>
                <a:lnTo>
                  <a:pt x="249435" y="102852"/>
                </a:lnTo>
                <a:lnTo>
                  <a:pt x="249435" y="38482"/>
                </a:lnTo>
                <a:close/>
              </a:path>
              <a:path w="1671954" h="317500">
                <a:moveTo>
                  <a:pt x="424677" y="23089"/>
                </a:moveTo>
                <a:lnTo>
                  <a:pt x="390584" y="28533"/>
                </a:lnTo>
                <a:lnTo>
                  <a:pt x="363674" y="43817"/>
                </a:lnTo>
                <a:lnTo>
                  <a:pt x="346012" y="67365"/>
                </a:lnTo>
                <a:lnTo>
                  <a:pt x="339666" y="97605"/>
                </a:lnTo>
                <a:lnTo>
                  <a:pt x="346012" y="128046"/>
                </a:lnTo>
                <a:lnTo>
                  <a:pt x="363674" y="151699"/>
                </a:lnTo>
                <a:lnTo>
                  <a:pt x="390584" y="167020"/>
                </a:lnTo>
                <a:lnTo>
                  <a:pt x="424677" y="172470"/>
                </a:lnTo>
                <a:lnTo>
                  <a:pt x="458715" y="167020"/>
                </a:lnTo>
                <a:lnTo>
                  <a:pt x="485505" y="151699"/>
                </a:lnTo>
                <a:lnTo>
                  <a:pt x="488781" y="147282"/>
                </a:lnTo>
                <a:lnTo>
                  <a:pt x="424677" y="147282"/>
                </a:lnTo>
                <a:lnTo>
                  <a:pt x="401949" y="143652"/>
                </a:lnTo>
                <a:lnTo>
                  <a:pt x="384008" y="133463"/>
                </a:lnTo>
                <a:lnTo>
                  <a:pt x="372234" y="117764"/>
                </a:lnTo>
                <a:lnTo>
                  <a:pt x="368003" y="97605"/>
                </a:lnTo>
                <a:lnTo>
                  <a:pt x="372234" y="77500"/>
                </a:lnTo>
                <a:lnTo>
                  <a:pt x="384008" y="61921"/>
                </a:lnTo>
                <a:lnTo>
                  <a:pt x="401949" y="51852"/>
                </a:lnTo>
                <a:lnTo>
                  <a:pt x="424677" y="48277"/>
                </a:lnTo>
                <a:lnTo>
                  <a:pt x="488828" y="48277"/>
                </a:lnTo>
                <a:lnTo>
                  <a:pt x="485505" y="43817"/>
                </a:lnTo>
                <a:lnTo>
                  <a:pt x="458715" y="28533"/>
                </a:lnTo>
                <a:lnTo>
                  <a:pt x="424677" y="23089"/>
                </a:lnTo>
                <a:close/>
              </a:path>
              <a:path w="1671954" h="317500">
                <a:moveTo>
                  <a:pt x="488828" y="48277"/>
                </a:moveTo>
                <a:lnTo>
                  <a:pt x="424677" y="48277"/>
                </a:lnTo>
                <a:lnTo>
                  <a:pt x="447204" y="51852"/>
                </a:lnTo>
                <a:lnTo>
                  <a:pt x="465040" y="61921"/>
                </a:lnTo>
                <a:lnTo>
                  <a:pt x="476776" y="77500"/>
                </a:lnTo>
                <a:lnTo>
                  <a:pt x="481001" y="97605"/>
                </a:lnTo>
                <a:lnTo>
                  <a:pt x="476776" y="117764"/>
                </a:lnTo>
                <a:lnTo>
                  <a:pt x="465040" y="133463"/>
                </a:lnTo>
                <a:lnTo>
                  <a:pt x="447204" y="143652"/>
                </a:lnTo>
                <a:lnTo>
                  <a:pt x="424677" y="147282"/>
                </a:lnTo>
                <a:lnTo>
                  <a:pt x="488781" y="147282"/>
                </a:lnTo>
                <a:lnTo>
                  <a:pt x="503047" y="128046"/>
                </a:lnTo>
                <a:lnTo>
                  <a:pt x="509338" y="97605"/>
                </a:lnTo>
                <a:lnTo>
                  <a:pt x="503047" y="67365"/>
                </a:lnTo>
                <a:lnTo>
                  <a:pt x="488828" y="48277"/>
                </a:lnTo>
                <a:close/>
              </a:path>
              <a:path w="1671954" h="317500">
                <a:moveTo>
                  <a:pt x="579656" y="0"/>
                </a:moveTo>
                <a:lnTo>
                  <a:pt x="550619" y="0"/>
                </a:lnTo>
                <a:lnTo>
                  <a:pt x="550619" y="316954"/>
                </a:lnTo>
                <a:lnTo>
                  <a:pt x="579656" y="316954"/>
                </a:lnTo>
                <a:lnTo>
                  <a:pt x="579656" y="0"/>
                </a:lnTo>
                <a:close/>
              </a:path>
              <a:path w="1671954" h="317500">
                <a:moveTo>
                  <a:pt x="529979" y="212352"/>
                </a:moveTo>
                <a:lnTo>
                  <a:pt x="476770" y="218676"/>
                </a:lnTo>
                <a:lnTo>
                  <a:pt x="422578" y="222016"/>
                </a:lnTo>
                <a:lnTo>
                  <a:pt x="370485" y="223323"/>
                </a:lnTo>
                <a:lnTo>
                  <a:pt x="323574" y="223547"/>
                </a:lnTo>
                <a:lnTo>
                  <a:pt x="327772" y="247686"/>
                </a:lnTo>
                <a:lnTo>
                  <a:pt x="373524" y="247418"/>
                </a:lnTo>
                <a:lnTo>
                  <a:pt x="424590" y="245805"/>
                </a:lnTo>
                <a:lnTo>
                  <a:pt x="478410" y="241635"/>
                </a:lnTo>
                <a:lnTo>
                  <a:pt x="532428" y="233692"/>
                </a:lnTo>
                <a:lnTo>
                  <a:pt x="529979" y="212352"/>
                </a:lnTo>
                <a:close/>
              </a:path>
              <a:path w="1671954" h="317500">
                <a:moveTo>
                  <a:pt x="857460" y="117895"/>
                </a:moveTo>
                <a:lnTo>
                  <a:pt x="643999" y="117895"/>
                </a:lnTo>
                <a:lnTo>
                  <a:pt x="643999" y="141684"/>
                </a:lnTo>
                <a:lnTo>
                  <a:pt x="930518" y="141684"/>
                </a:lnTo>
                <a:lnTo>
                  <a:pt x="930518" y="125242"/>
                </a:lnTo>
                <a:lnTo>
                  <a:pt x="885038" y="125242"/>
                </a:lnTo>
                <a:lnTo>
                  <a:pt x="856701" y="122093"/>
                </a:lnTo>
                <a:lnTo>
                  <a:pt x="857460" y="117895"/>
                </a:lnTo>
                <a:close/>
              </a:path>
              <a:path w="1671954" h="317500">
                <a:moveTo>
                  <a:pt x="883989" y="13643"/>
                </a:moveTo>
                <a:lnTo>
                  <a:pt x="865098" y="13643"/>
                </a:lnTo>
                <a:lnTo>
                  <a:pt x="865074" y="37082"/>
                </a:lnTo>
                <a:lnTo>
                  <a:pt x="864966" y="51743"/>
                </a:lnTo>
                <a:lnTo>
                  <a:pt x="864048" y="71979"/>
                </a:lnTo>
                <a:lnTo>
                  <a:pt x="861555" y="95232"/>
                </a:lnTo>
                <a:lnTo>
                  <a:pt x="856701" y="122093"/>
                </a:lnTo>
                <a:lnTo>
                  <a:pt x="885038" y="125242"/>
                </a:lnTo>
                <a:lnTo>
                  <a:pt x="889892" y="97643"/>
                </a:lnTo>
                <a:lnTo>
                  <a:pt x="892385" y="73422"/>
                </a:lnTo>
                <a:lnTo>
                  <a:pt x="893303" y="52284"/>
                </a:lnTo>
                <a:lnTo>
                  <a:pt x="893412" y="37082"/>
                </a:lnTo>
                <a:lnTo>
                  <a:pt x="883989" y="37082"/>
                </a:lnTo>
                <a:lnTo>
                  <a:pt x="883989" y="13643"/>
                </a:lnTo>
                <a:close/>
              </a:path>
              <a:path w="1671954" h="317500">
                <a:moveTo>
                  <a:pt x="930518" y="117895"/>
                </a:moveTo>
                <a:lnTo>
                  <a:pt x="886330" y="117895"/>
                </a:lnTo>
                <a:lnTo>
                  <a:pt x="885038" y="125242"/>
                </a:lnTo>
                <a:lnTo>
                  <a:pt x="930518" y="125242"/>
                </a:lnTo>
                <a:lnTo>
                  <a:pt x="930518" y="117895"/>
                </a:lnTo>
                <a:close/>
              </a:path>
              <a:path w="1671954" h="317500">
                <a:moveTo>
                  <a:pt x="865098" y="13643"/>
                </a:moveTo>
                <a:lnTo>
                  <a:pt x="680382" y="13643"/>
                </a:lnTo>
                <a:lnTo>
                  <a:pt x="680382" y="37082"/>
                </a:lnTo>
                <a:lnTo>
                  <a:pt x="865074" y="37082"/>
                </a:lnTo>
                <a:lnTo>
                  <a:pt x="865098" y="13643"/>
                </a:lnTo>
                <a:close/>
              </a:path>
              <a:path w="1671954" h="317500">
                <a:moveTo>
                  <a:pt x="893435" y="13643"/>
                </a:moveTo>
                <a:lnTo>
                  <a:pt x="883989" y="13643"/>
                </a:lnTo>
                <a:lnTo>
                  <a:pt x="883989" y="37082"/>
                </a:lnTo>
                <a:lnTo>
                  <a:pt x="893412" y="37082"/>
                </a:lnTo>
                <a:lnTo>
                  <a:pt x="893435" y="13643"/>
                </a:lnTo>
                <a:close/>
              </a:path>
              <a:path w="1671954" h="317500">
                <a:moveTo>
                  <a:pt x="894484" y="172820"/>
                </a:moveTo>
                <a:lnTo>
                  <a:pt x="677584" y="172820"/>
                </a:lnTo>
                <a:lnTo>
                  <a:pt x="677584" y="196259"/>
                </a:lnTo>
                <a:lnTo>
                  <a:pt x="865797" y="196259"/>
                </a:lnTo>
                <a:lnTo>
                  <a:pt x="865797" y="230893"/>
                </a:lnTo>
                <a:lnTo>
                  <a:pt x="678283" y="230893"/>
                </a:lnTo>
                <a:lnTo>
                  <a:pt x="678283" y="313106"/>
                </a:lnTo>
                <a:lnTo>
                  <a:pt x="902530" y="313106"/>
                </a:lnTo>
                <a:lnTo>
                  <a:pt x="902530" y="297363"/>
                </a:lnTo>
                <a:lnTo>
                  <a:pt x="707320" y="297363"/>
                </a:lnTo>
                <a:lnTo>
                  <a:pt x="707320" y="253283"/>
                </a:lnTo>
                <a:lnTo>
                  <a:pt x="894484" y="253283"/>
                </a:lnTo>
                <a:lnTo>
                  <a:pt x="894484" y="172820"/>
                </a:lnTo>
                <a:close/>
              </a:path>
              <a:path w="1671954" h="317500">
                <a:moveTo>
                  <a:pt x="902530" y="289667"/>
                </a:moveTo>
                <a:lnTo>
                  <a:pt x="707320" y="289667"/>
                </a:lnTo>
                <a:lnTo>
                  <a:pt x="707320" y="297363"/>
                </a:lnTo>
                <a:lnTo>
                  <a:pt x="902530" y="297363"/>
                </a:lnTo>
                <a:lnTo>
                  <a:pt x="902530" y="289667"/>
                </a:lnTo>
                <a:close/>
              </a:path>
              <a:path w="1671954" h="317500">
                <a:moveTo>
                  <a:pt x="1332543" y="349"/>
                </a:moveTo>
                <a:lnTo>
                  <a:pt x="1304556" y="349"/>
                </a:lnTo>
                <a:lnTo>
                  <a:pt x="1304556" y="316604"/>
                </a:lnTo>
                <a:lnTo>
                  <a:pt x="1332543" y="316604"/>
                </a:lnTo>
                <a:lnTo>
                  <a:pt x="1332543" y="349"/>
                </a:lnTo>
                <a:close/>
              </a:path>
              <a:path w="1671954" h="317500">
                <a:moveTo>
                  <a:pt x="1268522" y="7696"/>
                </a:moveTo>
                <a:lnTo>
                  <a:pt x="1241235" y="7696"/>
                </a:lnTo>
                <a:lnTo>
                  <a:pt x="1241235" y="300512"/>
                </a:lnTo>
                <a:lnTo>
                  <a:pt x="1268522" y="300512"/>
                </a:lnTo>
                <a:lnTo>
                  <a:pt x="1268522" y="137836"/>
                </a:lnTo>
                <a:lnTo>
                  <a:pt x="1249981" y="137836"/>
                </a:lnTo>
                <a:lnTo>
                  <a:pt x="1249981" y="113697"/>
                </a:lnTo>
                <a:lnTo>
                  <a:pt x="1268522" y="113697"/>
                </a:lnTo>
                <a:lnTo>
                  <a:pt x="1268522" y="7696"/>
                </a:lnTo>
                <a:close/>
              </a:path>
              <a:path w="1671954" h="317500">
                <a:moveTo>
                  <a:pt x="1134534" y="49327"/>
                </a:moveTo>
                <a:lnTo>
                  <a:pt x="1128587" y="49327"/>
                </a:lnTo>
                <a:lnTo>
                  <a:pt x="1128587" y="89558"/>
                </a:lnTo>
                <a:lnTo>
                  <a:pt x="1124072" y="132567"/>
                </a:lnTo>
                <a:lnTo>
                  <a:pt x="1110832" y="172558"/>
                </a:lnTo>
                <a:lnTo>
                  <a:pt x="1089328" y="206645"/>
                </a:lnTo>
                <a:lnTo>
                  <a:pt x="1060018" y="231943"/>
                </a:lnTo>
                <a:lnTo>
                  <a:pt x="1077860" y="253633"/>
                </a:lnTo>
                <a:lnTo>
                  <a:pt x="1108914" y="225340"/>
                </a:lnTo>
                <a:lnTo>
                  <a:pt x="1131866" y="186551"/>
                </a:lnTo>
                <a:lnTo>
                  <a:pt x="1143066" y="150133"/>
                </a:lnTo>
                <a:lnTo>
                  <a:pt x="1139246" y="137951"/>
                </a:lnTo>
                <a:lnTo>
                  <a:pt x="1134534" y="89558"/>
                </a:lnTo>
                <a:lnTo>
                  <a:pt x="1134534" y="49327"/>
                </a:lnTo>
                <a:close/>
              </a:path>
              <a:path w="1671954" h="317500">
                <a:moveTo>
                  <a:pt x="1156924" y="49327"/>
                </a:moveTo>
                <a:lnTo>
                  <a:pt x="1150976" y="49327"/>
                </a:lnTo>
                <a:lnTo>
                  <a:pt x="1150976" y="89558"/>
                </a:lnTo>
                <a:lnTo>
                  <a:pt x="1146095" y="140285"/>
                </a:lnTo>
                <a:lnTo>
                  <a:pt x="1143066" y="150133"/>
                </a:lnTo>
                <a:lnTo>
                  <a:pt x="1153075" y="182047"/>
                </a:lnTo>
                <a:lnTo>
                  <a:pt x="1175564" y="218993"/>
                </a:lnTo>
                <a:lnTo>
                  <a:pt x="1206251" y="245937"/>
                </a:lnTo>
                <a:lnTo>
                  <a:pt x="1224093" y="224596"/>
                </a:lnTo>
                <a:lnTo>
                  <a:pt x="1195297" y="200594"/>
                </a:lnTo>
                <a:lnTo>
                  <a:pt x="1174241" y="168229"/>
                </a:lnTo>
                <a:lnTo>
                  <a:pt x="1161319" y="130287"/>
                </a:lnTo>
                <a:lnTo>
                  <a:pt x="1156924" y="89558"/>
                </a:lnTo>
                <a:lnTo>
                  <a:pt x="1156924" y="49327"/>
                </a:lnTo>
                <a:close/>
              </a:path>
              <a:path w="1671954" h="317500">
                <a:moveTo>
                  <a:pt x="1150976" y="49327"/>
                </a:moveTo>
                <a:lnTo>
                  <a:pt x="1134534" y="49327"/>
                </a:lnTo>
                <a:lnTo>
                  <a:pt x="1134534" y="89558"/>
                </a:lnTo>
                <a:lnTo>
                  <a:pt x="1139246" y="137951"/>
                </a:lnTo>
                <a:lnTo>
                  <a:pt x="1143066" y="150133"/>
                </a:lnTo>
                <a:lnTo>
                  <a:pt x="1146095" y="140285"/>
                </a:lnTo>
                <a:lnTo>
                  <a:pt x="1150976" y="89558"/>
                </a:lnTo>
                <a:lnTo>
                  <a:pt x="1150976" y="49327"/>
                </a:lnTo>
                <a:close/>
              </a:path>
              <a:path w="1671954" h="317500">
                <a:moveTo>
                  <a:pt x="1241235" y="113697"/>
                </a:moveTo>
                <a:lnTo>
                  <a:pt x="1189459" y="113697"/>
                </a:lnTo>
                <a:lnTo>
                  <a:pt x="1189459" y="137836"/>
                </a:lnTo>
                <a:lnTo>
                  <a:pt x="1241235" y="137836"/>
                </a:lnTo>
                <a:lnTo>
                  <a:pt x="1241235" y="113697"/>
                </a:lnTo>
                <a:close/>
              </a:path>
              <a:path w="1671954" h="317500">
                <a:moveTo>
                  <a:pt x="1268522" y="113697"/>
                </a:moveTo>
                <a:lnTo>
                  <a:pt x="1249981" y="113697"/>
                </a:lnTo>
                <a:lnTo>
                  <a:pt x="1249981" y="137836"/>
                </a:lnTo>
                <a:lnTo>
                  <a:pt x="1268522" y="137836"/>
                </a:lnTo>
                <a:lnTo>
                  <a:pt x="1268522" y="113697"/>
                </a:lnTo>
                <a:close/>
              </a:path>
              <a:path w="1671954" h="317500">
                <a:moveTo>
                  <a:pt x="1213248" y="37082"/>
                </a:moveTo>
                <a:lnTo>
                  <a:pt x="1068764" y="37082"/>
                </a:lnTo>
                <a:lnTo>
                  <a:pt x="1068764" y="61221"/>
                </a:lnTo>
                <a:lnTo>
                  <a:pt x="1128587" y="61221"/>
                </a:lnTo>
                <a:lnTo>
                  <a:pt x="1128587" y="49327"/>
                </a:lnTo>
                <a:lnTo>
                  <a:pt x="1213248" y="49327"/>
                </a:lnTo>
                <a:lnTo>
                  <a:pt x="1213248" y="37082"/>
                </a:lnTo>
                <a:close/>
              </a:path>
              <a:path w="1671954" h="317500">
                <a:moveTo>
                  <a:pt x="1213248" y="49327"/>
                </a:moveTo>
                <a:lnTo>
                  <a:pt x="1156924" y="49327"/>
                </a:lnTo>
                <a:lnTo>
                  <a:pt x="1156924" y="61221"/>
                </a:lnTo>
                <a:lnTo>
                  <a:pt x="1213248" y="61221"/>
                </a:lnTo>
                <a:lnTo>
                  <a:pt x="1213248" y="49327"/>
                </a:lnTo>
                <a:close/>
              </a:path>
              <a:path w="1671954" h="317500">
                <a:moveTo>
                  <a:pt x="1514432" y="160576"/>
                </a:moveTo>
                <a:lnTo>
                  <a:pt x="1385691" y="160576"/>
                </a:lnTo>
                <a:lnTo>
                  <a:pt x="1385691" y="184015"/>
                </a:lnTo>
                <a:lnTo>
                  <a:pt x="1671510" y="184015"/>
                </a:lnTo>
                <a:lnTo>
                  <a:pt x="1671510" y="169322"/>
                </a:lnTo>
                <a:lnTo>
                  <a:pt x="1514432" y="169322"/>
                </a:lnTo>
                <a:lnTo>
                  <a:pt x="1514432" y="160576"/>
                </a:lnTo>
                <a:close/>
              </a:path>
              <a:path w="1671954" h="317500">
                <a:moveTo>
                  <a:pt x="1543119" y="114747"/>
                </a:moveTo>
                <a:lnTo>
                  <a:pt x="1514432" y="114747"/>
                </a:lnTo>
                <a:lnTo>
                  <a:pt x="1514432" y="169322"/>
                </a:lnTo>
                <a:lnTo>
                  <a:pt x="1543119" y="169322"/>
                </a:lnTo>
                <a:lnTo>
                  <a:pt x="1543119" y="114747"/>
                </a:lnTo>
                <a:close/>
              </a:path>
              <a:path w="1671954" h="317500">
                <a:moveTo>
                  <a:pt x="1671510" y="160576"/>
                </a:moveTo>
                <a:lnTo>
                  <a:pt x="1543119" y="160576"/>
                </a:lnTo>
                <a:lnTo>
                  <a:pt x="1543119" y="169322"/>
                </a:lnTo>
                <a:lnTo>
                  <a:pt x="1671510" y="169322"/>
                </a:lnTo>
                <a:lnTo>
                  <a:pt x="1671510" y="160576"/>
                </a:lnTo>
                <a:close/>
              </a:path>
              <a:path w="1671954" h="317500">
                <a:moveTo>
                  <a:pt x="1635127" y="13293"/>
                </a:moveTo>
                <a:lnTo>
                  <a:pt x="1422424" y="13293"/>
                </a:lnTo>
                <a:lnTo>
                  <a:pt x="1422424" y="121044"/>
                </a:lnTo>
                <a:lnTo>
                  <a:pt x="1514432" y="121044"/>
                </a:lnTo>
                <a:lnTo>
                  <a:pt x="1514432" y="114747"/>
                </a:lnTo>
                <a:lnTo>
                  <a:pt x="1635127" y="114747"/>
                </a:lnTo>
                <a:lnTo>
                  <a:pt x="1635127" y="97605"/>
                </a:lnTo>
                <a:lnTo>
                  <a:pt x="1450761" y="97605"/>
                </a:lnTo>
                <a:lnTo>
                  <a:pt x="1450761" y="36733"/>
                </a:lnTo>
                <a:lnTo>
                  <a:pt x="1635127" y="36733"/>
                </a:lnTo>
                <a:lnTo>
                  <a:pt x="1635127" y="13293"/>
                </a:lnTo>
                <a:close/>
              </a:path>
              <a:path w="1671954" h="317500">
                <a:moveTo>
                  <a:pt x="1635127" y="114747"/>
                </a:moveTo>
                <a:lnTo>
                  <a:pt x="1543119" y="114747"/>
                </a:lnTo>
                <a:lnTo>
                  <a:pt x="1543119" y="121044"/>
                </a:lnTo>
                <a:lnTo>
                  <a:pt x="1635127" y="121044"/>
                </a:lnTo>
                <a:lnTo>
                  <a:pt x="1635127" y="114747"/>
                </a:lnTo>
                <a:close/>
              </a:path>
              <a:path w="1671954" h="317500">
                <a:moveTo>
                  <a:pt x="1635127" y="36733"/>
                </a:moveTo>
                <a:lnTo>
                  <a:pt x="1606440" y="36733"/>
                </a:lnTo>
                <a:lnTo>
                  <a:pt x="1606440" y="97605"/>
                </a:lnTo>
                <a:lnTo>
                  <a:pt x="1635127" y="97605"/>
                </a:lnTo>
                <a:lnTo>
                  <a:pt x="1635127" y="36733"/>
                </a:lnTo>
                <a:close/>
              </a:path>
              <a:path w="1671954" h="317500">
                <a:moveTo>
                  <a:pt x="1636176" y="216550"/>
                </a:moveTo>
                <a:lnTo>
                  <a:pt x="1417527" y="216550"/>
                </a:lnTo>
                <a:lnTo>
                  <a:pt x="1417527" y="240339"/>
                </a:lnTo>
                <a:lnTo>
                  <a:pt x="1607140" y="240339"/>
                </a:lnTo>
                <a:lnTo>
                  <a:pt x="1607140" y="316604"/>
                </a:lnTo>
                <a:lnTo>
                  <a:pt x="1636176" y="316604"/>
                </a:lnTo>
                <a:lnTo>
                  <a:pt x="1636176" y="216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2" name="object 22"/>
          <p:cNvSpPr/>
          <p:nvPr/>
        </p:nvSpPr>
        <p:spPr>
          <a:xfrm>
            <a:off x="6597469" y="9098038"/>
            <a:ext cx="1671955" cy="317500"/>
          </a:xfrm>
          <a:custGeom>
            <a:avLst/>
            <a:gdLst/>
            <a:rect l="l" t="t" r="r" b="b"/>
            <a:pathLst>
              <a:path w="1671954" h="317500">
                <a:moveTo>
                  <a:pt x="65070" y="218999"/>
                </a:moveTo>
                <a:lnTo>
                  <a:pt x="36383" y="218999"/>
                </a:lnTo>
                <a:lnTo>
                  <a:pt x="36383" y="309607"/>
                </a:lnTo>
                <a:lnTo>
                  <a:pt x="254683" y="309607"/>
                </a:lnTo>
                <a:lnTo>
                  <a:pt x="254683" y="294214"/>
                </a:lnTo>
                <a:lnTo>
                  <a:pt x="65070" y="294214"/>
                </a:lnTo>
                <a:lnTo>
                  <a:pt x="65070" y="218999"/>
                </a:lnTo>
                <a:close/>
              </a:path>
              <a:path w="1671954" h="317500">
                <a:moveTo>
                  <a:pt x="254683" y="285818"/>
                </a:moveTo>
                <a:lnTo>
                  <a:pt x="65070" y="285818"/>
                </a:lnTo>
                <a:lnTo>
                  <a:pt x="65070" y="294214"/>
                </a:lnTo>
                <a:lnTo>
                  <a:pt x="254683" y="294214"/>
                </a:lnTo>
                <a:lnTo>
                  <a:pt x="254683" y="285818"/>
                </a:lnTo>
                <a:close/>
              </a:path>
              <a:path w="1671954" h="317500">
                <a:moveTo>
                  <a:pt x="159876" y="176668"/>
                </a:moveTo>
                <a:lnTo>
                  <a:pt x="130839" y="176668"/>
                </a:lnTo>
                <a:lnTo>
                  <a:pt x="130839" y="249435"/>
                </a:lnTo>
                <a:lnTo>
                  <a:pt x="159876" y="249435"/>
                </a:lnTo>
                <a:lnTo>
                  <a:pt x="159876" y="176668"/>
                </a:lnTo>
                <a:close/>
              </a:path>
              <a:path w="1671954" h="317500">
                <a:moveTo>
                  <a:pt x="286518" y="161975"/>
                </a:moveTo>
                <a:lnTo>
                  <a:pt x="0" y="161975"/>
                </a:lnTo>
                <a:lnTo>
                  <a:pt x="0" y="185764"/>
                </a:lnTo>
                <a:lnTo>
                  <a:pt x="130839" y="185764"/>
                </a:lnTo>
                <a:lnTo>
                  <a:pt x="130839" y="176668"/>
                </a:lnTo>
                <a:lnTo>
                  <a:pt x="286518" y="176668"/>
                </a:lnTo>
                <a:lnTo>
                  <a:pt x="286518" y="161975"/>
                </a:lnTo>
                <a:close/>
              </a:path>
              <a:path w="1671954" h="317500">
                <a:moveTo>
                  <a:pt x="286518" y="176668"/>
                </a:moveTo>
                <a:lnTo>
                  <a:pt x="159876" y="176668"/>
                </a:lnTo>
                <a:lnTo>
                  <a:pt x="159876" y="185764"/>
                </a:lnTo>
                <a:lnTo>
                  <a:pt x="286518" y="185764"/>
                </a:lnTo>
                <a:lnTo>
                  <a:pt x="286518" y="176668"/>
                </a:lnTo>
                <a:close/>
              </a:path>
              <a:path w="1671954" h="317500">
                <a:moveTo>
                  <a:pt x="249435" y="15043"/>
                </a:moveTo>
                <a:lnTo>
                  <a:pt x="36733" y="15043"/>
                </a:lnTo>
                <a:lnTo>
                  <a:pt x="36733" y="126292"/>
                </a:lnTo>
                <a:lnTo>
                  <a:pt x="249435" y="126292"/>
                </a:lnTo>
                <a:lnTo>
                  <a:pt x="249435" y="102852"/>
                </a:lnTo>
                <a:lnTo>
                  <a:pt x="65070" y="102852"/>
                </a:lnTo>
                <a:lnTo>
                  <a:pt x="65070" y="38482"/>
                </a:lnTo>
                <a:lnTo>
                  <a:pt x="249435" y="38482"/>
                </a:lnTo>
                <a:lnTo>
                  <a:pt x="249435" y="15043"/>
                </a:lnTo>
                <a:close/>
              </a:path>
              <a:path w="1671954" h="317500">
                <a:moveTo>
                  <a:pt x="249435" y="38482"/>
                </a:moveTo>
                <a:lnTo>
                  <a:pt x="220748" y="38482"/>
                </a:lnTo>
                <a:lnTo>
                  <a:pt x="220748" y="102852"/>
                </a:lnTo>
                <a:lnTo>
                  <a:pt x="249435" y="102852"/>
                </a:lnTo>
                <a:lnTo>
                  <a:pt x="249435" y="38482"/>
                </a:lnTo>
                <a:close/>
              </a:path>
              <a:path w="1671954" h="317500">
                <a:moveTo>
                  <a:pt x="424677" y="23089"/>
                </a:moveTo>
                <a:lnTo>
                  <a:pt x="390584" y="28533"/>
                </a:lnTo>
                <a:lnTo>
                  <a:pt x="363674" y="43817"/>
                </a:lnTo>
                <a:lnTo>
                  <a:pt x="346012" y="67365"/>
                </a:lnTo>
                <a:lnTo>
                  <a:pt x="339666" y="97605"/>
                </a:lnTo>
                <a:lnTo>
                  <a:pt x="346012" y="128046"/>
                </a:lnTo>
                <a:lnTo>
                  <a:pt x="363674" y="151699"/>
                </a:lnTo>
                <a:lnTo>
                  <a:pt x="390584" y="167020"/>
                </a:lnTo>
                <a:lnTo>
                  <a:pt x="424677" y="172470"/>
                </a:lnTo>
                <a:lnTo>
                  <a:pt x="458715" y="167020"/>
                </a:lnTo>
                <a:lnTo>
                  <a:pt x="485505" y="151699"/>
                </a:lnTo>
                <a:lnTo>
                  <a:pt x="488781" y="147282"/>
                </a:lnTo>
                <a:lnTo>
                  <a:pt x="424677" y="147282"/>
                </a:lnTo>
                <a:lnTo>
                  <a:pt x="401949" y="143652"/>
                </a:lnTo>
                <a:lnTo>
                  <a:pt x="384008" y="133463"/>
                </a:lnTo>
                <a:lnTo>
                  <a:pt x="372234" y="117764"/>
                </a:lnTo>
                <a:lnTo>
                  <a:pt x="368003" y="97605"/>
                </a:lnTo>
                <a:lnTo>
                  <a:pt x="372234" y="77500"/>
                </a:lnTo>
                <a:lnTo>
                  <a:pt x="384008" y="61921"/>
                </a:lnTo>
                <a:lnTo>
                  <a:pt x="401949" y="51852"/>
                </a:lnTo>
                <a:lnTo>
                  <a:pt x="424677" y="48277"/>
                </a:lnTo>
                <a:lnTo>
                  <a:pt x="488828" y="48277"/>
                </a:lnTo>
                <a:lnTo>
                  <a:pt x="485505" y="43817"/>
                </a:lnTo>
                <a:lnTo>
                  <a:pt x="458715" y="28533"/>
                </a:lnTo>
                <a:lnTo>
                  <a:pt x="424677" y="23089"/>
                </a:lnTo>
                <a:close/>
              </a:path>
              <a:path w="1671954" h="317500">
                <a:moveTo>
                  <a:pt x="488828" y="48277"/>
                </a:moveTo>
                <a:lnTo>
                  <a:pt x="424677" y="48277"/>
                </a:lnTo>
                <a:lnTo>
                  <a:pt x="447204" y="51852"/>
                </a:lnTo>
                <a:lnTo>
                  <a:pt x="465040" y="61921"/>
                </a:lnTo>
                <a:lnTo>
                  <a:pt x="476776" y="77500"/>
                </a:lnTo>
                <a:lnTo>
                  <a:pt x="481001" y="97605"/>
                </a:lnTo>
                <a:lnTo>
                  <a:pt x="476776" y="117764"/>
                </a:lnTo>
                <a:lnTo>
                  <a:pt x="465040" y="133463"/>
                </a:lnTo>
                <a:lnTo>
                  <a:pt x="447204" y="143652"/>
                </a:lnTo>
                <a:lnTo>
                  <a:pt x="424677" y="147282"/>
                </a:lnTo>
                <a:lnTo>
                  <a:pt x="488781" y="147282"/>
                </a:lnTo>
                <a:lnTo>
                  <a:pt x="503047" y="128046"/>
                </a:lnTo>
                <a:lnTo>
                  <a:pt x="509338" y="97605"/>
                </a:lnTo>
                <a:lnTo>
                  <a:pt x="503047" y="67365"/>
                </a:lnTo>
                <a:lnTo>
                  <a:pt x="488828" y="48277"/>
                </a:lnTo>
                <a:close/>
              </a:path>
              <a:path w="1671954" h="317500">
                <a:moveTo>
                  <a:pt x="579656" y="0"/>
                </a:moveTo>
                <a:lnTo>
                  <a:pt x="550619" y="0"/>
                </a:lnTo>
                <a:lnTo>
                  <a:pt x="550619" y="316954"/>
                </a:lnTo>
                <a:lnTo>
                  <a:pt x="579656" y="316954"/>
                </a:lnTo>
                <a:lnTo>
                  <a:pt x="579656" y="0"/>
                </a:lnTo>
                <a:close/>
              </a:path>
              <a:path w="1671954" h="317500">
                <a:moveTo>
                  <a:pt x="529979" y="212352"/>
                </a:moveTo>
                <a:lnTo>
                  <a:pt x="476770" y="218676"/>
                </a:lnTo>
                <a:lnTo>
                  <a:pt x="422578" y="222016"/>
                </a:lnTo>
                <a:lnTo>
                  <a:pt x="370485" y="223323"/>
                </a:lnTo>
                <a:lnTo>
                  <a:pt x="323574" y="223547"/>
                </a:lnTo>
                <a:lnTo>
                  <a:pt x="327772" y="247686"/>
                </a:lnTo>
                <a:lnTo>
                  <a:pt x="373524" y="247418"/>
                </a:lnTo>
                <a:lnTo>
                  <a:pt x="424590" y="245805"/>
                </a:lnTo>
                <a:lnTo>
                  <a:pt x="478410" y="241635"/>
                </a:lnTo>
                <a:lnTo>
                  <a:pt x="532428" y="233692"/>
                </a:lnTo>
                <a:lnTo>
                  <a:pt x="529979" y="212352"/>
                </a:lnTo>
                <a:close/>
              </a:path>
              <a:path w="1671954" h="317500">
                <a:moveTo>
                  <a:pt x="857460" y="117895"/>
                </a:moveTo>
                <a:lnTo>
                  <a:pt x="643999" y="117895"/>
                </a:lnTo>
                <a:lnTo>
                  <a:pt x="643999" y="141684"/>
                </a:lnTo>
                <a:lnTo>
                  <a:pt x="930518" y="141684"/>
                </a:lnTo>
                <a:lnTo>
                  <a:pt x="930518" y="125242"/>
                </a:lnTo>
                <a:lnTo>
                  <a:pt x="885038" y="125242"/>
                </a:lnTo>
                <a:lnTo>
                  <a:pt x="856701" y="122093"/>
                </a:lnTo>
                <a:lnTo>
                  <a:pt x="857460" y="117895"/>
                </a:lnTo>
                <a:close/>
              </a:path>
              <a:path w="1671954" h="317500">
                <a:moveTo>
                  <a:pt x="883989" y="13643"/>
                </a:moveTo>
                <a:lnTo>
                  <a:pt x="865098" y="13643"/>
                </a:lnTo>
                <a:lnTo>
                  <a:pt x="865074" y="37082"/>
                </a:lnTo>
                <a:lnTo>
                  <a:pt x="864966" y="51743"/>
                </a:lnTo>
                <a:lnTo>
                  <a:pt x="864048" y="71979"/>
                </a:lnTo>
                <a:lnTo>
                  <a:pt x="861555" y="95232"/>
                </a:lnTo>
                <a:lnTo>
                  <a:pt x="856701" y="122093"/>
                </a:lnTo>
                <a:lnTo>
                  <a:pt x="885038" y="125242"/>
                </a:lnTo>
                <a:lnTo>
                  <a:pt x="889892" y="97643"/>
                </a:lnTo>
                <a:lnTo>
                  <a:pt x="892385" y="73422"/>
                </a:lnTo>
                <a:lnTo>
                  <a:pt x="893303" y="52284"/>
                </a:lnTo>
                <a:lnTo>
                  <a:pt x="893412" y="37082"/>
                </a:lnTo>
                <a:lnTo>
                  <a:pt x="883989" y="37082"/>
                </a:lnTo>
                <a:lnTo>
                  <a:pt x="883989" y="13643"/>
                </a:lnTo>
                <a:close/>
              </a:path>
              <a:path w="1671954" h="317500">
                <a:moveTo>
                  <a:pt x="930518" y="117895"/>
                </a:moveTo>
                <a:lnTo>
                  <a:pt x="886330" y="117895"/>
                </a:lnTo>
                <a:lnTo>
                  <a:pt x="885038" y="125242"/>
                </a:lnTo>
                <a:lnTo>
                  <a:pt x="930518" y="125242"/>
                </a:lnTo>
                <a:lnTo>
                  <a:pt x="930518" y="117895"/>
                </a:lnTo>
                <a:close/>
              </a:path>
              <a:path w="1671954" h="317500">
                <a:moveTo>
                  <a:pt x="865098" y="13643"/>
                </a:moveTo>
                <a:lnTo>
                  <a:pt x="680382" y="13643"/>
                </a:lnTo>
                <a:lnTo>
                  <a:pt x="680382" y="37082"/>
                </a:lnTo>
                <a:lnTo>
                  <a:pt x="865074" y="37082"/>
                </a:lnTo>
                <a:lnTo>
                  <a:pt x="865098" y="13643"/>
                </a:lnTo>
                <a:close/>
              </a:path>
              <a:path w="1671954" h="317500">
                <a:moveTo>
                  <a:pt x="893435" y="13643"/>
                </a:moveTo>
                <a:lnTo>
                  <a:pt x="883989" y="13643"/>
                </a:lnTo>
                <a:lnTo>
                  <a:pt x="883989" y="37082"/>
                </a:lnTo>
                <a:lnTo>
                  <a:pt x="893412" y="37082"/>
                </a:lnTo>
                <a:lnTo>
                  <a:pt x="893435" y="13643"/>
                </a:lnTo>
                <a:close/>
              </a:path>
              <a:path w="1671954" h="317500">
                <a:moveTo>
                  <a:pt x="894484" y="172820"/>
                </a:moveTo>
                <a:lnTo>
                  <a:pt x="677584" y="172820"/>
                </a:lnTo>
                <a:lnTo>
                  <a:pt x="677584" y="196259"/>
                </a:lnTo>
                <a:lnTo>
                  <a:pt x="865797" y="196259"/>
                </a:lnTo>
                <a:lnTo>
                  <a:pt x="865797" y="230893"/>
                </a:lnTo>
                <a:lnTo>
                  <a:pt x="678283" y="230893"/>
                </a:lnTo>
                <a:lnTo>
                  <a:pt x="678283" y="313106"/>
                </a:lnTo>
                <a:lnTo>
                  <a:pt x="902530" y="313106"/>
                </a:lnTo>
                <a:lnTo>
                  <a:pt x="902530" y="297363"/>
                </a:lnTo>
                <a:lnTo>
                  <a:pt x="707320" y="297363"/>
                </a:lnTo>
                <a:lnTo>
                  <a:pt x="707320" y="253283"/>
                </a:lnTo>
                <a:lnTo>
                  <a:pt x="894484" y="253283"/>
                </a:lnTo>
                <a:lnTo>
                  <a:pt x="894484" y="172820"/>
                </a:lnTo>
                <a:close/>
              </a:path>
              <a:path w="1671954" h="317500">
                <a:moveTo>
                  <a:pt x="902530" y="289667"/>
                </a:moveTo>
                <a:lnTo>
                  <a:pt x="707320" y="289667"/>
                </a:lnTo>
                <a:lnTo>
                  <a:pt x="707320" y="297363"/>
                </a:lnTo>
                <a:lnTo>
                  <a:pt x="902530" y="297363"/>
                </a:lnTo>
                <a:lnTo>
                  <a:pt x="902530" y="289667"/>
                </a:lnTo>
                <a:close/>
              </a:path>
              <a:path w="1671954" h="317500">
                <a:moveTo>
                  <a:pt x="1332543" y="349"/>
                </a:moveTo>
                <a:lnTo>
                  <a:pt x="1304556" y="349"/>
                </a:lnTo>
                <a:lnTo>
                  <a:pt x="1304556" y="316604"/>
                </a:lnTo>
                <a:lnTo>
                  <a:pt x="1332543" y="316604"/>
                </a:lnTo>
                <a:lnTo>
                  <a:pt x="1332543" y="349"/>
                </a:lnTo>
                <a:close/>
              </a:path>
              <a:path w="1671954" h="317500">
                <a:moveTo>
                  <a:pt x="1268522" y="7696"/>
                </a:moveTo>
                <a:lnTo>
                  <a:pt x="1241235" y="7696"/>
                </a:lnTo>
                <a:lnTo>
                  <a:pt x="1241235" y="300512"/>
                </a:lnTo>
                <a:lnTo>
                  <a:pt x="1268522" y="300512"/>
                </a:lnTo>
                <a:lnTo>
                  <a:pt x="1268522" y="137836"/>
                </a:lnTo>
                <a:lnTo>
                  <a:pt x="1249981" y="137836"/>
                </a:lnTo>
                <a:lnTo>
                  <a:pt x="1249981" y="113697"/>
                </a:lnTo>
                <a:lnTo>
                  <a:pt x="1268522" y="113697"/>
                </a:lnTo>
                <a:lnTo>
                  <a:pt x="1268522" y="7696"/>
                </a:lnTo>
                <a:close/>
              </a:path>
              <a:path w="1671954" h="317500">
                <a:moveTo>
                  <a:pt x="1134534" y="49327"/>
                </a:moveTo>
                <a:lnTo>
                  <a:pt x="1128587" y="49327"/>
                </a:lnTo>
                <a:lnTo>
                  <a:pt x="1128587" y="89558"/>
                </a:lnTo>
                <a:lnTo>
                  <a:pt x="1124072" y="132567"/>
                </a:lnTo>
                <a:lnTo>
                  <a:pt x="1110832" y="172558"/>
                </a:lnTo>
                <a:lnTo>
                  <a:pt x="1089328" y="206645"/>
                </a:lnTo>
                <a:lnTo>
                  <a:pt x="1060018" y="231943"/>
                </a:lnTo>
                <a:lnTo>
                  <a:pt x="1077860" y="253633"/>
                </a:lnTo>
                <a:lnTo>
                  <a:pt x="1108914" y="225340"/>
                </a:lnTo>
                <a:lnTo>
                  <a:pt x="1131866" y="186551"/>
                </a:lnTo>
                <a:lnTo>
                  <a:pt x="1143066" y="150133"/>
                </a:lnTo>
                <a:lnTo>
                  <a:pt x="1139246" y="137951"/>
                </a:lnTo>
                <a:lnTo>
                  <a:pt x="1134534" y="89558"/>
                </a:lnTo>
                <a:lnTo>
                  <a:pt x="1134534" y="49327"/>
                </a:lnTo>
                <a:close/>
              </a:path>
              <a:path w="1671954" h="317500">
                <a:moveTo>
                  <a:pt x="1156924" y="49327"/>
                </a:moveTo>
                <a:lnTo>
                  <a:pt x="1150976" y="49327"/>
                </a:lnTo>
                <a:lnTo>
                  <a:pt x="1150976" y="89558"/>
                </a:lnTo>
                <a:lnTo>
                  <a:pt x="1146095" y="140285"/>
                </a:lnTo>
                <a:lnTo>
                  <a:pt x="1143066" y="150133"/>
                </a:lnTo>
                <a:lnTo>
                  <a:pt x="1153075" y="182047"/>
                </a:lnTo>
                <a:lnTo>
                  <a:pt x="1175564" y="218993"/>
                </a:lnTo>
                <a:lnTo>
                  <a:pt x="1206251" y="245937"/>
                </a:lnTo>
                <a:lnTo>
                  <a:pt x="1224093" y="224596"/>
                </a:lnTo>
                <a:lnTo>
                  <a:pt x="1195297" y="200594"/>
                </a:lnTo>
                <a:lnTo>
                  <a:pt x="1174241" y="168229"/>
                </a:lnTo>
                <a:lnTo>
                  <a:pt x="1161319" y="130287"/>
                </a:lnTo>
                <a:lnTo>
                  <a:pt x="1156924" y="89558"/>
                </a:lnTo>
                <a:lnTo>
                  <a:pt x="1156924" y="49327"/>
                </a:lnTo>
                <a:close/>
              </a:path>
              <a:path w="1671954" h="317500">
                <a:moveTo>
                  <a:pt x="1150976" y="49327"/>
                </a:moveTo>
                <a:lnTo>
                  <a:pt x="1134534" y="49327"/>
                </a:lnTo>
                <a:lnTo>
                  <a:pt x="1134534" y="89558"/>
                </a:lnTo>
                <a:lnTo>
                  <a:pt x="1139246" y="137951"/>
                </a:lnTo>
                <a:lnTo>
                  <a:pt x="1143066" y="150133"/>
                </a:lnTo>
                <a:lnTo>
                  <a:pt x="1146095" y="140285"/>
                </a:lnTo>
                <a:lnTo>
                  <a:pt x="1150976" y="89558"/>
                </a:lnTo>
                <a:lnTo>
                  <a:pt x="1150976" y="49327"/>
                </a:lnTo>
                <a:close/>
              </a:path>
              <a:path w="1671954" h="317500">
                <a:moveTo>
                  <a:pt x="1241235" y="113697"/>
                </a:moveTo>
                <a:lnTo>
                  <a:pt x="1189459" y="113697"/>
                </a:lnTo>
                <a:lnTo>
                  <a:pt x="1189459" y="137836"/>
                </a:lnTo>
                <a:lnTo>
                  <a:pt x="1241235" y="137836"/>
                </a:lnTo>
                <a:lnTo>
                  <a:pt x="1241235" y="113697"/>
                </a:lnTo>
                <a:close/>
              </a:path>
              <a:path w="1671954" h="317500">
                <a:moveTo>
                  <a:pt x="1268522" y="113697"/>
                </a:moveTo>
                <a:lnTo>
                  <a:pt x="1249981" y="113697"/>
                </a:lnTo>
                <a:lnTo>
                  <a:pt x="1249981" y="137836"/>
                </a:lnTo>
                <a:lnTo>
                  <a:pt x="1268522" y="137836"/>
                </a:lnTo>
                <a:lnTo>
                  <a:pt x="1268522" y="113697"/>
                </a:lnTo>
                <a:close/>
              </a:path>
              <a:path w="1671954" h="317500">
                <a:moveTo>
                  <a:pt x="1213248" y="37082"/>
                </a:moveTo>
                <a:lnTo>
                  <a:pt x="1068764" y="37082"/>
                </a:lnTo>
                <a:lnTo>
                  <a:pt x="1068764" y="61221"/>
                </a:lnTo>
                <a:lnTo>
                  <a:pt x="1128587" y="61221"/>
                </a:lnTo>
                <a:lnTo>
                  <a:pt x="1128587" y="49327"/>
                </a:lnTo>
                <a:lnTo>
                  <a:pt x="1213248" y="49327"/>
                </a:lnTo>
                <a:lnTo>
                  <a:pt x="1213248" y="37082"/>
                </a:lnTo>
                <a:close/>
              </a:path>
              <a:path w="1671954" h="317500">
                <a:moveTo>
                  <a:pt x="1213248" y="49327"/>
                </a:moveTo>
                <a:lnTo>
                  <a:pt x="1156924" y="49327"/>
                </a:lnTo>
                <a:lnTo>
                  <a:pt x="1156924" y="61221"/>
                </a:lnTo>
                <a:lnTo>
                  <a:pt x="1213248" y="61221"/>
                </a:lnTo>
                <a:lnTo>
                  <a:pt x="1213248" y="49327"/>
                </a:lnTo>
                <a:close/>
              </a:path>
              <a:path w="1671954" h="317500">
                <a:moveTo>
                  <a:pt x="1514432" y="160576"/>
                </a:moveTo>
                <a:lnTo>
                  <a:pt x="1385691" y="160576"/>
                </a:lnTo>
                <a:lnTo>
                  <a:pt x="1385691" y="184015"/>
                </a:lnTo>
                <a:lnTo>
                  <a:pt x="1671510" y="184015"/>
                </a:lnTo>
                <a:lnTo>
                  <a:pt x="1671510" y="169322"/>
                </a:lnTo>
                <a:lnTo>
                  <a:pt x="1514432" y="169322"/>
                </a:lnTo>
                <a:lnTo>
                  <a:pt x="1514432" y="160576"/>
                </a:lnTo>
                <a:close/>
              </a:path>
              <a:path w="1671954" h="317500">
                <a:moveTo>
                  <a:pt x="1543119" y="114747"/>
                </a:moveTo>
                <a:lnTo>
                  <a:pt x="1514432" y="114747"/>
                </a:lnTo>
                <a:lnTo>
                  <a:pt x="1514432" y="169322"/>
                </a:lnTo>
                <a:lnTo>
                  <a:pt x="1543119" y="169322"/>
                </a:lnTo>
                <a:lnTo>
                  <a:pt x="1543119" y="114747"/>
                </a:lnTo>
                <a:close/>
              </a:path>
              <a:path w="1671954" h="317500">
                <a:moveTo>
                  <a:pt x="1671510" y="160576"/>
                </a:moveTo>
                <a:lnTo>
                  <a:pt x="1543119" y="160576"/>
                </a:lnTo>
                <a:lnTo>
                  <a:pt x="1543119" y="169322"/>
                </a:lnTo>
                <a:lnTo>
                  <a:pt x="1671510" y="169322"/>
                </a:lnTo>
                <a:lnTo>
                  <a:pt x="1671510" y="160576"/>
                </a:lnTo>
                <a:close/>
              </a:path>
              <a:path w="1671954" h="317500">
                <a:moveTo>
                  <a:pt x="1635127" y="13293"/>
                </a:moveTo>
                <a:lnTo>
                  <a:pt x="1422424" y="13293"/>
                </a:lnTo>
                <a:lnTo>
                  <a:pt x="1422424" y="121044"/>
                </a:lnTo>
                <a:lnTo>
                  <a:pt x="1514432" y="121044"/>
                </a:lnTo>
                <a:lnTo>
                  <a:pt x="1514432" y="114747"/>
                </a:lnTo>
                <a:lnTo>
                  <a:pt x="1635127" y="114747"/>
                </a:lnTo>
                <a:lnTo>
                  <a:pt x="1635127" y="97605"/>
                </a:lnTo>
                <a:lnTo>
                  <a:pt x="1450761" y="97605"/>
                </a:lnTo>
                <a:lnTo>
                  <a:pt x="1450761" y="36733"/>
                </a:lnTo>
                <a:lnTo>
                  <a:pt x="1635127" y="36733"/>
                </a:lnTo>
                <a:lnTo>
                  <a:pt x="1635127" y="13293"/>
                </a:lnTo>
                <a:close/>
              </a:path>
              <a:path w="1671954" h="317500">
                <a:moveTo>
                  <a:pt x="1635127" y="114747"/>
                </a:moveTo>
                <a:lnTo>
                  <a:pt x="1543119" y="114747"/>
                </a:lnTo>
                <a:lnTo>
                  <a:pt x="1543119" y="121044"/>
                </a:lnTo>
                <a:lnTo>
                  <a:pt x="1635127" y="121044"/>
                </a:lnTo>
                <a:lnTo>
                  <a:pt x="1635127" y="114747"/>
                </a:lnTo>
                <a:close/>
              </a:path>
              <a:path w="1671954" h="317500">
                <a:moveTo>
                  <a:pt x="1635127" y="36733"/>
                </a:moveTo>
                <a:lnTo>
                  <a:pt x="1606440" y="36733"/>
                </a:lnTo>
                <a:lnTo>
                  <a:pt x="1606440" y="97605"/>
                </a:lnTo>
                <a:lnTo>
                  <a:pt x="1635127" y="97605"/>
                </a:lnTo>
                <a:lnTo>
                  <a:pt x="1635127" y="36733"/>
                </a:lnTo>
                <a:close/>
              </a:path>
              <a:path w="1671954" h="317500">
                <a:moveTo>
                  <a:pt x="1636176" y="216550"/>
                </a:moveTo>
                <a:lnTo>
                  <a:pt x="1417527" y="216550"/>
                </a:lnTo>
                <a:lnTo>
                  <a:pt x="1417527" y="240339"/>
                </a:lnTo>
                <a:lnTo>
                  <a:pt x="1607140" y="240339"/>
                </a:lnTo>
                <a:lnTo>
                  <a:pt x="1607140" y="316604"/>
                </a:lnTo>
                <a:lnTo>
                  <a:pt x="1636176" y="316604"/>
                </a:lnTo>
                <a:lnTo>
                  <a:pt x="1636176" y="216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3" name="object 23"/>
          <p:cNvSpPr/>
          <p:nvPr/>
        </p:nvSpPr>
        <p:spPr>
          <a:xfrm>
            <a:off x="11226255" y="7547433"/>
            <a:ext cx="601345" cy="316865"/>
          </a:xfrm>
          <a:custGeom>
            <a:avLst/>
            <a:gdLst/>
            <a:rect l="l" t="t" r="r" b="b"/>
            <a:pathLst>
              <a:path w="601345" h="316865">
                <a:moveTo>
                  <a:pt x="230194" y="0"/>
                </a:moveTo>
                <a:lnTo>
                  <a:pt x="201157" y="0"/>
                </a:lnTo>
                <a:lnTo>
                  <a:pt x="201157" y="159526"/>
                </a:lnTo>
                <a:lnTo>
                  <a:pt x="230194" y="159526"/>
                </a:lnTo>
                <a:lnTo>
                  <a:pt x="230194" y="89558"/>
                </a:lnTo>
                <a:lnTo>
                  <a:pt x="222148" y="89558"/>
                </a:lnTo>
                <a:lnTo>
                  <a:pt x="222148" y="65419"/>
                </a:lnTo>
                <a:lnTo>
                  <a:pt x="230194" y="65419"/>
                </a:lnTo>
                <a:lnTo>
                  <a:pt x="230194" y="0"/>
                </a:lnTo>
                <a:close/>
              </a:path>
              <a:path w="601345" h="316865">
                <a:moveTo>
                  <a:pt x="230194" y="65419"/>
                </a:moveTo>
                <a:lnTo>
                  <a:pt x="222148" y="65419"/>
                </a:lnTo>
                <a:lnTo>
                  <a:pt x="222148" y="89558"/>
                </a:lnTo>
                <a:lnTo>
                  <a:pt x="230194" y="89558"/>
                </a:lnTo>
                <a:lnTo>
                  <a:pt x="230194" y="65419"/>
                </a:lnTo>
                <a:close/>
              </a:path>
              <a:path w="601345" h="316865">
                <a:moveTo>
                  <a:pt x="277072" y="65419"/>
                </a:moveTo>
                <a:lnTo>
                  <a:pt x="230194" y="65419"/>
                </a:lnTo>
                <a:lnTo>
                  <a:pt x="230194" y="89558"/>
                </a:lnTo>
                <a:lnTo>
                  <a:pt x="277072" y="89558"/>
                </a:lnTo>
                <a:lnTo>
                  <a:pt x="277072" y="65419"/>
                </a:lnTo>
                <a:close/>
              </a:path>
              <a:path w="601345" h="316865">
                <a:moveTo>
                  <a:pt x="29036" y="13643"/>
                </a:moveTo>
                <a:lnTo>
                  <a:pt x="0" y="13643"/>
                </a:lnTo>
                <a:lnTo>
                  <a:pt x="0" y="144133"/>
                </a:lnTo>
                <a:lnTo>
                  <a:pt x="24838" y="144133"/>
                </a:lnTo>
                <a:lnTo>
                  <a:pt x="60150" y="143472"/>
                </a:lnTo>
                <a:lnTo>
                  <a:pt x="96118" y="141203"/>
                </a:lnTo>
                <a:lnTo>
                  <a:pt x="133266" y="136901"/>
                </a:lnTo>
                <a:lnTo>
                  <a:pt x="143977" y="135037"/>
                </a:lnTo>
                <a:lnTo>
                  <a:pt x="29036" y="135037"/>
                </a:lnTo>
                <a:lnTo>
                  <a:pt x="29036" y="119645"/>
                </a:lnTo>
                <a:lnTo>
                  <a:pt x="24838" y="119645"/>
                </a:lnTo>
                <a:lnTo>
                  <a:pt x="29036" y="119564"/>
                </a:lnTo>
                <a:lnTo>
                  <a:pt x="29036" y="13643"/>
                </a:lnTo>
                <a:close/>
              </a:path>
              <a:path w="601345" h="316865">
                <a:moveTo>
                  <a:pt x="168622" y="106001"/>
                </a:moveTo>
                <a:lnTo>
                  <a:pt x="130807" y="112560"/>
                </a:lnTo>
                <a:lnTo>
                  <a:pt x="94369" y="116758"/>
                </a:lnTo>
                <a:lnTo>
                  <a:pt x="59111" y="118989"/>
                </a:lnTo>
                <a:lnTo>
                  <a:pt x="29036" y="119564"/>
                </a:lnTo>
                <a:lnTo>
                  <a:pt x="29036" y="135037"/>
                </a:lnTo>
                <a:lnTo>
                  <a:pt x="143977" y="135037"/>
                </a:lnTo>
                <a:lnTo>
                  <a:pt x="172120" y="130140"/>
                </a:lnTo>
                <a:lnTo>
                  <a:pt x="168622" y="106001"/>
                </a:lnTo>
                <a:close/>
              </a:path>
              <a:path w="601345" h="316865">
                <a:moveTo>
                  <a:pt x="29036" y="119564"/>
                </a:moveTo>
                <a:lnTo>
                  <a:pt x="24838" y="119645"/>
                </a:lnTo>
                <a:lnTo>
                  <a:pt x="29036" y="119645"/>
                </a:lnTo>
                <a:close/>
              </a:path>
              <a:path w="601345" h="316865">
                <a:moveTo>
                  <a:pt x="230194" y="174569"/>
                </a:moveTo>
                <a:lnTo>
                  <a:pt x="29386" y="174569"/>
                </a:lnTo>
                <a:lnTo>
                  <a:pt x="29386" y="198009"/>
                </a:lnTo>
                <a:lnTo>
                  <a:pt x="201507" y="198009"/>
                </a:lnTo>
                <a:lnTo>
                  <a:pt x="201507" y="230194"/>
                </a:lnTo>
                <a:lnTo>
                  <a:pt x="30086" y="230194"/>
                </a:lnTo>
                <a:lnTo>
                  <a:pt x="30086" y="312056"/>
                </a:lnTo>
                <a:lnTo>
                  <a:pt x="241738" y="312056"/>
                </a:lnTo>
                <a:lnTo>
                  <a:pt x="241738" y="300512"/>
                </a:lnTo>
                <a:lnTo>
                  <a:pt x="58773" y="300512"/>
                </a:lnTo>
                <a:lnTo>
                  <a:pt x="58773" y="252584"/>
                </a:lnTo>
                <a:lnTo>
                  <a:pt x="230194" y="252584"/>
                </a:lnTo>
                <a:lnTo>
                  <a:pt x="230194" y="174569"/>
                </a:lnTo>
                <a:close/>
              </a:path>
              <a:path w="601345" h="316865">
                <a:moveTo>
                  <a:pt x="241738" y="288617"/>
                </a:moveTo>
                <a:lnTo>
                  <a:pt x="58773" y="288617"/>
                </a:lnTo>
                <a:lnTo>
                  <a:pt x="58773" y="300512"/>
                </a:lnTo>
                <a:lnTo>
                  <a:pt x="241738" y="300512"/>
                </a:lnTo>
                <a:lnTo>
                  <a:pt x="241738" y="288617"/>
                </a:lnTo>
                <a:close/>
              </a:path>
              <a:path w="601345" h="316865">
                <a:moveTo>
                  <a:pt x="557266" y="0"/>
                </a:moveTo>
                <a:lnTo>
                  <a:pt x="528230" y="0"/>
                </a:lnTo>
                <a:lnTo>
                  <a:pt x="528230" y="316254"/>
                </a:lnTo>
                <a:lnTo>
                  <a:pt x="557266" y="316254"/>
                </a:lnTo>
                <a:lnTo>
                  <a:pt x="557266" y="150081"/>
                </a:lnTo>
                <a:lnTo>
                  <a:pt x="542573" y="150081"/>
                </a:lnTo>
                <a:lnTo>
                  <a:pt x="542573" y="125592"/>
                </a:lnTo>
                <a:lnTo>
                  <a:pt x="557266" y="125592"/>
                </a:lnTo>
                <a:lnTo>
                  <a:pt x="557266" y="0"/>
                </a:lnTo>
                <a:close/>
              </a:path>
              <a:path w="601345" h="316865">
                <a:moveTo>
                  <a:pt x="557266" y="125592"/>
                </a:moveTo>
                <a:lnTo>
                  <a:pt x="542573" y="125592"/>
                </a:lnTo>
                <a:lnTo>
                  <a:pt x="542573" y="150081"/>
                </a:lnTo>
                <a:lnTo>
                  <a:pt x="557266" y="150081"/>
                </a:lnTo>
                <a:lnTo>
                  <a:pt x="557266" y="125592"/>
                </a:lnTo>
                <a:close/>
              </a:path>
              <a:path w="601345" h="316865">
                <a:moveTo>
                  <a:pt x="600996" y="125592"/>
                </a:moveTo>
                <a:lnTo>
                  <a:pt x="557266" y="125592"/>
                </a:lnTo>
                <a:lnTo>
                  <a:pt x="557266" y="150081"/>
                </a:lnTo>
                <a:lnTo>
                  <a:pt x="600996" y="150081"/>
                </a:lnTo>
                <a:lnTo>
                  <a:pt x="600996" y="125592"/>
                </a:lnTo>
                <a:close/>
              </a:path>
              <a:path w="601345" h="316865">
                <a:moveTo>
                  <a:pt x="378498" y="46878"/>
                </a:moveTo>
                <a:lnTo>
                  <a:pt x="372551" y="46878"/>
                </a:lnTo>
                <a:lnTo>
                  <a:pt x="372551" y="93756"/>
                </a:lnTo>
                <a:lnTo>
                  <a:pt x="370168" y="136978"/>
                </a:lnTo>
                <a:lnTo>
                  <a:pt x="364725" y="165605"/>
                </a:lnTo>
                <a:lnTo>
                  <a:pt x="364683" y="167179"/>
                </a:lnTo>
                <a:lnTo>
                  <a:pt x="366779" y="179380"/>
                </a:lnTo>
                <a:lnTo>
                  <a:pt x="382543" y="220781"/>
                </a:lnTo>
                <a:lnTo>
                  <a:pt x="408934" y="252933"/>
                </a:lnTo>
                <a:lnTo>
                  <a:pt x="392492" y="230893"/>
                </a:lnTo>
                <a:lnTo>
                  <a:pt x="408981" y="211295"/>
                </a:lnTo>
                <a:lnTo>
                  <a:pt x="401079" y="201644"/>
                </a:lnTo>
                <a:lnTo>
                  <a:pt x="386938" y="165605"/>
                </a:lnTo>
                <a:lnTo>
                  <a:pt x="380209" y="127926"/>
                </a:lnTo>
                <a:lnTo>
                  <a:pt x="378498" y="93756"/>
                </a:lnTo>
                <a:lnTo>
                  <a:pt x="378498" y="46878"/>
                </a:lnTo>
                <a:close/>
              </a:path>
              <a:path w="601345" h="316865">
                <a:moveTo>
                  <a:pt x="408981" y="211295"/>
                </a:moveTo>
                <a:lnTo>
                  <a:pt x="392492" y="230893"/>
                </a:lnTo>
                <a:lnTo>
                  <a:pt x="408934" y="252933"/>
                </a:lnTo>
                <a:lnTo>
                  <a:pt x="425027" y="230893"/>
                </a:lnTo>
                <a:lnTo>
                  <a:pt x="408981" y="211295"/>
                </a:lnTo>
                <a:close/>
              </a:path>
              <a:path w="601345" h="316865">
                <a:moveTo>
                  <a:pt x="444968" y="46878"/>
                </a:moveTo>
                <a:lnTo>
                  <a:pt x="439021" y="46878"/>
                </a:lnTo>
                <a:lnTo>
                  <a:pt x="439021" y="93756"/>
                </a:lnTo>
                <a:lnTo>
                  <a:pt x="437310" y="129107"/>
                </a:lnTo>
                <a:lnTo>
                  <a:pt x="430595" y="166837"/>
                </a:lnTo>
                <a:lnTo>
                  <a:pt x="430476" y="167179"/>
                </a:lnTo>
                <a:lnTo>
                  <a:pt x="416440" y="202431"/>
                </a:lnTo>
                <a:lnTo>
                  <a:pt x="408981" y="211295"/>
                </a:lnTo>
                <a:lnTo>
                  <a:pt x="425027" y="230893"/>
                </a:lnTo>
                <a:lnTo>
                  <a:pt x="408934" y="252933"/>
                </a:lnTo>
                <a:lnTo>
                  <a:pt x="434976" y="221470"/>
                </a:lnTo>
                <a:lnTo>
                  <a:pt x="450653" y="180692"/>
                </a:lnTo>
                <a:lnTo>
                  <a:pt x="452986" y="167179"/>
                </a:lnTo>
                <a:lnTo>
                  <a:pt x="452973" y="166468"/>
                </a:lnTo>
                <a:lnTo>
                  <a:pt x="447411" y="137765"/>
                </a:lnTo>
                <a:lnTo>
                  <a:pt x="444968" y="93756"/>
                </a:lnTo>
                <a:lnTo>
                  <a:pt x="444968" y="46878"/>
                </a:lnTo>
                <a:close/>
              </a:path>
              <a:path w="601345" h="316865">
                <a:moveTo>
                  <a:pt x="357158" y="46878"/>
                </a:moveTo>
                <a:lnTo>
                  <a:pt x="351211" y="46878"/>
                </a:lnTo>
                <a:lnTo>
                  <a:pt x="351211" y="93756"/>
                </a:lnTo>
                <a:lnTo>
                  <a:pt x="348970" y="129763"/>
                </a:lnTo>
                <a:lnTo>
                  <a:pt x="341153" y="167179"/>
                </a:lnTo>
                <a:lnTo>
                  <a:pt x="326121" y="201644"/>
                </a:lnTo>
                <a:lnTo>
                  <a:pt x="302233" y="228794"/>
                </a:lnTo>
                <a:lnTo>
                  <a:pt x="320775" y="249785"/>
                </a:lnTo>
                <a:lnTo>
                  <a:pt x="345985" y="219748"/>
                </a:lnTo>
                <a:lnTo>
                  <a:pt x="361881" y="180560"/>
                </a:lnTo>
                <a:lnTo>
                  <a:pt x="364561" y="166468"/>
                </a:lnTo>
                <a:lnTo>
                  <a:pt x="359148" y="134961"/>
                </a:lnTo>
                <a:lnTo>
                  <a:pt x="357158" y="93756"/>
                </a:lnTo>
                <a:lnTo>
                  <a:pt x="357158" y="46878"/>
                </a:lnTo>
                <a:close/>
              </a:path>
              <a:path w="601345" h="316865">
                <a:moveTo>
                  <a:pt x="467008" y="46878"/>
                </a:moveTo>
                <a:lnTo>
                  <a:pt x="460361" y="46878"/>
                </a:lnTo>
                <a:lnTo>
                  <a:pt x="460361" y="93756"/>
                </a:lnTo>
                <a:lnTo>
                  <a:pt x="458327" y="136240"/>
                </a:lnTo>
                <a:lnTo>
                  <a:pt x="453108" y="166468"/>
                </a:lnTo>
                <a:lnTo>
                  <a:pt x="453111" y="167179"/>
                </a:lnTo>
                <a:lnTo>
                  <a:pt x="455857" y="181347"/>
                </a:lnTo>
                <a:lnTo>
                  <a:pt x="471977" y="220141"/>
                </a:lnTo>
                <a:lnTo>
                  <a:pt x="497444" y="249785"/>
                </a:lnTo>
                <a:lnTo>
                  <a:pt x="515985" y="228794"/>
                </a:lnTo>
                <a:lnTo>
                  <a:pt x="491950" y="202234"/>
                </a:lnTo>
                <a:lnTo>
                  <a:pt x="476934" y="168229"/>
                </a:lnTo>
                <a:lnTo>
                  <a:pt x="469200" y="130746"/>
                </a:lnTo>
                <a:lnTo>
                  <a:pt x="467008" y="93756"/>
                </a:lnTo>
                <a:lnTo>
                  <a:pt x="467008" y="46878"/>
                </a:lnTo>
                <a:close/>
              </a:path>
              <a:path w="601345" h="316865">
                <a:moveTo>
                  <a:pt x="460361" y="46878"/>
                </a:moveTo>
                <a:lnTo>
                  <a:pt x="444968" y="46878"/>
                </a:lnTo>
                <a:lnTo>
                  <a:pt x="444968" y="93756"/>
                </a:lnTo>
                <a:lnTo>
                  <a:pt x="447411" y="137765"/>
                </a:lnTo>
                <a:lnTo>
                  <a:pt x="453045" y="166837"/>
                </a:lnTo>
                <a:lnTo>
                  <a:pt x="458327" y="136240"/>
                </a:lnTo>
                <a:lnTo>
                  <a:pt x="460361" y="93756"/>
                </a:lnTo>
                <a:lnTo>
                  <a:pt x="460361" y="46878"/>
                </a:lnTo>
                <a:close/>
              </a:path>
              <a:path w="601345" h="316865">
                <a:moveTo>
                  <a:pt x="372551" y="46878"/>
                </a:moveTo>
                <a:lnTo>
                  <a:pt x="357158" y="46878"/>
                </a:lnTo>
                <a:lnTo>
                  <a:pt x="357158" y="93756"/>
                </a:lnTo>
                <a:lnTo>
                  <a:pt x="359148" y="134961"/>
                </a:lnTo>
                <a:lnTo>
                  <a:pt x="364561" y="166468"/>
                </a:lnTo>
                <a:lnTo>
                  <a:pt x="370168" y="136978"/>
                </a:lnTo>
                <a:lnTo>
                  <a:pt x="372551" y="93756"/>
                </a:lnTo>
                <a:lnTo>
                  <a:pt x="372551" y="46878"/>
                </a:lnTo>
                <a:close/>
              </a:path>
              <a:path w="601345" h="316865">
                <a:moveTo>
                  <a:pt x="402287" y="31835"/>
                </a:moveTo>
                <a:lnTo>
                  <a:pt x="312379" y="31835"/>
                </a:lnTo>
                <a:lnTo>
                  <a:pt x="312379" y="55974"/>
                </a:lnTo>
                <a:lnTo>
                  <a:pt x="351211" y="55974"/>
                </a:lnTo>
                <a:lnTo>
                  <a:pt x="351211" y="46878"/>
                </a:lnTo>
                <a:lnTo>
                  <a:pt x="402287" y="46878"/>
                </a:lnTo>
                <a:lnTo>
                  <a:pt x="402287" y="31835"/>
                </a:lnTo>
                <a:close/>
              </a:path>
              <a:path w="601345" h="316865">
                <a:moveTo>
                  <a:pt x="402287" y="46878"/>
                </a:moveTo>
                <a:lnTo>
                  <a:pt x="378498" y="46878"/>
                </a:lnTo>
                <a:lnTo>
                  <a:pt x="378498" y="55974"/>
                </a:lnTo>
                <a:lnTo>
                  <a:pt x="402287" y="55974"/>
                </a:lnTo>
                <a:lnTo>
                  <a:pt x="402287" y="46878"/>
                </a:lnTo>
                <a:close/>
              </a:path>
              <a:path w="601345" h="316865">
                <a:moveTo>
                  <a:pt x="503041" y="31835"/>
                </a:moveTo>
                <a:lnTo>
                  <a:pt x="415581" y="31835"/>
                </a:lnTo>
                <a:lnTo>
                  <a:pt x="415581" y="55974"/>
                </a:lnTo>
                <a:lnTo>
                  <a:pt x="439021" y="55974"/>
                </a:lnTo>
                <a:lnTo>
                  <a:pt x="439021" y="46878"/>
                </a:lnTo>
                <a:lnTo>
                  <a:pt x="503041" y="46878"/>
                </a:lnTo>
                <a:lnTo>
                  <a:pt x="503041" y="31835"/>
                </a:lnTo>
                <a:close/>
              </a:path>
              <a:path w="601345" h="316865">
                <a:moveTo>
                  <a:pt x="503041" y="46878"/>
                </a:moveTo>
                <a:lnTo>
                  <a:pt x="467008" y="46878"/>
                </a:lnTo>
                <a:lnTo>
                  <a:pt x="467008" y="55974"/>
                </a:lnTo>
                <a:lnTo>
                  <a:pt x="503041" y="55974"/>
                </a:lnTo>
                <a:lnTo>
                  <a:pt x="503041" y="468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4" name="object 24"/>
          <p:cNvSpPr/>
          <p:nvPr/>
        </p:nvSpPr>
        <p:spPr>
          <a:xfrm>
            <a:off x="11191271" y="9051742"/>
            <a:ext cx="601345" cy="316865"/>
          </a:xfrm>
          <a:custGeom>
            <a:avLst/>
            <a:gdLst/>
            <a:rect l="l" t="t" r="r" b="b"/>
            <a:pathLst>
              <a:path w="601345" h="316865">
                <a:moveTo>
                  <a:pt x="230194" y="0"/>
                </a:moveTo>
                <a:lnTo>
                  <a:pt x="201157" y="0"/>
                </a:lnTo>
                <a:lnTo>
                  <a:pt x="201157" y="159526"/>
                </a:lnTo>
                <a:lnTo>
                  <a:pt x="230194" y="159526"/>
                </a:lnTo>
                <a:lnTo>
                  <a:pt x="230194" y="89558"/>
                </a:lnTo>
                <a:lnTo>
                  <a:pt x="222148" y="89558"/>
                </a:lnTo>
                <a:lnTo>
                  <a:pt x="222148" y="65419"/>
                </a:lnTo>
                <a:lnTo>
                  <a:pt x="230194" y="65419"/>
                </a:lnTo>
                <a:lnTo>
                  <a:pt x="230194" y="0"/>
                </a:lnTo>
                <a:close/>
              </a:path>
              <a:path w="601345" h="316865">
                <a:moveTo>
                  <a:pt x="230194" y="65419"/>
                </a:moveTo>
                <a:lnTo>
                  <a:pt x="222148" y="65419"/>
                </a:lnTo>
                <a:lnTo>
                  <a:pt x="222148" y="89558"/>
                </a:lnTo>
                <a:lnTo>
                  <a:pt x="230194" y="89558"/>
                </a:lnTo>
                <a:lnTo>
                  <a:pt x="230194" y="65419"/>
                </a:lnTo>
                <a:close/>
              </a:path>
              <a:path w="601345" h="316865">
                <a:moveTo>
                  <a:pt x="277072" y="65419"/>
                </a:moveTo>
                <a:lnTo>
                  <a:pt x="230194" y="65419"/>
                </a:lnTo>
                <a:lnTo>
                  <a:pt x="230194" y="89558"/>
                </a:lnTo>
                <a:lnTo>
                  <a:pt x="277072" y="89558"/>
                </a:lnTo>
                <a:lnTo>
                  <a:pt x="277072" y="65419"/>
                </a:lnTo>
                <a:close/>
              </a:path>
              <a:path w="601345" h="316865">
                <a:moveTo>
                  <a:pt x="29036" y="13643"/>
                </a:moveTo>
                <a:lnTo>
                  <a:pt x="0" y="13643"/>
                </a:lnTo>
                <a:lnTo>
                  <a:pt x="0" y="144133"/>
                </a:lnTo>
                <a:lnTo>
                  <a:pt x="24838" y="144133"/>
                </a:lnTo>
                <a:lnTo>
                  <a:pt x="60150" y="143472"/>
                </a:lnTo>
                <a:lnTo>
                  <a:pt x="96118" y="141203"/>
                </a:lnTo>
                <a:lnTo>
                  <a:pt x="133266" y="136901"/>
                </a:lnTo>
                <a:lnTo>
                  <a:pt x="143977" y="135037"/>
                </a:lnTo>
                <a:lnTo>
                  <a:pt x="29036" y="135037"/>
                </a:lnTo>
                <a:lnTo>
                  <a:pt x="29036" y="119645"/>
                </a:lnTo>
                <a:lnTo>
                  <a:pt x="24838" y="119645"/>
                </a:lnTo>
                <a:lnTo>
                  <a:pt x="29036" y="119564"/>
                </a:lnTo>
                <a:lnTo>
                  <a:pt x="29036" y="13643"/>
                </a:lnTo>
                <a:close/>
              </a:path>
              <a:path w="601345" h="316865">
                <a:moveTo>
                  <a:pt x="168622" y="106001"/>
                </a:moveTo>
                <a:lnTo>
                  <a:pt x="130807" y="112560"/>
                </a:lnTo>
                <a:lnTo>
                  <a:pt x="94369" y="116758"/>
                </a:lnTo>
                <a:lnTo>
                  <a:pt x="59111" y="118989"/>
                </a:lnTo>
                <a:lnTo>
                  <a:pt x="29036" y="119564"/>
                </a:lnTo>
                <a:lnTo>
                  <a:pt x="29036" y="135037"/>
                </a:lnTo>
                <a:lnTo>
                  <a:pt x="143977" y="135037"/>
                </a:lnTo>
                <a:lnTo>
                  <a:pt x="172120" y="130140"/>
                </a:lnTo>
                <a:lnTo>
                  <a:pt x="168622" y="106001"/>
                </a:lnTo>
                <a:close/>
              </a:path>
              <a:path w="601345" h="316865">
                <a:moveTo>
                  <a:pt x="29036" y="119564"/>
                </a:moveTo>
                <a:lnTo>
                  <a:pt x="24838" y="119645"/>
                </a:lnTo>
                <a:lnTo>
                  <a:pt x="29036" y="119645"/>
                </a:lnTo>
                <a:close/>
              </a:path>
              <a:path w="601345" h="316865">
                <a:moveTo>
                  <a:pt x="230194" y="174569"/>
                </a:moveTo>
                <a:lnTo>
                  <a:pt x="29386" y="174569"/>
                </a:lnTo>
                <a:lnTo>
                  <a:pt x="29386" y="198009"/>
                </a:lnTo>
                <a:lnTo>
                  <a:pt x="201507" y="198009"/>
                </a:lnTo>
                <a:lnTo>
                  <a:pt x="201507" y="230194"/>
                </a:lnTo>
                <a:lnTo>
                  <a:pt x="30086" y="230194"/>
                </a:lnTo>
                <a:lnTo>
                  <a:pt x="30086" y="312056"/>
                </a:lnTo>
                <a:lnTo>
                  <a:pt x="241738" y="312056"/>
                </a:lnTo>
                <a:lnTo>
                  <a:pt x="241738" y="300512"/>
                </a:lnTo>
                <a:lnTo>
                  <a:pt x="58773" y="300512"/>
                </a:lnTo>
                <a:lnTo>
                  <a:pt x="58773" y="252584"/>
                </a:lnTo>
                <a:lnTo>
                  <a:pt x="230194" y="252584"/>
                </a:lnTo>
                <a:lnTo>
                  <a:pt x="230194" y="174569"/>
                </a:lnTo>
                <a:close/>
              </a:path>
              <a:path w="601345" h="316865">
                <a:moveTo>
                  <a:pt x="241738" y="288617"/>
                </a:moveTo>
                <a:lnTo>
                  <a:pt x="58773" y="288617"/>
                </a:lnTo>
                <a:lnTo>
                  <a:pt x="58773" y="300512"/>
                </a:lnTo>
                <a:lnTo>
                  <a:pt x="241738" y="300512"/>
                </a:lnTo>
                <a:lnTo>
                  <a:pt x="241738" y="288617"/>
                </a:lnTo>
                <a:close/>
              </a:path>
              <a:path w="601345" h="316865">
                <a:moveTo>
                  <a:pt x="557266" y="0"/>
                </a:moveTo>
                <a:lnTo>
                  <a:pt x="528230" y="0"/>
                </a:lnTo>
                <a:lnTo>
                  <a:pt x="528230" y="316254"/>
                </a:lnTo>
                <a:lnTo>
                  <a:pt x="557266" y="316254"/>
                </a:lnTo>
                <a:lnTo>
                  <a:pt x="557266" y="150081"/>
                </a:lnTo>
                <a:lnTo>
                  <a:pt x="542573" y="150081"/>
                </a:lnTo>
                <a:lnTo>
                  <a:pt x="542573" y="125592"/>
                </a:lnTo>
                <a:lnTo>
                  <a:pt x="557266" y="125592"/>
                </a:lnTo>
                <a:lnTo>
                  <a:pt x="557266" y="0"/>
                </a:lnTo>
                <a:close/>
              </a:path>
              <a:path w="601345" h="316865">
                <a:moveTo>
                  <a:pt x="557266" y="125592"/>
                </a:moveTo>
                <a:lnTo>
                  <a:pt x="542573" y="125592"/>
                </a:lnTo>
                <a:lnTo>
                  <a:pt x="542573" y="150081"/>
                </a:lnTo>
                <a:lnTo>
                  <a:pt x="557266" y="150081"/>
                </a:lnTo>
                <a:lnTo>
                  <a:pt x="557266" y="125592"/>
                </a:lnTo>
                <a:close/>
              </a:path>
              <a:path w="601345" h="316865">
                <a:moveTo>
                  <a:pt x="600996" y="125592"/>
                </a:moveTo>
                <a:lnTo>
                  <a:pt x="557266" y="125592"/>
                </a:lnTo>
                <a:lnTo>
                  <a:pt x="557266" y="150081"/>
                </a:lnTo>
                <a:lnTo>
                  <a:pt x="600996" y="150081"/>
                </a:lnTo>
                <a:lnTo>
                  <a:pt x="600996" y="125592"/>
                </a:lnTo>
                <a:close/>
              </a:path>
              <a:path w="601345" h="316865">
                <a:moveTo>
                  <a:pt x="378498" y="46878"/>
                </a:moveTo>
                <a:lnTo>
                  <a:pt x="372551" y="46878"/>
                </a:lnTo>
                <a:lnTo>
                  <a:pt x="372551" y="93756"/>
                </a:lnTo>
                <a:lnTo>
                  <a:pt x="370168" y="136978"/>
                </a:lnTo>
                <a:lnTo>
                  <a:pt x="364725" y="165605"/>
                </a:lnTo>
                <a:lnTo>
                  <a:pt x="364683" y="167179"/>
                </a:lnTo>
                <a:lnTo>
                  <a:pt x="366779" y="179380"/>
                </a:lnTo>
                <a:lnTo>
                  <a:pt x="382543" y="220781"/>
                </a:lnTo>
                <a:lnTo>
                  <a:pt x="408934" y="252933"/>
                </a:lnTo>
                <a:lnTo>
                  <a:pt x="392492" y="230893"/>
                </a:lnTo>
                <a:lnTo>
                  <a:pt x="408981" y="211295"/>
                </a:lnTo>
                <a:lnTo>
                  <a:pt x="401079" y="201644"/>
                </a:lnTo>
                <a:lnTo>
                  <a:pt x="386938" y="165605"/>
                </a:lnTo>
                <a:lnTo>
                  <a:pt x="380209" y="127926"/>
                </a:lnTo>
                <a:lnTo>
                  <a:pt x="378498" y="93756"/>
                </a:lnTo>
                <a:lnTo>
                  <a:pt x="378498" y="46878"/>
                </a:lnTo>
                <a:close/>
              </a:path>
              <a:path w="601345" h="316865">
                <a:moveTo>
                  <a:pt x="408981" y="211295"/>
                </a:moveTo>
                <a:lnTo>
                  <a:pt x="392492" y="230893"/>
                </a:lnTo>
                <a:lnTo>
                  <a:pt x="408934" y="252933"/>
                </a:lnTo>
                <a:lnTo>
                  <a:pt x="425027" y="230893"/>
                </a:lnTo>
                <a:lnTo>
                  <a:pt x="408981" y="211295"/>
                </a:lnTo>
                <a:close/>
              </a:path>
              <a:path w="601345" h="316865">
                <a:moveTo>
                  <a:pt x="444968" y="46878"/>
                </a:moveTo>
                <a:lnTo>
                  <a:pt x="439021" y="46878"/>
                </a:lnTo>
                <a:lnTo>
                  <a:pt x="439021" y="93756"/>
                </a:lnTo>
                <a:lnTo>
                  <a:pt x="437310" y="129107"/>
                </a:lnTo>
                <a:lnTo>
                  <a:pt x="430595" y="166837"/>
                </a:lnTo>
                <a:lnTo>
                  <a:pt x="430476" y="167179"/>
                </a:lnTo>
                <a:lnTo>
                  <a:pt x="416440" y="202431"/>
                </a:lnTo>
                <a:lnTo>
                  <a:pt x="408981" y="211295"/>
                </a:lnTo>
                <a:lnTo>
                  <a:pt x="425027" y="230893"/>
                </a:lnTo>
                <a:lnTo>
                  <a:pt x="408934" y="252933"/>
                </a:lnTo>
                <a:lnTo>
                  <a:pt x="434976" y="221470"/>
                </a:lnTo>
                <a:lnTo>
                  <a:pt x="450653" y="180692"/>
                </a:lnTo>
                <a:lnTo>
                  <a:pt x="452986" y="167179"/>
                </a:lnTo>
                <a:lnTo>
                  <a:pt x="452973" y="166468"/>
                </a:lnTo>
                <a:lnTo>
                  <a:pt x="447411" y="137765"/>
                </a:lnTo>
                <a:lnTo>
                  <a:pt x="444968" y="93756"/>
                </a:lnTo>
                <a:lnTo>
                  <a:pt x="444968" y="46878"/>
                </a:lnTo>
                <a:close/>
              </a:path>
              <a:path w="601345" h="316865">
                <a:moveTo>
                  <a:pt x="357158" y="46878"/>
                </a:moveTo>
                <a:lnTo>
                  <a:pt x="351211" y="46878"/>
                </a:lnTo>
                <a:lnTo>
                  <a:pt x="351211" y="93756"/>
                </a:lnTo>
                <a:lnTo>
                  <a:pt x="348970" y="129763"/>
                </a:lnTo>
                <a:lnTo>
                  <a:pt x="341153" y="167179"/>
                </a:lnTo>
                <a:lnTo>
                  <a:pt x="326121" y="201644"/>
                </a:lnTo>
                <a:lnTo>
                  <a:pt x="302233" y="228794"/>
                </a:lnTo>
                <a:lnTo>
                  <a:pt x="320775" y="249785"/>
                </a:lnTo>
                <a:lnTo>
                  <a:pt x="345985" y="219748"/>
                </a:lnTo>
                <a:lnTo>
                  <a:pt x="361881" y="180560"/>
                </a:lnTo>
                <a:lnTo>
                  <a:pt x="364561" y="166468"/>
                </a:lnTo>
                <a:lnTo>
                  <a:pt x="359148" y="134961"/>
                </a:lnTo>
                <a:lnTo>
                  <a:pt x="357158" y="93756"/>
                </a:lnTo>
                <a:lnTo>
                  <a:pt x="357158" y="46878"/>
                </a:lnTo>
                <a:close/>
              </a:path>
              <a:path w="601345" h="316865">
                <a:moveTo>
                  <a:pt x="467008" y="46878"/>
                </a:moveTo>
                <a:lnTo>
                  <a:pt x="460361" y="46878"/>
                </a:lnTo>
                <a:lnTo>
                  <a:pt x="460361" y="93756"/>
                </a:lnTo>
                <a:lnTo>
                  <a:pt x="458327" y="136240"/>
                </a:lnTo>
                <a:lnTo>
                  <a:pt x="453108" y="166468"/>
                </a:lnTo>
                <a:lnTo>
                  <a:pt x="453111" y="167179"/>
                </a:lnTo>
                <a:lnTo>
                  <a:pt x="455857" y="181347"/>
                </a:lnTo>
                <a:lnTo>
                  <a:pt x="471977" y="220141"/>
                </a:lnTo>
                <a:lnTo>
                  <a:pt x="497444" y="249785"/>
                </a:lnTo>
                <a:lnTo>
                  <a:pt x="515985" y="228794"/>
                </a:lnTo>
                <a:lnTo>
                  <a:pt x="491950" y="202234"/>
                </a:lnTo>
                <a:lnTo>
                  <a:pt x="476934" y="168229"/>
                </a:lnTo>
                <a:lnTo>
                  <a:pt x="469200" y="130746"/>
                </a:lnTo>
                <a:lnTo>
                  <a:pt x="467008" y="93756"/>
                </a:lnTo>
                <a:lnTo>
                  <a:pt x="467008" y="46878"/>
                </a:lnTo>
                <a:close/>
              </a:path>
              <a:path w="601345" h="316865">
                <a:moveTo>
                  <a:pt x="460361" y="46878"/>
                </a:moveTo>
                <a:lnTo>
                  <a:pt x="444968" y="46878"/>
                </a:lnTo>
                <a:lnTo>
                  <a:pt x="444968" y="93756"/>
                </a:lnTo>
                <a:lnTo>
                  <a:pt x="447411" y="137765"/>
                </a:lnTo>
                <a:lnTo>
                  <a:pt x="453045" y="166837"/>
                </a:lnTo>
                <a:lnTo>
                  <a:pt x="458327" y="136240"/>
                </a:lnTo>
                <a:lnTo>
                  <a:pt x="460361" y="93756"/>
                </a:lnTo>
                <a:lnTo>
                  <a:pt x="460361" y="46878"/>
                </a:lnTo>
                <a:close/>
              </a:path>
              <a:path w="601345" h="316865">
                <a:moveTo>
                  <a:pt x="372551" y="46878"/>
                </a:moveTo>
                <a:lnTo>
                  <a:pt x="357158" y="46878"/>
                </a:lnTo>
                <a:lnTo>
                  <a:pt x="357158" y="93756"/>
                </a:lnTo>
                <a:lnTo>
                  <a:pt x="359148" y="134961"/>
                </a:lnTo>
                <a:lnTo>
                  <a:pt x="364561" y="166468"/>
                </a:lnTo>
                <a:lnTo>
                  <a:pt x="370168" y="136978"/>
                </a:lnTo>
                <a:lnTo>
                  <a:pt x="372551" y="93756"/>
                </a:lnTo>
                <a:lnTo>
                  <a:pt x="372551" y="46878"/>
                </a:lnTo>
                <a:close/>
              </a:path>
              <a:path w="601345" h="316865">
                <a:moveTo>
                  <a:pt x="402287" y="31835"/>
                </a:moveTo>
                <a:lnTo>
                  <a:pt x="312379" y="31835"/>
                </a:lnTo>
                <a:lnTo>
                  <a:pt x="312379" y="55974"/>
                </a:lnTo>
                <a:lnTo>
                  <a:pt x="351211" y="55974"/>
                </a:lnTo>
                <a:lnTo>
                  <a:pt x="351211" y="46878"/>
                </a:lnTo>
                <a:lnTo>
                  <a:pt x="402287" y="46878"/>
                </a:lnTo>
                <a:lnTo>
                  <a:pt x="402287" y="31835"/>
                </a:lnTo>
                <a:close/>
              </a:path>
              <a:path w="601345" h="316865">
                <a:moveTo>
                  <a:pt x="402287" y="46878"/>
                </a:moveTo>
                <a:lnTo>
                  <a:pt x="378498" y="46878"/>
                </a:lnTo>
                <a:lnTo>
                  <a:pt x="378498" y="55974"/>
                </a:lnTo>
                <a:lnTo>
                  <a:pt x="402287" y="55974"/>
                </a:lnTo>
                <a:lnTo>
                  <a:pt x="402287" y="46878"/>
                </a:lnTo>
                <a:close/>
              </a:path>
              <a:path w="601345" h="316865">
                <a:moveTo>
                  <a:pt x="503041" y="31835"/>
                </a:moveTo>
                <a:lnTo>
                  <a:pt x="415581" y="31835"/>
                </a:lnTo>
                <a:lnTo>
                  <a:pt x="415581" y="55974"/>
                </a:lnTo>
                <a:lnTo>
                  <a:pt x="439021" y="55974"/>
                </a:lnTo>
                <a:lnTo>
                  <a:pt x="439021" y="46878"/>
                </a:lnTo>
                <a:lnTo>
                  <a:pt x="503041" y="46878"/>
                </a:lnTo>
                <a:lnTo>
                  <a:pt x="503041" y="31835"/>
                </a:lnTo>
                <a:close/>
              </a:path>
              <a:path w="601345" h="316865">
                <a:moveTo>
                  <a:pt x="503041" y="46878"/>
                </a:moveTo>
                <a:lnTo>
                  <a:pt x="467008" y="46878"/>
                </a:lnTo>
                <a:lnTo>
                  <a:pt x="467008" y="55974"/>
                </a:lnTo>
                <a:lnTo>
                  <a:pt x="503041" y="55974"/>
                </a:lnTo>
                <a:lnTo>
                  <a:pt x="503041" y="468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5" name="object 25"/>
          <p:cNvSpPr/>
          <p:nvPr/>
        </p:nvSpPr>
        <p:spPr>
          <a:xfrm>
            <a:off x="11191271" y="8328741"/>
            <a:ext cx="601345" cy="316865"/>
          </a:xfrm>
          <a:custGeom>
            <a:avLst/>
            <a:gdLst/>
            <a:rect l="l" t="t" r="r" b="b"/>
            <a:pathLst>
              <a:path w="601345" h="316865">
                <a:moveTo>
                  <a:pt x="230194" y="0"/>
                </a:moveTo>
                <a:lnTo>
                  <a:pt x="201157" y="0"/>
                </a:lnTo>
                <a:lnTo>
                  <a:pt x="201157" y="159526"/>
                </a:lnTo>
                <a:lnTo>
                  <a:pt x="230194" y="159526"/>
                </a:lnTo>
                <a:lnTo>
                  <a:pt x="230194" y="89558"/>
                </a:lnTo>
                <a:lnTo>
                  <a:pt x="222148" y="89558"/>
                </a:lnTo>
                <a:lnTo>
                  <a:pt x="222148" y="65419"/>
                </a:lnTo>
                <a:lnTo>
                  <a:pt x="230194" y="65419"/>
                </a:lnTo>
                <a:lnTo>
                  <a:pt x="230194" y="0"/>
                </a:lnTo>
                <a:close/>
              </a:path>
              <a:path w="601345" h="316865">
                <a:moveTo>
                  <a:pt x="230194" y="65419"/>
                </a:moveTo>
                <a:lnTo>
                  <a:pt x="222148" y="65419"/>
                </a:lnTo>
                <a:lnTo>
                  <a:pt x="222148" y="89558"/>
                </a:lnTo>
                <a:lnTo>
                  <a:pt x="230194" y="89558"/>
                </a:lnTo>
                <a:lnTo>
                  <a:pt x="230194" y="65419"/>
                </a:lnTo>
                <a:close/>
              </a:path>
              <a:path w="601345" h="316865">
                <a:moveTo>
                  <a:pt x="277072" y="65419"/>
                </a:moveTo>
                <a:lnTo>
                  <a:pt x="230194" y="65419"/>
                </a:lnTo>
                <a:lnTo>
                  <a:pt x="230194" y="89558"/>
                </a:lnTo>
                <a:lnTo>
                  <a:pt x="277072" y="89558"/>
                </a:lnTo>
                <a:lnTo>
                  <a:pt x="277072" y="65419"/>
                </a:lnTo>
                <a:close/>
              </a:path>
              <a:path w="601345" h="316865">
                <a:moveTo>
                  <a:pt x="29036" y="13643"/>
                </a:moveTo>
                <a:lnTo>
                  <a:pt x="0" y="13643"/>
                </a:lnTo>
                <a:lnTo>
                  <a:pt x="0" y="144133"/>
                </a:lnTo>
                <a:lnTo>
                  <a:pt x="24838" y="144133"/>
                </a:lnTo>
                <a:lnTo>
                  <a:pt x="60150" y="143472"/>
                </a:lnTo>
                <a:lnTo>
                  <a:pt x="96118" y="141203"/>
                </a:lnTo>
                <a:lnTo>
                  <a:pt x="133266" y="136901"/>
                </a:lnTo>
                <a:lnTo>
                  <a:pt x="143977" y="135037"/>
                </a:lnTo>
                <a:lnTo>
                  <a:pt x="29036" y="135037"/>
                </a:lnTo>
                <a:lnTo>
                  <a:pt x="29036" y="119645"/>
                </a:lnTo>
                <a:lnTo>
                  <a:pt x="24838" y="119645"/>
                </a:lnTo>
                <a:lnTo>
                  <a:pt x="29036" y="119564"/>
                </a:lnTo>
                <a:lnTo>
                  <a:pt x="29036" y="13643"/>
                </a:lnTo>
                <a:close/>
              </a:path>
              <a:path w="601345" h="316865">
                <a:moveTo>
                  <a:pt x="168622" y="106001"/>
                </a:moveTo>
                <a:lnTo>
                  <a:pt x="130807" y="112560"/>
                </a:lnTo>
                <a:lnTo>
                  <a:pt x="94369" y="116758"/>
                </a:lnTo>
                <a:lnTo>
                  <a:pt x="59111" y="118989"/>
                </a:lnTo>
                <a:lnTo>
                  <a:pt x="29036" y="119564"/>
                </a:lnTo>
                <a:lnTo>
                  <a:pt x="29036" y="135037"/>
                </a:lnTo>
                <a:lnTo>
                  <a:pt x="143977" y="135037"/>
                </a:lnTo>
                <a:lnTo>
                  <a:pt x="172120" y="130140"/>
                </a:lnTo>
                <a:lnTo>
                  <a:pt x="168622" y="106001"/>
                </a:lnTo>
                <a:close/>
              </a:path>
              <a:path w="601345" h="316865">
                <a:moveTo>
                  <a:pt x="29036" y="119564"/>
                </a:moveTo>
                <a:lnTo>
                  <a:pt x="24838" y="119645"/>
                </a:lnTo>
                <a:lnTo>
                  <a:pt x="29036" y="119645"/>
                </a:lnTo>
                <a:close/>
              </a:path>
              <a:path w="601345" h="316865">
                <a:moveTo>
                  <a:pt x="230194" y="174569"/>
                </a:moveTo>
                <a:lnTo>
                  <a:pt x="29386" y="174569"/>
                </a:lnTo>
                <a:lnTo>
                  <a:pt x="29386" y="198009"/>
                </a:lnTo>
                <a:lnTo>
                  <a:pt x="201507" y="198009"/>
                </a:lnTo>
                <a:lnTo>
                  <a:pt x="201507" y="230194"/>
                </a:lnTo>
                <a:lnTo>
                  <a:pt x="30086" y="230194"/>
                </a:lnTo>
                <a:lnTo>
                  <a:pt x="30086" y="312056"/>
                </a:lnTo>
                <a:lnTo>
                  <a:pt x="241738" y="312056"/>
                </a:lnTo>
                <a:lnTo>
                  <a:pt x="241738" y="300512"/>
                </a:lnTo>
                <a:lnTo>
                  <a:pt x="58773" y="300512"/>
                </a:lnTo>
                <a:lnTo>
                  <a:pt x="58773" y="252584"/>
                </a:lnTo>
                <a:lnTo>
                  <a:pt x="230194" y="252584"/>
                </a:lnTo>
                <a:lnTo>
                  <a:pt x="230194" y="174569"/>
                </a:lnTo>
                <a:close/>
              </a:path>
              <a:path w="601345" h="316865">
                <a:moveTo>
                  <a:pt x="241738" y="288617"/>
                </a:moveTo>
                <a:lnTo>
                  <a:pt x="58773" y="288617"/>
                </a:lnTo>
                <a:lnTo>
                  <a:pt x="58773" y="300512"/>
                </a:lnTo>
                <a:lnTo>
                  <a:pt x="241738" y="300512"/>
                </a:lnTo>
                <a:lnTo>
                  <a:pt x="241738" y="288617"/>
                </a:lnTo>
                <a:close/>
              </a:path>
              <a:path w="601345" h="316865">
                <a:moveTo>
                  <a:pt x="557266" y="0"/>
                </a:moveTo>
                <a:lnTo>
                  <a:pt x="528230" y="0"/>
                </a:lnTo>
                <a:lnTo>
                  <a:pt x="528230" y="316254"/>
                </a:lnTo>
                <a:lnTo>
                  <a:pt x="557266" y="316254"/>
                </a:lnTo>
                <a:lnTo>
                  <a:pt x="557266" y="150081"/>
                </a:lnTo>
                <a:lnTo>
                  <a:pt x="542573" y="150081"/>
                </a:lnTo>
                <a:lnTo>
                  <a:pt x="542573" y="125592"/>
                </a:lnTo>
                <a:lnTo>
                  <a:pt x="557266" y="125592"/>
                </a:lnTo>
                <a:lnTo>
                  <a:pt x="557266" y="0"/>
                </a:lnTo>
                <a:close/>
              </a:path>
              <a:path w="601345" h="316865">
                <a:moveTo>
                  <a:pt x="557266" y="125592"/>
                </a:moveTo>
                <a:lnTo>
                  <a:pt x="542573" y="125592"/>
                </a:lnTo>
                <a:lnTo>
                  <a:pt x="542573" y="150081"/>
                </a:lnTo>
                <a:lnTo>
                  <a:pt x="557266" y="150081"/>
                </a:lnTo>
                <a:lnTo>
                  <a:pt x="557266" y="125592"/>
                </a:lnTo>
                <a:close/>
              </a:path>
              <a:path w="601345" h="316865">
                <a:moveTo>
                  <a:pt x="600996" y="125592"/>
                </a:moveTo>
                <a:lnTo>
                  <a:pt x="557266" y="125592"/>
                </a:lnTo>
                <a:lnTo>
                  <a:pt x="557266" y="150081"/>
                </a:lnTo>
                <a:lnTo>
                  <a:pt x="600996" y="150081"/>
                </a:lnTo>
                <a:lnTo>
                  <a:pt x="600996" y="125592"/>
                </a:lnTo>
                <a:close/>
              </a:path>
              <a:path w="601345" h="316865">
                <a:moveTo>
                  <a:pt x="378498" y="46878"/>
                </a:moveTo>
                <a:lnTo>
                  <a:pt x="372551" y="46878"/>
                </a:lnTo>
                <a:lnTo>
                  <a:pt x="372551" y="93756"/>
                </a:lnTo>
                <a:lnTo>
                  <a:pt x="370168" y="136978"/>
                </a:lnTo>
                <a:lnTo>
                  <a:pt x="364725" y="165605"/>
                </a:lnTo>
                <a:lnTo>
                  <a:pt x="364683" y="167179"/>
                </a:lnTo>
                <a:lnTo>
                  <a:pt x="366779" y="179380"/>
                </a:lnTo>
                <a:lnTo>
                  <a:pt x="382543" y="220781"/>
                </a:lnTo>
                <a:lnTo>
                  <a:pt x="408934" y="252933"/>
                </a:lnTo>
                <a:lnTo>
                  <a:pt x="392492" y="230893"/>
                </a:lnTo>
                <a:lnTo>
                  <a:pt x="408981" y="211295"/>
                </a:lnTo>
                <a:lnTo>
                  <a:pt x="401079" y="201644"/>
                </a:lnTo>
                <a:lnTo>
                  <a:pt x="386938" y="165605"/>
                </a:lnTo>
                <a:lnTo>
                  <a:pt x="380209" y="127926"/>
                </a:lnTo>
                <a:lnTo>
                  <a:pt x="378498" y="93756"/>
                </a:lnTo>
                <a:lnTo>
                  <a:pt x="378498" y="46878"/>
                </a:lnTo>
                <a:close/>
              </a:path>
              <a:path w="601345" h="316865">
                <a:moveTo>
                  <a:pt x="408981" y="211295"/>
                </a:moveTo>
                <a:lnTo>
                  <a:pt x="392492" y="230893"/>
                </a:lnTo>
                <a:lnTo>
                  <a:pt x="408934" y="252933"/>
                </a:lnTo>
                <a:lnTo>
                  <a:pt x="425027" y="230893"/>
                </a:lnTo>
                <a:lnTo>
                  <a:pt x="408981" y="211295"/>
                </a:lnTo>
                <a:close/>
              </a:path>
              <a:path w="601345" h="316865">
                <a:moveTo>
                  <a:pt x="444968" y="46878"/>
                </a:moveTo>
                <a:lnTo>
                  <a:pt x="439021" y="46878"/>
                </a:lnTo>
                <a:lnTo>
                  <a:pt x="439021" y="93756"/>
                </a:lnTo>
                <a:lnTo>
                  <a:pt x="437310" y="129107"/>
                </a:lnTo>
                <a:lnTo>
                  <a:pt x="430595" y="166837"/>
                </a:lnTo>
                <a:lnTo>
                  <a:pt x="430476" y="167179"/>
                </a:lnTo>
                <a:lnTo>
                  <a:pt x="416440" y="202431"/>
                </a:lnTo>
                <a:lnTo>
                  <a:pt x="408981" y="211295"/>
                </a:lnTo>
                <a:lnTo>
                  <a:pt x="425027" y="230893"/>
                </a:lnTo>
                <a:lnTo>
                  <a:pt x="408934" y="252933"/>
                </a:lnTo>
                <a:lnTo>
                  <a:pt x="434976" y="221470"/>
                </a:lnTo>
                <a:lnTo>
                  <a:pt x="450653" y="180692"/>
                </a:lnTo>
                <a:lnTo>
                  <a:pt x="452986" y="167179"/>
                </a:lnTo>
                <a:lnTo>
                  <a:pt x="452973" y="166468"/>
                </a:lnTo>
                <a:lnTo>
                  <a:pt x="447411" y="137765"/>
                </a:lnTo>
                <a:lnTo>
                  <a:pt x="444968" y="93756"/>
                </a:lnTo>
                <a:lnTo>
                  <a:pt x="444968" y="46878"/>
                </a:lnTo>
                <a:close/>
              </a:path>
              <a:path w="601345" h="316865">
                <a:moveTo>
                  <a:pt x="357158" y="46878"/>
                </a:moveTo>
                <a:lnTo>
                  <a:pt x="351211" y="46878"/>
                </a:lnTo>
                <a:lnTo>
                  <a:pt x="351211" y="93756"/>
                </a:lnTo>
                <a:lnTo>
                  <a:pt x="348970" y="129763"/>
                </a:lnTo>
                <a:lnTo>
                  <a:pt x="341153" y="167179"/>
                </a:lnTo>
                <a:lnTo>
                  <a:pt x="326121" y="201644"/>
                </a:lnTo>
                <a:lnTo>
                  <a:pt x="302233" y="228794"/>
                </a:lnTo>
                <a:lnTo>
                  <a:pt x="320775" y="249785"/>
                </a:lnTo>
                <a:lnTo>
                  <a:pt x="345985" y="219748"/>
                </a:lnTo>
                <a:lnTo>
                  <a:pt x="361881" y="180560"/>
                </a:lnTo>
                <a:lnTo>
                  <a:pt x="364561" y="166468"/>
                </a:lnTo>
                <a:lnTo>
                  <a:pt x="359148" y="134961"/>
                </a:lnTo>
                <a:lnTo>
                  <a:pt x="357158" y="93756"/>
                </a:lnTo>
                <a:lnTo>
                  <a:pt x="357158" y="46878"/>
                </a:lnTo>
                <a:close/>
              </a:path>
              <a:path w="601345" h="316865">
                <a:moveTo>
                  <a:pt x="467008" y="46878"/>
                </a:moveTo>
                <a:lnTo>
                  <a:pt x="460361" y="46878"/>
                </a:lnTo>
                <a:lnTo>
                  <a:pt x="460361" y="93756"/>
                </a:lnTo>
                <a:lnTo>
                  <a:pt x="458327" y="136240"/>
                </a:lnTo>
                <a:lnTo>
                  <a:pt x="453108" y="166468"/>
                </a:lnTo>
                <a:lnTo>
                  <a:pt x="453111" y="167179"/>
                </a:lnTo>
                <a:lnTo>
                  <a:pt x="455857" y="181347"/>
                </a:lnTo>
                <a:lnTo>
                  <a:pt x="471977" y="220141"/>
                </a:lnTo>
                <a:lnTo>
                  <a:pt x="497444" y="249785"/>
                </a:lnTo>
                <a:lnTo>
                  <a:pt x="515985" y="228794"/>
                </a:lnTo>
                <a:lnTo>
                  <a:pt x="491950" y="202234"/>
                </a:lnTo>
                <a:lnTo>
                  <a:pt x="476934" y="168229"/>
                </a:lnTo>
                <a:lnTo>
                  <a:pt x="469200" y="130746"/>
                </a:lnTo>
                <a:lnTo>
                  <a:pt x="467008" y="93756"/>
                </a:lnTo>
                <a:lnTo>
                  <a:pt x="467008" y="46878"/>
                </a:lnTo>
                <a:close/>
              </a:path>
              <a:path w="601345" h="316865">
                <a:moveTo>
                  <a:pt x="460361" y="46878"/>
                </a:moveTo>
                <a:lnTo>
                  <a:pt x="444968" y="46878"/>
                </a:lnTo>
                <a:lnTo>
                  <a:pt x="444968" y="93756"/>
                </a:lnTo>
                <a:lnTo>
                  <a:pt x="447411" y="137765"/>
                </a:lnTo>
                <a:lnTo>
                  <a:pt x="453045" y="166837"/>
                </a:lnTo>
                <a:lnTo>
                  <a:pt x="458327" y="136240"/>
                </a:lnTo>
                <a:lnTo>
                  <a:pt x="460361" y="93756"/>
                </a:lnTo>
                <a:lnTo>
                  <a:pt x="460361" y="46878"/>
                </a:lnTo>
                <a:close/>
              </a:path>
              <a:path w="601345" h="316865">
                <a:moveTo>
                  <a:pt x="372551" y="46878"/>
                </a:moveTo>
                <a:lnTo>
                  <a:pt x="357158" y="46878"/>
                </a:lnTo>
                <a:lnTo>
                  <a:pt x="357158" y="93756"/>
                </a:lnTo>
                <a:lnTo>
                  <a:pt x="359148" y="134961"/>
                </a:lnTo>
                <a:lnTo>
                  <a:pt x="364561" y="166468"/>
                </a:lnTo>
                <a:lnTo>
                  <a:pt x="370168" y="136978"/>
                </a:lnTo>
                <a:lnTo>
                  <a:pt x="372551" y="93756"/>
                </a:lnTo>
                <a:lnTo>
                  <a:pt x="372551" y="46878"/>
                </a:lnTo>
                <a:close/>
              </a:path>
              <a:path w="601345" h="316865">
                <a:moveTo>
                  <a:pt x="402287" y="31835"/>
                </a:moveTo>
                <a:lnTo>
                  <a:pt x="312379" y="31835"/>
                </a:lnTo>
                <a:lnTo>
                  <a:pt x="312379" y="55974"/>
                </a:lnTo>
                <a:lnTo>
                  <a:pt x="351211" y="55974"/>
                </a:lnTo>
                <a:lnTo>
                  <a:pt x="351211" y="46878"/>
                </a:lnTo>
                <a:lnTo>
                  <a:pt x="402287" y="46878"/>
                </a:lnTo>
                <a:lnTo>
                  <a:pt x="402287" y="31835"/>
                </a:lnTo>
                <a:close/>
              </a:path>
              <a:path w="601345" h="316865">
                <a:moveTo>
                  <a:pt x="402287" y="46878"/>
                </a:moveTo>
                <a:lnTo>
                  <a:pt x="378498" y="46878"/>
                </a:lnTo>
                <a:lnTo>
                  <a:pt x="378498" y="55974"/>
                </a:lnTo>
                <a:lnTo>
                  <a:pt x="402287" y="55974"/>
                </a:lnTo>
                <a:lnTo>
                  <a:pt x="402287" y="46878"/>
                </a:lnTo>
                <a:close/>
              </a:path>
              <a:path w="601345" h="316865">
                <a:moveTo>
                  <a:pt x="503041" y="31835"/>
                </a:moveTo>
                <a:lnTo>
                  <a:pt x="415581" y="31835"/>
                </a:lnTo>
                <a:lnTo>
                  <a:pt x="415581" y="55974"/>
                </a:lnTo>
                <a:lnTo>
                  <a:pt x="439021" y="55974"/>
                </a:lnTo>
                <a:lnTo>
                  <a:pt x="439021" y="46878"/>
                </a:lnTo>
                <a:lnTo>
                  <a:pt x="503041" y="46878"/>
                </a:lnTo>
                <a:lnTo>
                  <a:pt x="503041" y="31835"/>
                </a:lnTo>
                <a:close/>
              </a:path>
              <a:path w="601345" h="316865">
                <a:moveTo>
                  <a:pt x="503041" y="46878"/>
                </a:moveTo>
                <a:lnTo>
                  <a:pt x="467008" y="46878"/>
                </a:lnTo>
                <a:lnTo>
                  <a:pt x="467008" y="55974"/>
                </a:lnTo>
                <a:lnTo>
                  <a:pt x="503041" y="55974"/>
                </a:lnTo>
                <a:lnTo>
                  <a:pt x="503041" y="468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26" name="object 26"/>
          <p:cNvGrpSpPr/>
          <p:nvPr/>
        </p:nvGrpSpPr>
        <p:grpSpPr>
          <a:xfrm rot="0">
            <a:off x="10891664" y="6040559"/>
            <a:ext cx="1049655" cy="513715"/>
            <a:chOff x="10891664" y="6040559"/>
            <a:chExt cx="1049655" cy="513715"/>
          </a:xfrm>
        </p:grpSpPr>
        <p:sp>
          <p:nvSpPr>
            <p:cNvPr id="27" name="object 27"/>
            <p:cNvSpPr/>
            <p:nvPr/>
          </p:nvSpPr>
          <p:spPr>
            <a:xfrm>
              <a:off x="10891664" y="6040559"/>
              <a:ext cx="1049655" cy="513715"/>
            </a:xfrm>
            <a:custGeom>
              <a:avLst/>
              <a:gdLst/>
              <a:rect l="l" t="t" r="r" b="b"/>
              <a:pathLst>
                <a:path w="1049654" h="513715">
                  <a:moveTo>
                    <a:pt x="1049518" y="0"/>
                  </a:moveTo>
                  <a:lnTo>
                    <a:pt x="0" y="0"/>
                  </a:lnTo>
                  <a:lnTo>
                    <a:pt x="0" y="513097"/>
                  </a:lnTo>
                  <a:lnTo>
                    <a:pt x="1049518" y="513097"/>
                  </a:lnTo>
                  <a:lnTo>
                    <a:pt x="1049518" y="0"/>
                  </a:lnTo>
                  <a:close/>
                </a:path>
              </a:pathLst>
            </a:custGeom>
            <a:solidFill>
              <a:srgbClr val="c86868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" name="object 28"/>
            <p:cNvSpPr/>
            <p:nvPr/>
          </p:nvSpPr>
          <p:spPr>
            <a:xfrm>
              <a:off x="11129582" y="6156122"/>
              <a:ext cx="608965" cy="307975"/>
            </a:xfrm>
            <a:custGeom>
              <a:avLst/>
              <a:gdLst/>
              <a:rect l="l" t="t" r="r" b="b"/>
              <a:pathLst>
                <a:path w="608965" h="307975">
                  <a:moveTo>
                    <a:pt x="285818" y="142384"/>
                  </a:moveTo>
                  <a:lnTo>
                    <a:pt x="0" y="142384"/>
                  </a:lnTo>
                  <a:lnTo>
                    <a:pt x="0" y="166523"/>
                  </a:lnTo>
                  <a:lnTo>
                    <a:pt x="285818" y="166523"/>
                  </a:lnTo>
                  <a:lnTo>
                    <a:pt x="285818" y="142384"/>
                  </a:lnTo>
                  <a:close/>
                </a:path>
                <a:path w="608965" h="307975">
                  <a:moveTo>
                    <a:pt x="250135" y="4547"/>
                  </a:moveTo>
                  <a:lnTo>
                    <a:pt x="36033" y="4547"/>
                  </a:lnTo>
                  <a:lnTo>
                    <a:pt x="36033" y="112298"/>
                  </a:lnTo>
                  <a:lnTo>
                    <a:pt x="252584" y="112298"/>
                  </a:lnTo>
                  <a:lnTo>
                    <a:pt x="252584" y="100054"/>
                  </a:lnTo>
                  <a:lnTo>
                    <a:pt x="64720" y="100054"/>
                  </a:lnTo>
                  <a:lnTo>
                    <a:pt x="64720" y="28336"/>
                  </a:lnTo>
                  <a:lnTo>
                    <a:pt x="250135" y="28336"/>
                  </a:lnTo>
                  <a:lnTo>
                    <a:pt x="250135" y="4547"/>
                  </a:lnTo>
                  <a:close/>
                </a:path>
                <a:path w="608965" h="307975">
                  <a:moveTo>
                    <a:pt x="252584" y="88859"/>
                  </a:moveTo>
                  <a:lnTo>
                    <a:pt x="64720" y="88859"/>
                  </a:lnTo>
                  <a:lnTo>
                    <a:pt x="64720" y="100054"/>
                  </a:lnTo>
                  <a:lnTo>
                    <a:pt x="252584" y="100054"/>
                  </a:lnTo>
                  <a:lnTo>
                    <a:pt x="252584" y="88859"/>
                  </a:lnTo>
                  <a:close/>
                </a:path>
                <a:path w="608965" h="307975">
                  <a:moveTo>
                    <a:pt x="142384" y="193810"/>
                  </a:moveTo>
                  <a:lnTo>
                    <a:pt x="96954" y="197604"/>
                  </a:lnTo>
                  <a:lnTo>
                    <a:pt x="62839" y="208679"/>
                  </a:lnTo>
                  <a:lnTo>
                    <a:pt x="41384" y="226575"/>
                  </a:lnTo>
                  <a:lnTo>
                    <a:pt x="33934" y="250834"/>
                  </a:lnTo>
                  <a:lnTo>
                    <a:pt x="41384" y="275039"/>
                  </a:lnTo>
                  <a:lnTo>
                    <a:pt x="62839" y="292815"/>
                  </a:lnTo>
                  <a:lnTo>
                    <a:pt x="96954" y="303769"/>
                  </a:lnTo>
                  <a:lnTo>
                    <a:pt x="142384" y="307508"/>
                  </a:lnTo>
                  <a:lnTo>
                    <a:pt x="187814" y="303769"/>
                  </a:lnTo>
                  <a:lnTo>
                    <a:pt x="221929" y="292815"/>
                  </a:lnTo>
                  <a:lnTo>
                    <a:pt x="231640" y="284769"/>
                  </a:lnTo>
                  <a:lnTo>
                    <a:pt x="142384" y="284769"/>
                  </a:lnTo>
                  <a:lnTo>
                    <a:pt x="109220" y="282517"/>
                  </a:lnTo>
                  <a:lnTo>
                    <a:pt x="84355" y="275935"/>
                  </a:lnTo>
                  <a:lnTo>
                    <a:pt x="68737" y="265287"/>
                  </a:lnTo>
                  <a:lnTo>
                    <a:pt x="63320" y="250834"/>
                  </a:lnTo>
                  <a:lnTo>
                    <a:pt x="68737" y="236125"/>
                  </a:lnTo>
                  <a:lnTo>
                    <a:pt x="84355" y="225252"/>
                  </a:lnTo>
                  <a:lnTo>
                    <a:pt x="109220" y="218512"/>
                  </a:lnTo>
                  <a:lnTo>
                    <a:pt x="142384" y="216200"/>
                  </a:lnTo>
                  <a:lnTo>
                    <a:pt x="230946" y="216200"/>
                  </a:lnTo>
                  <a:lnTo>
                    <a:pt x="221929" y="208679"/>
                  </a:lnTo>
                  <a:lnTo>
                    <a:pt x="187814" y="197604"/>
                  </a:lnTo>
                  <a:lnTo>
                    <a:pt x="142384" y="193810"/>
                  </a:lnTo>
                  <a:close/>
                </a:path>
                <a:path w="608965" h="307975">
                  <a:moveTo>
                    <a:pt x="230946" y="216200"/>
                  </a:moveTo>
                  <a:lnTo>
                    <a:pt x="142384" y="216200"/>
                  </a:lnTo>
                  <a:lnTo>
                    <a:pt x="175695" y="218512"/>
                  </a:lnTo>
                  <a:lnTo>
                    <a:pt x="200545" y="225252"/>
                  </a:lnTo>
                  <a:lnTo>
                    <a:pt x="216080" y="236125"/>
                  </a:lnTo>
                  <a:lnTo>
                    <a:pt x="221448" y="250834"/>
                  </a:lnTo>
                  <a:lnTo>
                    <a:pt x="216080" y="265287"/>
                  </a:lnTo>
                  <a:lnTo>
                    <a:pt x="200545" y="275935"/>
                  </a:lnTo>
                  <a:lnTo>
                    <a:pt x="175695" y="282517"/>
                  </a:lnTo>
                  <a:lnTo>
                    <a:pt x="142384" y="284769"/>
                  </a:lnTo>
                  <a:lnTo>
                    <a:pt x="231640" y="284769"/>
                  </a:lnTo>
                  <a:lnTo>
                    <a:pt x="243384" y="275039"/>
                  </a:lnTo>
                  <a:lnTo>
                    <a:pt x="250834" y="250834"/>
                  </a:lnTo>
                  <a:lnTo>
                    <a:pt x="243384" y="226575"/>
                  </a:lnTo>
                  <a:lnTo>
                    <a:pt x="230946" y="216200"/>
                  </a:lnTo>
                  <a:close/>
                </a:path>
                <a:path w="608965" h="307975">
                  <a:moveTo>
                    <a:pt x="450215" y="165823"/>
                  </a:moveTo>
                  <a:lnTo>
                    <a:pt x="321475" y="165823"/>
                  </a:lnTo>
                  <a:lnTo>
                    <a:pt x="321475" y="189612"/>
                  </a:lnTo>
                  <a:lnTo>
                    <a:pt x="608343" y="189612"/>
                  </a:lnTo>
                  <a:lnTo>
                    <a:pt x="608343" y="177718"/>
                  </a:lnTo>
                  <a:lnTo>
                    <a:pt x="450215" y="177718"/>
                  </a:lnTo>
                  <a:lnTo>
                    <a:pt x="450215" y="165823"/>
                  </a:lnTo>
                  <a:close/>
                </a:path>
                <a:path w="608965" h="307975">
                  <a:moveTo>
                    <a:pt x="479252" y="121744"/>
                  </a:moveTo>
                  <a:lnTo>
                    <a:pt x="450215" y="121744"/>
                  </a:lnTo>
                  <a:lnTo>
                    <a:pt x="450215" y="177718"/>
                  </a:lnTo>
                  <a:lnTo>
                    <a:pt x="479252" y="177718"/>
                  </a:lnTo>
                  <a:lnTo>
                    <a:pt x="479252" y="121744"/>
                  </a:lnTo>
                  <a:close/>
                </a:path>
                <a:path w="608965" h="307975">
                  <a:moveTo>
                    <a:pt x="608343" y="165823"/>
                  </a:moveTo>
                  <a:lnTo>
                    <a:pt x="479252" y="165823"/>
                  </a:lnTo>
                  <a:lnTo>
                    <a:pt x="479252" y="177718"/>
                  </a:lnTo>
                  <a:lnTo>
                    <a:pt x="608343" y="177718"/>
                  </a:lnTo>
                  <a:lnTo>
                    <a:pt x="608343" y="165823"/>
                  </a:lnTo>
                  <a:close/>
                </a:path>
                <a:path w="608965" h="307975">
                  <a:moveTo>
                    <a:pt x="571260" y="0"/>
                  </a:moveTo>
                  <a:lnTo>
                    <a:pt x="357858" y="0"/>
                  </a:lnTo>
                  <a:lnTo>
                    <a:pt x="357858" y="22739"/>
                  </a:lnTo>
                  <a:lnTo>
                    <a:pt x="542923" y="22739"/>
                  </a:lnTo>
                  <a:lnTo>
                    <a:pt x="542923" y="55274"/>
                  </a:lnTo>
                  <a:lnTo>
                    <a:pt x="358558" y="55274"/>
                  </a:lnTo>
                  <a:lnTo>
                    <a:pt x="358558" y="132589"/>
                  </a:lnTo>
                  <a:lnTo>
                    <a:pt x="450215" y="132589"/>
                  </a:lnTo>
                  <a:lnTo>
                    <a:pt x="450215" y="121744"/>
                  </a:lnTo>
                  <a:lnTo>
                    <a:pt x="578257" y="121744"/>
                  </a:lnTo>
                  <a:lnTo>
                    <a:pt x="578257" y="119295"/>
                  </a:lnTo>
                  <a:lnTo>
                    <a:pt x="387244" y="119295"/>
                  </a:lnTo>
                  <a:lnTo>
                    <a:pt x="387244" y="76614"/>
                  </a:lnTo>
                  <a:lnTo>
                    <a:pt x="571260" y="76614"/>
                  </a:lnTo>
                  <a:lnTo>
                    <a:pt x="571260" y="0"/>
                  </a:lnTo>
                  <a:close/>
                </a:path>
                <a:path w="608965" h="307975">
                  <a:moveTo>
                    <a:pt x="578257" y="121744"/>
                  </a:moveTo>
                  <a:lnTo>
                    <a:pt x="479252" y="121744"/>
                  </a:lnTo>
                  <a:lnTo>
                    <a:pt x="479252" y="132589"/>
                  </a:lnTo>
                  <a:lnTo>
                    <a:pt x="578257" y="132589"/>
                  </a:lnTo>
                  <a:lnTo>
                    <a:pt x="578257" y="121744"/>
                  </a:lnTo>
                  <a:close/>
                </a:path>
                <a:path w="608965" h="307975">
                  <a:moveTo>
                    <a:pt x="578257" y="109849"/>
                  </a:moveTo>
                  <a:lnTo>
                    <a:pt x="387244" y="109849"/>
                  </a:lnTo>
                  <a:lnTo>
                    <a:pt x="387244" y="119295"/>
                  </a:lnTo>
                  <a:lnTo>
                    <a:pt x="578257" y="119295"/>
                  </a:lnTo>
                  <a:lnTo>
                    <a:pt x="578257" y="109849"/>
                  </a:lnTo>
                  <a:close/>
                </a:path>
                <a:path w="608965" h="307975">
                  <a:moveTo>
                    <a:pt x="573359" y="213751"/>
                  </a:moveTo>
                  <a:lnTo>
                    <a:pt x="353310" y="213751"/>
                  </a:lnTo>
                  <a:lnTo>
                    <a:pt x="353310" y="237540"/>
                  </a:lnTo>
                  <a:lnTo>
                    <a:pt x="544322" y="237540"/>
                  </a:lnTo>
                  <a:lnTo>
                    <a:pt x="544322" y="305409"/>
                  </a:lnTo>
                  <a:lnTo>
                    <a:pt x="573359" y="305409"/>
                  </a:lnTo>
                  <a:lnTo>
                    <a:pt x="573359" y="2137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29" name="object 29"/>
          <p:cNvSpPr/>
          <p:nvPr/>
        </p:nvSpPr>
        <p:spPr>
          <a:xfrm>
            <a:off x="3311812" y="12920732"/>
            <a:ext cx="8489950" cy="629920"/>
          </a:xfrm>
          <a:custGeom>
            <a:avLst/>
            <a:gdLst/>
            <a:rect l="l" t="t" r="r" b="b"/>
            <a:pathLst>
              <a:path w="8489950" h="629919">
                <a:moveTo>
                  <a:pt x="8489434" y="0"/>
                </a:moveTo>
                <a:lnTo>
                  <a:pt x="0" y="0"/>
                </a:lnTo>
                <a:lnTo>
                  <a:pt x="0" y="629710"/>
                </a:lnTo>
                <a:lnTo>
                  <a:pt x="8489434" y="629710"/>
                </a:lnTo>
                <a:lnTo>
                  <a:pt x="8489434" y="0"/>
                </a:lnTo>
                <a:close/>
              </a:path>
            </a:pathLst>
          </a:custGeom>
          <a:solidFill>
            <a:srgbClr val="c7f8c2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0" name="object 30"/>
          <p:cNvSpPr/>
          <p:nvPr/>
        </p:nvSpPr>
        <p:spPr>
          <a:xfrm>
            <a:off x="3335134" y="13783668"/>
            <a:ext cx="8466455" cy="629920"/>
          </a:xfrm>
          <a:custGeom>
            <a:avLst/>
            <a:gdLst/>
            <a:rect l="l" t="t" r="r" b="b"/>
            <a:pathLst>
              <a:path w="8466455" h="629919">
                <a:moveTo>
                  <a:pt x="0" y="629710"/>
                </a:moveTo>
                <a:lnTo>
                  <a:pt x="8466111" y="629710"/>
                </a:lnTo>
                <a:lnTo>
                  <a:pt x="8466111" y="0"/>
                </a:lnTo>
                <a:lnTo>
                  <a:pt x="0" y="0"/>
                </a:lnTo>
                <a:lnTo>
                  <a:pt x="0" y="629710"/>
                </a:lnTo>
                <a:close/>
              </a:path>
            </a:pathLst>
          </a:custGeom>
          <a:solidFill>
            <a:srgbClr val="c7f8c2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1" name="object 31"/>
          <p:cNvSpPr/>
          <p:nvPr/>
        </p:nvSpPr>
        <p:spPr>
          <a:xfrm>
            <a:off x="3311812" y="14646606"/>
            <a:ext cx="8489950" cy="629920"/>
          </a:xfrm>
          <a:custGeom>
            <a:avLst/>
            <a:gdLst/>
            <a:rect l="l" t="t" r="r" b="b"/>
            <a:pathLst>
              <a:path w="8489950" h="629919">
                <a:moveTo>
                  <a:pt x="8489434" y="0"/>
                </a:moveTo>
                <a:lnTo>
                  <a:pt x="0" y="0"/>
                </a:lnTo>
                <a:lnTo>
                  <a:pt x="0" y="629710"/>
                </a:lnTo>
                <a:lnTo>
                  <a:pt x="8489434" y="629710"/>
                </a:lnTo>
                <a:lnTo>
                  <a:pt x="8489434" y="0"/>
                </a:lnTo>
                <a:close/>
              </a:path>
            </a:pathLst>
          </a:custGeom>
          <a:solidFill>
            <a:srgbClr val="c7f8c2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2" name="object 32"/>
          <p:cNvSpPr/>
          <p:nvPr/>
        </p:nvSpPr>
        <p:spPr>
          <a:xfrm>
            <a:off x="2915327" y="12920732"/>
            <a:ext cx="396875" cy="629920"/>
          </a:xfrm>
          <a:custGeom>
            <a:avLst/>
            <a:gdLst/>
            <a:rect l="l" t="t" r="r" b="b"/>
            <a:pathLst>
              <a:path w="396875" h="629919">
                <a:moveTo>
                  <a:pt x="396484" y="0"/>
                </a:moveTo>
                <a:lnTo>
                  <a:pt x="0" y="0"/>
                </a:lnTo>
                <a:lnTo>
                  <a:pt x="0" y="629710"/>
                </a:lnTo>
                <a:lnTo>
                  <a:pt x="396484" y="629710"/>
                </a:lnTo>
                <a:lnTo>
                  <a:pt x="396484" y="0"/>
                </a:lnTo>
                <a:close/>
              </a:path>
            </a:pathLst>
          </a:custGeom>
          <a:solidFill>
            <a:srgbClr val="f21919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3" name="object 33"/>
          <p:cNvSpPr/>
          <p:nvPr/>
        </p:nvSpPr>
        <p:spPr>
          <a:xfrm>
            <a:off x="3929078" y="11672855"/>
            <a:ext cx="7267575" cy="762635"/>
          </a:xfrm>
          <a:custGeom>
            <a:avLst/>
            <a:gdLst/>
            <a:rect l="l" t="t" r="r" b="b"/>
            <a:pathLst>
              <a:path w="7267575" h="762634">
                <a:moveTo>
                  <a:pt x="627728" y="4897"/>
                </a:moveTo>
                <a:lnTo>
                  <a:pt x="518345" y="4897"/>
                </a:lnTo>
                <a:lnTo>
                  <a:pt x="518345" y="760784"/>
                </a:lnTo>
                <a:lnTo>
                  <a:pt x="627728" y="760784"/>
                </a:lnTo>
                <a:lnTo>
                  <a:pt x="627728" y="4897"/>
                </a:lnTo>
                <a:close/>
              </a:path>
              <a:path w="7267575" h="762634">
                <a:moveTo>
                  <a:pt x="346924" y="83261"/>
                </a:moveTo>
                <a:lnTo>
                  <a:pt x="295497" y="83261"/>
                </a:lnTo>
                <a:lnTo>
                  <a:pt x="295497" y="102852"/>
                </a:lnTo>
                <a:lnTo>
                  <a:pt x="293830" y="152121"/>
                </a:lnTo>
                <a:lnTo>
                  <a:pt x="288687" y="198782"/>
                </a:lnTo>
                <a:lnTo>
                  <a:pt x="279860" y="242948"/>
                </a:lnTo>
                <a:lnTo>
                  <a:pt x="267139" y="284734"/>
                </a:lnTo>
                <a:lnTo>
                  <a:pt x="250313" y="324253"/>
                </a:lnTo>
                <a:lnTo>
                  <a:pt x="229173" y="361617"/>
                </a:lnTo>
                <a:lnTo>
                  <a:pt x="203510" y="396940"/>
                </a:lnTo>
                <a:lnTo>
                  <a:pt x="173114" y="430336"/>
                </a:lnTo>
                <a:lnTo>
                  <a:pt x="137774" y="461919"/>
                </a:lnTo>
                <a:lnTo>
                  <a:pt x="97282" y="491800"/>
                </a:lnTo>
                <a:lnTo>
                  <a:pt x="51427" y="520095"/>
                </a:lnTo>
                <a:lnTo>
                  <a:pt x="0" y="546915"/>
                </a:lnTo>
                <a:lnTo>
                  <a:pt x="56324" y="633442"/>
                </a:lnTo>
                <a:lnTo>
                  <a:pt x="111002" y="604724"/>
                </a:lnTo>
                <a:lnTo>
                  <a:pt x="160102" y="574222"/>
                </a:lnTo>
                <a:lnTo>
                  <a:pt x="203869" y="541973"/>
                </a:lnTo>
                <a:lnTo>
                  <a:pt x="242548" y="508019"/>
                </a:lnTo>
                <a:lnTo>
                  <a:pt x="276382" y="472397"/>
                </a:lnTo>
                <a:lnTo>
                  <a:pt x="305616" y="435147"/>
                </a:lnTo>
                <a:lnTo>
                  <a:pt x="330496" y="396309"/>
                </a:lnTo>
                <a:lnTo>
                  <a:pt x="351264" y="355922"/>
                </a:lnTo>
                <a:lnTo>
                  <a:pt x="368167" y="314024"/>
                </a:lnTo>
                <a:lnTo>
                  <a:pt x="381448" y="270656"/>
                </a:lnTo>
                <a:lnTo>
                  <a:pt x="391352" y="225857"/>
                </a:lnTo>
                <a:lnTo>
                  <a:pt x="398124" y="179665"/>
                </a:lnTo>
                <a:lnTo>
                  <a:pt x="398997" y="168972"/>
                </a:lnTo>
                <a:lnTo>
                  <a:pt x="346924" y="168972"/>
                </a:lnTo>
                <a:lnTo>
                  <a:pt x="346924" y="83261"/>
                </a:lnTo>
                <a:close/>
              </a:path>
              <a:path w="7267575" h="762634">
                <a:moveTo>
                  <a:pt x="295497" y="83261"/>
                </a:moveTo>
                <a:lnTo>
                  <a:pt x="39998" y="83261"/>
                </a:lnTo>
                <a:lnTo>
                  <a:pt x="39998" y="168972"/>
                </a:lnTo>
                <a:lnTo>
                  <a:pt x="291973" y="168972"/>
                </a:lnTo>
                <a:lnTo>
                  <a:pt x="293830" y="152121"/>
                </a:lnTo>
                <a:lnTo>
                  <a:pt x="295497" y="102852"/>
                </a:lnTo>
                <a:lnTo>
                  <a:pt x="295497" y="83261"/>
                </a:lnTo>
                <a:close/>
              </a:path>
              <a:path w="7267575" h="762634">
                <a:moveTo>
                  <a:pt x="403248" y="83261"/>
                </a:moveTo>
                <a:lnTo>
                  <a:pt x="346924" y="83261"/>
                </a:lnTo>
                <a:lnTo>
                  <a:pt x="346924" y="168972"/>
                </a:lnTo>
                <a:lnTo>
                  <a:pt x="398997" y="168972"/>
                </a:lnTo>
                <a:lnTo>
                  <a:pt x="402007" y="132120"/>
                </a:lnTo>
                <a:lnTo>
                  <a:pt x="403248" y="83261"/>
                </a:lnTo>
                <a:close/>
              </a:path>
              <a:path w="7267575" h="762634">
                <a:moveTo>
                  <a:pt x="1052952" y="14693"/>
                </a:moveTo>
                <a:lnTo>
                  <a:pt x="1034994" y="14693"/>
                </a:lnTo>
                <a:lnTo>
                  <a:pt x="1034994" y="37549"/>
                </a:lnTo>
                <a:lnTo>
                  <a:pt x="1029887" y="72114"/>
                </a:lnTo>
                <a:lnTo>
                  <a:pt x="988858" y="138988"/>
                </a:lnTo>
                <a:lnTo>
                  <a:pt x="952822" y="168670"/>
                </a:lnTo>
                <a:lnTo>
                  <a:pt x="906362" y="194096"/>
                </a:lnTo>
                <a:lnTo>
                  <a:pt x="849422" y="213954"/>
                </a:lnTo>
                <a:lnTo>
                  <a:pt x="781943" y="226929"/>
                </a:lnTo>
                <a:lnTo>
                  <a:pt x="821125" y="311007"/>
                </a:lnTo>
                <a:lnTo>
                  <a:pt x="877002" y="300441"/>
                </a:lnTo>
                <a:lnTo>
                  <a:pt x="927648" y="285231"/>
                </a:lnTo>
                <a:lnTo>
                  <a:pt x="973098" y="265671"/>
                </a:lnTo>
                <a:lnTo>
                  <a:pt x="1013091" y="242138"/>
                </a:lnTo>
                <a:lnTo>
                  <a:pt x="1047442" y="214990"/>
                </a:lnTo>
                <a:lnTo>
                  <a:pt x="1075965" y="184586"/>
                </a:lnTo>
                <a:lnTo>
                  <a:pt x="1090514" y="163059"/>
                </a:lnTo>
                <a:lnTo>
                  <a:pt x="1082353" y="150922"/>
                </a:lnTo>
                <a:lnTo>
                  <a:pt x="1066137" y="115123"/>
                </a:lnTo>
                <a:lnTo>
                  <a:pt x="1056278" y="77208"/>
                </a:lnTo>
                <a:lnTo>
                  <a:pt x="1052952" y="37549"/>
                </a:lnTo>
                <a:lnTo>
                  <a:pt x="1052952" y="14693"/>
                </a:lnTo>
                <a:close/>
              </a:path>
              <a:path w="7267575" h="762634">
                <a:moveTo>
                  <a:pt x="1146009" y="14693"/>
                </a:moveTo>
                <a:lnTo>
                  <a:pt x="1128051" y="14693"/>
                </a:lnTo>
                <a:lnTo>
                  <a:pt x="1128051" y="37549"/>
                </a:lnTo>
                <a:lnTo>
                  <a:pt x="1124703" y="77406"/>
                </a:lnTo>
                <a:lnTo>
                  <a:pt x="1114781" y="115436"/>
                </a:lnTo>
                <a:lnTo>
                  <a:pt x="1098474" y="151282"/>
                </a:lnTo>
                <a:lnTo>
                  <a:pt x="1090514" y="163059"/>
                </a:lnTo>
                <a:lnTo>
                  <a:pt x="1104751" y="184233"/>
                </a:lnTo>
                <a:lnTo>
                  <a:pt x="1133153" y="214684"/>
                </a:lnTo>
                <a:lnTo>
                  <a:pt x="1167383" y="241903"/>
                </a:lnTo>
                <a:lnTo>
                  <a:pt x="1207266" y="265516"/>
                </a:lnTo>
                <a:lnTo>
                  <a:pt x="1252624" y="285153"/>
                </a:lnTo>
                <a:lnTo>
                  <a:pt x="1303398" y="300463"/>
                </a:lnTo>
                <a:lnTo>
                  <a:pt x="1359062" y="311007"/>
                </a:lnTo>
                <a:lnTo>
                  <a:pt x="1398244" y="226929"/>
                </a:lnTo>
                <a:lnTo>
                  <a:pt x="1331067" y="213911"/>
                </a:lnTo>
                <a:lnTo>
                  <a:pt x="1274343" y="193953"/>
                </a:lnTo>
                <a:lnTo>
                  <a:pt x="1228029" y="168413"/>
                </a:lnTo>
                <a:lnTo>
                  <a:pt x="1192081" y="138645"/>
                </a:lnTo>
                <a:lnTo>
                  <a:pt x="1166457" y="106008"/>
                </a:lnTo>
                <a:lnTo>
                  <a:pt x="1146009" y="37549"/>
                </a:lnTo>
                <a:lnTo>
                  <a:pt x="1146009" y="14693"/>
                </a:lnTo>
                <a:close/>
              </a:path>
              <a:path w="7267575" h="762634">
                <a:moveTo>
                  <a:pt x="1128051" y="14693"/>
                </a:moveTo>
                <a:lnTo>
                  <a:pt x="1052952" y="14693"/>
                </a:lnTo>
                <a:lnTo>
                  <a:pt x="1052952" y="37549"/>
                </a:lnTo>
                <a:lnTo>
                  <a:pt x="1056278" y="77208"/>
                </a:lnTo>
                <a:lnTo>
                  <a:pt x="1066137" y="115123"/>
                </a:lnTo>
                <a:lnTo>
                  <a:pt x="1082353" y="150922"/>
                </a:lnTo>
                <a:lnTo>
                  <a:pt x="1090514" y="163059"/>
                </a:lnTo>
                <a:lnTo>
                  <a:pt x="1098474" y="151282"/>
                </a:lnTo>
                <a:lnTo>
                  <a:pt x="1114781" y="115436"/>
                </a:lnTo>
                <a:lnTo>
                  <a:pt x="1124703" y="77406"/>
                </a:lnTo>
                <a:lnTo>
                  <a:pt x="1128051" y="37549"/>
                </a:lnTo>
                <a:lnTo>
                  <a:pt x="1128051" y="14693"/>
                </a:lnTo>
                <a:close/>
              </a:path>
              <a:path w="7267575" h="762634">
                <a:moveTo>
                  <a:pt x="1034994" y="508549"/>
                </a:moveTo>
                <a:lnTo>
                  <a:pt x="824390" y="508549"/>
                </a:lnTo>
                <a:lnTo>
                  <a:pt x="824390" y="593444"/>
                </a:lnTo>
                <a:lnTo>
                  <a:pt x="1240699" y="593444"/>
                </a:lnTo>
                <a:lnTo>
                  <a:pt x="1240699" y="760784"/>
                </a:lnTo>
                <a:lnTo>
                  <a:pt x="1349266" y="760784"/>
                </a:lnTo>
                <a:lnTo>
                  <a:pt x="1349266" y="532222"/>
                </a:lnTo>
                <a:lnTo>
                  <a:pt x="1034994" y="532222"/>
                </a:lnTo>
                <a:lnTo>
                  <a:pt x="1034994" y="508549"/>
                </a:lnTo>
                <a:close/>
              </a:path>
              <a:path w="7267575" h="762634">
                <a:moveTo>
                  <a:pt x="1142744" y="417125"/>
                </a:moveTo>
                <a:lnTo>
                  <a:pt x="1034994" y="417125"/>
                </a:lnTo>
                <a:lnTo>
                  <a:pt x="1034994" y="532222"/>
                </a:lnTo>
                <a:lnTo>
                  <a:pt x="1142744" y="532222"/>
                </a:lnTo>
                <a:lnTo>
                  <a:pt x="1142744" y="417125"/>
                </a:lnTo>
                <a:close/>
              </a:path>
              <a:path w="7267575" h="762634">
                <a:moveTo>
                  <a:pt x="1349266" y="508549"/>
                </a:moveTo>
                <a:lnTo>
                  <a:pt x="1142744" y="508549"/>
                </a:lnTo>
                <a:lnTo>
                  <a:pt x="1142744" y="532222"/>
                </a:lnTo>
                <a:lnTo>
                  <a:pt x="1349266" y="532222"/>
                </a:lnTo>
                <a:lnTo>
                  <a:pt x="1349266" y="508549"/>
                </a:lnTo>
                <a:close/>
              </a:path>
              <a:path w="7267575" h="762634">
                <a:moveTo>
                  <a:pt x="1431712" y="350189"/>
                </a:moveTo>
                <a:lnTo>
                  <a:pt x="748475" y="350189"/>
                </a:lnTo>
                <a:lnTo>
                  <a:pt x="748475" y="435899"/>
                </a:lnTo>
                <a:lnTo>
                  <a:pt x="1034994" y="435899"/>
                </a:lnTo>
                <a:lnTo>
                  <a:pt x="1034994" y="417125"/>
                </a:lnTo>
                <a:lnTo>
                  <a:pt x="1431712" y="417125"/>
                </a:lnTo>
                <a:lnTo>
                  <a:pt x="1431712" y="350189"/>
                </a:lnTo>
                <a:close/>
              </a:path>
              <a:path w="7267575" h="762634">
                <a:moveTo>
                  <a:pt x="1431712" y="417125"/>
                </a:moveTo>
                <a:lnTo>
                  <a:pt x="1142744" y="417125"/>
                </a:lnTo>
                <a:lnTo>
                  <a:pt x="1142744" y="435899"/>
                </a:lnTo>
                <a:lnTo>
                  <a:pt x="1431712" y="435899"/>
                </a:lnTo>
                <a:lnTo>
                  <a:pt x="1431712" y="417125"/>
                </a:lnTo>
                <a:close/>
              </a:path>
              <a:path w="7267575" h="762634">
                <a:moveTo>
                  <a:pt x="1691229" y="62854"/>
                </a:moveTo>
                <a:lnTo>
                  <a:pt x="1669189" y="62854"/>
                </a:lnTo>
                <a:lnTo>
                  <a:pt x="1669189" y="173053"/>
                </a:lnTo>
                <a:lnTo>
                  <a:pt x="1667027" y="219911"/>
                </a:lnTo>
                <a:lnTo>
                  <a:pt x="1660477" y="266386"/>
                </a:lnTo>
                <a:lnTo>
                  <a:pt x="1649447" y="311732"/>
                </a:lnTo>
                <a:lnTo>
                  <a:pt x="1633841" y="355204"/>
                </a:lnTo>
                <a:lnTo>
                  <a:pt x="1613566" y="396056"/>
                </a:lnTo>
                <a:lnTo>
                  <a:pt x="1588527" y="433541"/>
                </a:lnTo>
                <a:lnTo>
                  <a:pt x="1558631" y="466915"/>
                </a:lnTo>
                <a:lnTo>
                  <a:pt x="1523784" y="495432"/>
                </a:lnTo>
                <a:lnTo>
                  <a:pt x="1483891" y="518345"/>
                </a:lnTo>
                <a:lnTo>
                  <a:pt x="1549194" y="605688"/>
                </a:lnTo>
                <a:lnTo>
                  <a:pt x="1589735" y="581563"/>
                </a:lnTo>
                <a:lnTo>
                  <a:pt x="1625697" y="551682"/>
                </a:lnTo>
                <a:lnTo>
                  <a:pt x="1657153" y="516610"/>
                </a:lnTo>
                <a:lnTo>
                  <a:pt x="1684176" y="476910"/>
                </a:lnTo>
                <a:lnTo>
                  <a:pt x="1706840" y="433144"/>
                </a:lnTo>
                <a:lnTo>
                  <a:pt x="1724397" y="387991"/>
                </a:lnTo>
                <a:lnTo>
                  <a:pt x="1720929" y="378759"/>
                </a:lnTo>
                <a:lnTo>
                  <a:pt x="1707781" y="330308"/>
                </a:lnTo>
                <a:lnTo>
                  <a:pt x="1698516" y="279530"/>
                </a:lnTo>
                <a:lnTo>
                  <a:pt x="1693033" y="226941"/>
                </a:lnTo>
                <a:lnTo>
                  <a:pt x="1691229" y="173053"/>
                </a:lnTo>
                <a:lnTo>
                  <a:pt x="1691229" y="62854"/>
                </a:lnTo>
                <a:close/>
              </a:path>
              <a:path w="7267575" h="762634">
                <a:moveTo>
                  <a:pt x="1777756" y="62854"/>
                </a:moveTo>
                <a:lnTo>
                  <a:pt x="1757348" y="62854"/>
                </a:lnTo>
                <a:lnTo>
                  <a:pt x="1757348" y="173053"/>
                </a:lnTo>
                <a:lnTo>
                  <a:pt x="1755377" y="228696"/>
                </a:lnTo>
                <a:lnTo>
                  <a:pt x="1749414" y="283090"/>
                </a:lnTo>
                <a:lnTo>
                  <a:pt x="1739386" y="335671"/>
                </a:lnTo>
                <a:lnTo>
                  <a:pt x="1725219" y="385877"/>
                </a:lnTo>
                <a:lnTo>
                  <a:pt x="1724397" y="387991"/>
                </a:lnTo>
                <a:lnTo>
                  <a:pt x="1738063" y="424369"/>
                </a:lnTo>
                <a:lnTo>
                  <a:pt x="1759288" y="466625"/>
                </a:lnTo>
                <a:lnTo>
                  <a:pt x="1784705" y="505011"/>
                </a:lnTo>
                <a:lnTo>
                  <a:pt x="1814417" y="539013"/>
                </a:lnTo>
                <a:lnTo>
                  <a:pt x="1848527" y="568118"/>
                </a:lnTo>
                <a:lnTo>
                  <a:pt x="1887139" y="591811"/>
                </a:lnTo>
                <a:lnTo>
                  <a:pt x="1952442" y="505284"/>
                </a:lnTo>
                <a:lnTo>
                  <a:pt x="1910250" y="479692"/>
                </a:lnTo>
                <a:lnTo>
                  <a:pt x="1874180" y="447634"/>
                </a:lnTo>
                <a:lnTo>
                  <a:pt x="1844079" y="410065"/>
                </a:lnTo>
                <a:lnTo>
                  <a:pt x="1819795" y="367943"/>
                </a:lnTo>
                <a:lnTo>
                  <a:pt x="1801173" y="322224"/>
                </a:lnTo>
                <a:lnTo>
                  <a:pt x="1788061" y="273865"/>
                </a:lnTo>
                <a:lnTo>
                  <a:pt x="1780306" y="223823"/>
                </a:lnTo>
                <a:lnTo>
                  <a:pt x="1777756" y="173053"/>
                </a:lnTo>
                <a:lnTo>
                  <a:pt x="1777756" y="62854"/>
                </a:lnTo>
                <a:close/>
              </a:path>
              <a:path w="7267575" h="762634">
                <a:moveTo>
                  <a:pt x="1757348" y="62854"/>
                </a:moveTo>
                <a:lnTo>
                  <a:pt x="1691229" y="62854"/>
                </a:lnTo>
                <a:lnTo>
                  <a:pt x="1691229" y="173053"/>
                </a:lnTo>
                <a:lnTo>
                  <a:pt x="1693033" y="226941"/>
                </a:lnTo>
                <a:lnTo>
                  <a:pt x="1698516" y="279530"/>
                </a:lnTo>
                <a:lnTo>
                  <a:pt x="1707781" y="330308"/>
                </a:lnTo>
                <a:lnTo>
                  <a:pt x="1720929" y="378759"/>
                </a:lnTo>
                <a:lnTo>
                  <a:pt x="1724397" y="387991"/>
                </a:lnTo>
                <a:lnTo>
                  <a:pt x="1725219" y="385877"/>
                </a:lnTo>
                <a:lnTo>
                  <a:pt x="1739386" y="335671"/>
                </a:lnTo>
                <a:lnTo>
                  <a:pt x="1749414" y="283090"/>
                </a:lnTo>
                <a:lnTo>
                  <a:pt x="1755377" y="228696"/>
                </a:lnTo>
                <a:lnTo>
                  <a:pt x="1757348" y="173053"/>
                </a:lnTo>
                <a:lnTo>
                  <a:pt x="1757348" y="62854"/>
                </a:lnTo>
                <a:close/>
              </a:path>
              <a:path w="7267575" h="762634">
                <a:moveTo>
                  <a:pt x="2092028" y="4897"/>
                </a:moveTo>
                <a:lnTo>
                  <a:pt x="1982645" y="4897"/>
                </a:lnTo>
                <a:lnTo>
                  <a:pt x="1982645" y="760784"/>
                </a:lnTo>
                <a:lnTo>
                  <a:pt x="2092028" y="760784"/>
                </a:lnTo>
                <a:lnTo>
                  <a:pt x="2092028" y="386106"/>
                </a:lnTo>
                <a:lnTo>
                  <a:pt x="2067539" y="386106"/>
                </a:lnTo>
                <a:lnTo>
                  <a:pt x="2067539" y="295497"/>
                </a:lnTo>
                <a:lnTo>
                  <a:pt x="2092028" y="295497"/>
                </a:lnTo>
                <a:lnTo>
                  <a:pt x="2092028" y="4897"/>
                </a:lnTo>
                <a:close/>
              </a:path>
              <a:path w="7267575" h="762634">
                <a:moveTo>
                  <a:pt x="2092028" y="295497"/>
                </a:moveTo>
                <a:lnTo>
                  <a:pt x="2067539" y="295497"/>
                </a:lnTo>
                <a:lnTo>
                  <a:pt x="2067539" y="386106"/>
                </a:lnTo>
                <a:lnTo>
                  <a:pt x="2092028" y="386106"/>
                </a:lnTo>
                <a:lnTo>
                  <a:pt x="2092028" y="295497"/>
                </a:lnTo>
                <a:close/>
              </a:path>
              <a:path w="7267575" h="762634">
                <a:moveTo>
                  <a:pt x="2201411" y="295497"/>
                </a:moveTo>
                <a:lnTo>
                  <a:pt x="2092028" y="295497"/>
                </a:lnTo>
                <a:lnTo>
                  <a:pt x="2092028" y="386106"/>
                </a:lnTo>
                <a:lnTo>
                  <a:pt x="2201411" y="386106"/>
                </a:lnTo>
                <a:lnTo>
                  <a:pt x="2201411" y="295497"/>
                </a:lnTo>
                <a:close/>
              </a:path>
              <a:path w="7267575" h="762634">
                <a:moveTo>
                  <a:pt x="2726586" y="98771"/>
                </a:moveTo>
                <a:lnTo>
                  <a:pt x="2468638" y="98771"/>
                </a:lnTo>
                <a:lnTo>
                  <a:pt x="2468638" y="185298"/>
                </a:lnTo>
                <a:lnTo>
                  <a:pt x="3092285" y="185298"/>
                </a:lnTo>
                <a:lnTo>
                  <a:pt x="3092285" y="152646"/>
                </a:lnTo>
                <a:lnTo>
                  <a:pt x="2726586" y="152646"/>
                </a:lnTo>
                <a:lnTo>
                  <a:pt x="2726586" y="98771"/>
                </a:lnTo>
                <a:close/>
              </a:path>
              <a:path w="7267575" h="762634">
                <a:moveTo>
                  <a:pt x="2834337" y="13060"/>
                </a:moveTo>
                <a:lnTo>
                  <a:pt x="2726586" y="13060"/>
                </a:lnTo>
                <a:lnTo>
                  <a:pt x="2726586" y="152646"/>
                </a:lnTo>
                <a:lnTo>
                  <a:pt x="2834337" y="152646"/>
                </a:lnTo>
                <a:lnTo>
                  <a:pt x="2834337" y="13060"/>
                </a:lnTo>
                <a:close/>
              </a:path>
              <a:path w="7267575" h="762634">
                <a:moveTo>
                  <a:pt x="3092285" y="98771"/>
                </a:moveTo>
                <a:lnTo>
                  <a:pt x="2834337" y="98771"/>
                </a:lnTo>
                <a:lnTo>
                  <a:pt x="2834337" y="152646"/>
                </a:lnTo>
                <a:lnTo>
                  <a:pt x="3092285" y="152646"/>
                </a:lnTo>
                <a:lnTo>
                  <a:pt x="3092285" y="98771"/>
                </a:lnTo>
                <a:close/>
              </a:path>
              <a:path w="7267575" h="762634">
                <a:moveTo>
                  <a:pt x="2726586" y="597525"/>
                </a:moveTo>
                <a:lnTo>
                  <a:pt x="2440068" y="597525"/>
                </a:lnTo>
                <a:lnTo>
                  <a:pt x="2440068" y="684868"/>
                </a:lnTo>
                <a:lnTo>
                  <a:pt x="3124120" y="684868"/>
                </a:lnTo>
                <a:lnTo>
                  <a:pt x="3124120" y="631809"/>
                </a:lnTo>
                <a:lnTo>
                  <a:pt x="2726586" y="631809"/>
                </a:lnTo>
                <a:lnTo>
                  <a:pt x="2726586" y="597525"/>
                </a:lnTo>
                <a:close/>
              </a:path>
              <a:path w="7267575" h="762634">
                <a:moveTo>
                  <a:pt x="2726586" y="510702"/>
                </a:moveTo>
                <a:lnTo>
                  <a:pt x="2726586" y="631809"/>
                </a:lnTo>
                <a:lnTo>
                  <a:pt x="2834337" y="631809"/>
                </a:lnTo>
                <a:lnTo>
                  <a:pt x="2834337" y="513447"/>
                </a:lnTo>
                <a:lnTo>
                  <a:pt x="2779645" y="513447"/>
                </a:lnTo>
                <a:lnTo>
                  <a:pt x="2726586" y="510702"/>
                </a:lnTo>
                <a:close/>
              </a:path>
              <a:path w="7267575" h="762634">
                <a:moveTo>
                  <a:pt x="3124120" y="597525"/>
                </a:moveTo>
                <a:lnTo>
                  <a:pt x="2834337" y="597525"/>
                </a:lnTo>
                <a:lnTo>
                  <a:pt x="2834337" y="631809"/>
                </a:lnTo>
                <a:lnTo>
                  <a:pt x="3124120" y="631809"/>
                </a:lnTo>
                <a:lnTo>
                  <a:pt x="3124120" y="597525"/>
                </a:lnTo>
                <a:close/>
              </a:path>
              <a:path w="7267575" h="762634">
                <a:moveTo>
                  <a:pt x="2834337" y="497938"/>
                </a:moveTo>
                <a:lnTo>
                  <a:pt x="2726586" y="497938"/>
                </a:lnTo>
                <a:lnTo>
                  <a:pt x="2726586" y="510702"/>
                </a:lnTo>
                <a:lnTo>
                  <a:pt x="2779645" y="513447"/>
                </a:lnTo>
                <a:lnTo>
                  <a:pt x="2834337" y="510618"/>
                </a:lnTo>
                <a:lnTo>
                  <a:pt x="2834337" y="497938"/>
                </a:lnTo>
                <a:close/>
              </a:path>
              <a:path w="7267575" h="762634">
                <a:moveTo>
                  <a:pt x="2834337" y="510618"/>
                </a:moveTo>
                <a:lnTo>
                  <a:pt x="2779645" y="513447"/>
                </a:lnTo>
                <a:lnTo>
                  <a:pt x="2834337" y="513447"/>
                </a:lnTo>
                <a:lnTo>
                  <a:pt x="2834337" y="510618"/>
                </a:lnTo>
                <a:close/>
              </a:path>
              <a:path w="7267575" h="762634">
                <a:moveTo>
                  <a:pt x="2779645" y="217949"/>
                </a:moveTo>
                <a:lnTo>
                  <a:pt x="2715841" y="221250"/>
                </a:lnTo>
                <a:lnTo>
                  <a:pt x="2659934" y="230963"/>
                </a:lnTo>
                <a:lnTo>
                  <a:pt x="2612622" y="246800"/>
                </a:lnTo>
                <a:lnTo>
                  <a:pt x="2574606" y="268479"/>
                </a:lnTo>
                <a:lnTo>
                  <a:pt x="2546586" y="295711"/>
                </a:lnTo>
                <a:lnTo>
                  <a:pt x="2523330" y="365698"/>
                </a:lnTo>
                <a:lnTo>
                  <a:pt x="2529260" y="403183"/>
                </a:lnTo>
                <a:lnTo>
                  <a:pt x="2574606" y="462918"/>
                </a:lnTo>
                <a:lnTo>
                  <a:pt x="2612622" y="484596"/>
                </a:lnTo>
                <a:lnTo>
                  <a:pt x="2659934" y="500434"/>
                </a:lnTo>
                <a:lnTo>
                  <a:pt x="2715841" y="510146"/>
                </a:lnTo>
                <a:lnTo>
                  <a:pt x="2726586" y="510702"/>
                </a:lnTo>
                <a:lnTo>
                  <a:pt x="2726586" y="497938"/>
                </a:lnTo>
                <a:lnTo>
                  <a:pt x="2906815" y="497938"/>
                </a:lnTo>
                <a:lnTo>
                  <a:pt x="2946669" y="484596"/>
                </a:lnTo>
                <a:lnTo>
                  <a:pt x="2984685" y="462918"/>
                </a:lnTo>
                <a:lnTo>
                  <a:pt x="3012705" y="435685"/>
                </a:lnTo>
                <a:lnTo>
                  <a:pt x="3016507" y="428553"/>
                </a:lnTo>
                <a:lnTo>
                  <a:pt x="2779645" y="428553"/>
                </a:lnTo>
                <a:lnTo>
                  <a:pt x="2716995" y="424816"/>
                </a:lnTo>
                <a:lnTo>
                  <a:pt x="2671487" y="413349"/>
                </a:lnTo>
                <a:lnTo>
                  <a:pt x="2643733" y="393771"/>
                </a:lnTo>
                <a:lnTo>
                  <a:pt x="2634345" y="365698"/>
                </a:lnTo>
                <a:lnTo>
                  <a:pt x="2643733" y="337498"/>
                </a:lnTo>
                <a:lnTo>
                  <a:pt x="2671487" y="317639"/>
                </a:lnTo>
                <a:lnTo>
                  <a:pt x="2716995" y="305892"/>
                </a:lnTo>
                <a:lnTo>
                  <a:pt x="2779645" y="302027"/>
                </a:lnTo>
                <a:lnTo>
                  <a:pt x="3016072" y="302027"/>
                </a:lnTo>
                <a:lnTo>
                  <a:pt x="3012705" y="295711"/>
                </a:lnTo>
                <a:lnTo>
                  <a:pt x="2984685" y="268479"/>
                </a:lnTo>
                <a:lnTo>
                  <a:pt x="2946669" y="246800"/>
                </a:lnTo>
                <a:lnTo>
                  <a:pt x="2899357" y="230963"/>
                </a:lnTo>
                <a:lnTo>
                  <a:pt x="2843449" y="221250"/>
                </a:lnTo>
                <a:lnTo>
                  <a:pt x="2779645" y="217949"/>
                </a:lnTo>
                <a:close/>
              </a:path>
              <a:path w="7267575" h="762634">
                <a:moveTo>
                  <a:pt x="2906815" y="497938"/>
                </a:moveTo>
                <a:lnTo>
                  <a:pt x="2834337" y="497938"/>
                </a:lnTo>
                <a:lnTo>
                  <a:pt x="2834337" y="510618"/>
                </a:lnTo>
                <a:lnTo>
                  <a:pt x="2843449" y="510146"/>
                </a:lnTo>
                <a:lnTo>
                  <a:pt x="2899357" y="500434"/>
                </a:lnTo>
                <a:lnTo>
                  <a:pt x="2906815" y="497938"/>
                </a:lnTo>
                <a:close/>
              </a:path>
              <a:path w="7267575" h="762634">
                <a:moveTo>
                  <a:pt x="3016072" y="302027"/>
                </a:moveTo>
                <a:lnTo>
                  <a:pt x="2779645" y="302027"/>
                </a:lnTo>
                <a:lnTo>
                  <a:pt x="2842296" y="305892"/>
                </a:lnTo>
                <a:lnTo>
                  <a:pt x="2887804" y="317639"/>
                </a:lnTo>
                <a:lnTo>
                  <a:pt x="2915558" y="337498"/>
                </a:lnTo>
                <a:lnTo>
                  <a:pt x="2924945" y="365698"/>
                </a:lnTo>
                <a:lnTo>
                  <a:pt x="2915558" y="393771"/>
                </a:lnTo>
                <a:lnTo>
                  <a:pt x="2887804" y="413349"/>
                </a:lnTo>
                <a:lnTo>
                  <a:pt x="2842296" y="424816"/>
                </a:lnTo>
                <a:lnTo>
                  <a:pt x="2779645" y="428553"/>
                </a:lnTo>
                <a:lnTo>
                  <a:pt x="3016507" y="428553"/>
                </a:lnTo>
                <a:lnTo>
                  <a:pt x="3030030" y="403183"/>
                </a:lnTo>
                <a:lnTo>
                  <a:pt x="3035961" y="365698"/>
                </a:lnTo>
                <a:lnTo>
                  <a:pt x="3030030" y="328213"/>
                </a:lnTo>
                <a:lnTo>
                  <a:pt x="3016072" y="302027"/>
                </a:lnTo>
                <a:close/>
              </a:path>
              <a:path w="7267575" h="762634">
                <a:moveTo>
                  <a:pt x="3818721" y="4897"/>
                </a:moveTo>
                <a:lnTo>
                  <a:pt x="3709338" y="4897"/>
                </a:lnTo>
                <a:lnTo>
                  <a:pt x="3709338" y="386922"/>
                </a:lnTo>
                <a:lnTo>
                  <a:pt x="3818721" y="386922"/>
                </a:lnTo>
                <a:lnTo>
                  <a:pt x="3818721" y="4897"/>
                </a:lnTo>
                <a:close/>
              </a:path>
              <a:path w="7267575" h="762634">
                <a:moveTo>
                  <a:pt x="3818721" y="420390"/>
                </a:moveTo>
                <a:lnTo>
                  <a:pt x="3314253" y="420390"/>
                </a:lnTo>
                <a:lnTo>
                  <a:pt x="3314253" y="502835"/>
                </a:lnTo>
                <a:lnTo>
                  <a:pt x="3710970" y="502835"/>
                </a:lnTo>
                <a:lnTo>
                  <a:pt x="3710970" y="546915"/>
                </a:lnTo>
                <a:lnTo>
                  <a:pt x="3315885" y="546915"/>
                </a:lnTo>
                <a:lnTo>
                  <a:pt x="3315885" y="755886"/>
                </a:lnTo>
                <a:lnTo>
                  <a:pt x="3837496" y="755886"/>
                </a:lnTo>
                <a:lnTo>
                  <a:pt x="3837496" y="701194"/>
                </a:lnTo>
                <a:lnTo>
                  <a:pt x="3422003" y="701194"/>
                </a:lnTo>
                <a:lnTo>
                  <a:pt x="3422003" y="625279"/>
                </a:lnTo>
                <a:lnTo>
                  <a:pt x="3818721" y="625279"/>
                </a:lnTo>
                <a:lnTo>
                  <a:pt x="3818721" y="420390"/>
                </a:lnTo>
                <a:close/>
              </a:path>
              <a:path w="7267575" h="762634">
                <a:moveTo>
                  <a:pt x="3837496" y="671808"/>
                </a:moveTo>
                <a:lnTo>
                  <a:pt x="3422003" y="671808"/>
                </a:lnTo>
                <a:lnTo>
                  <a:pt x="3422003" y="701194"/>
                </a:lnTo>
                <a:lnTo>
                  <a:pt x="3837496" y="701194"/>
                </a:lnTo>
                <a:lnTo>
                  <a:pt x="3837496" y="671808"/>
                </a:lnTo>
                <a:close/>
              </a:path>
              <a:path w="7267575" h="762634">
                <a:moveTo>
                  <a:pt x="3389352" y="22039"/>
                </a:moveTo>
                <a:lnTo>
                  <a:pt x="3367312" y="22039"/>
                </a:lnTo>
                <a:lnTo>
                  <a:pt x="3367312" y="79180"/>
                </a:lnTo>
                <a:lnTo>
                  <a:pt x="3363958" y="118690"/>
                </a:lnTo>
                <a:lnTo>
                  <a:pt x="3353680" y="157472"/>
                </a:lnTo>
                <a:lnTo>
                  <a:pt x="3336147" y="194498"/>
                </a:lnTo>
                <a:lnTo>
                  <a:pt x="3311033" y="228740"/>
                </a:lnTo>
                <a:lnTo>
                  <a:pt x="3278007" y="259169"/>
                </a:lnTo>
                <a:lnTo>
                  <a:pt x="3236743" y="284757"/>
                </a:lnTo>
                <a:lnTo>
                  <a:pt x="3186911" y="304476"/>
                </a:lnTo>
                <a:lnTo>
                  <a:pt x="3239154" y="390187"/>
                </a:lnTo>
                <a:lnTo>
                  <a:pt x="3285541" y="372292"/>
                </a:lnTo>
                <a:lnTo>
                  <a:pt x="3326245" y="348916"/>
                </a:lnTo>
                <a:lnTo>
                  <a:pt x="3361326" y="320621"/>
                </a:lnTo>
                <a:lnTo>
                  <a:pt x="3390843" y="287972"/>
                </a:lnTo>
                <a:lnTo>
                  <a:pt x="3414858" y="251535"/>
                </a:lnTo>
                <a:lnTo>
                  <a:pt x="3424045" y="231916"/>
                </a:lnTo>
                <a:lnTo>
                  <a:pt x="3418451" y="221908"/>
                </a:lnTo>
                <a:lnTo>
                  <a:pt x="3402208" y="177148"/>
                </a:lnTo>
                <a:lnTo>
                  <a:pt x="3392547" y="129345"/>
                </a:lnTo>
                <a:lnTo>
                  <a:pt x="3389352" y="79180"/>
                </a:lnTo>
                <a:lnTo>
                  <a:pt x="3389352" y="22039"/>
                </a:lnTo>
                <a:close/>
              </a:path>
              <a:path w="7267575" h="762634">
                <a:moveTo>
                  <a:pt x="3478328" y="22039"/>
                </a:moveTo>
                <a:lnTo>
                  <a:pt x="3457104" y="22039"/>
                </a:lnTo>
                <a:lnTo>
                  <a:pt x="3457104" y="79180"/>
                </a:lnTo>
                <a:lnTo>
                  <a:pt x="3454494" y="125131"/>
                </a:lnTo>
                <a:lnTo>
                  <a:pt x="3446623" y="169550"/>
                </a:lnTo>
                <a:lnTo>
                  <a:pt x="3433431" y="211873"/>
                </a:lnTo>
                <a:lnTo>
                  <a:pt x="3424045" y="231916"/>
                </a:lnTo>
                <a:lnTo>
                  <a:pt x="3441390" y="262947"/>
                </a:lnTo>
                <a:lnTo>
                  <a:pt x="3471140" y="299587"/>
                </a:lnTo>
                <a:lnTo>
                  <a:pt x="3507816" y="331146"/>
                </a:lnTo>
                <a:lnTo>
                  <a:pt x="3551532" y="356947"/>
                </a:lnTo>
                <a:lnTo>
                  <a:pt x="3602404" y="376310"/>
                </a:lnTo>
                <a:lnTo>
                  <a:pt x="3654646" y="292232"/>
                </a:lnTo>
                <a:lnTo>
                  <a:pt x="3598787" y="270498"/>
                </a:lnTo>
                <a:lnTo>
                  <a:pt x="3554152" y="241350"/>
                </a:lnTo>
                <a:lnTo>
                  <a:pt x="3520264" y="206215"/>
                </a:lnTo>
                <a:lnTo>
                  <a:pt x="3496649" y="166523"/>
                </a:lnTo>
                <a:lnTo>
                  <a:pt x="3482828" y="123702"/>
                </a:lnTo>
                <a:lnTo>
                  <a:pt x="3478328" y="79180"/>
                </a:lnTo>
                <a:lnTo>
                  <a:pt x="3478328" y="22039"/>
                </a:lnTo>
                <a:close/>
              </a:path>
              <a:path w="7267575" h="762634">
                <a:moveTo>
                  <a:pt x="3457104" y="22039"/>
                </a:moveTo>
                <a:lnTo>
                  <a:pt x="3389352" y="22039"/>
                </a:lnTo>
                <a:lnTo>
                  <a:pt x="3389352" y="79180"/>
                </a:lnTo>
                <a:lnTo>
                  <a:pt x="3392547" y="129345"/>
                </a:lnTo>
                <a:lnTo>
                  <a:pt x="3402208" y="177148"/>
                </a:lnTo>
                <a:lnTo>
                  <a:pt x="3418451" y="221908"/>
                </a:lnTo>
                <a:lnTo>
                  <a:pt x="3424045" y="231916"/>
                </a:lnTo>
                <a:lnTo>
                  <a:pt x="3433431" y="211873"/>
                </a:lnTo>
                <a:lnTo>
                  <a:pt x="3446623" y="169550"/>
                </a:lnTo>
                <a:lnTo>
                  <a:pt x="3454494" y="125131"/>
                </a:lnTo>
                <a:lnTo>
                  <a:pt x="3457104" y="79180"/>
                </a:lnTo>
                <a:lnTo>
                  <a:pt x="3457104" y="22039"/>
                </a:lnTo>
                <a:close/>
              </a:path>
              <a:path w="7267575" h="762634">
                <a:moveTo>
                  <a:pt x="4316959" y="528140"/>
                </a:moveTo>
                <a:lnTo>
                  <a:pt x="4209208" y="528140"/>
                </a:lnTo>
                <a:lnTo>
                  <a:pt x="4209208" y="747723"/>
                </a:lnTo>
                <a:lnTo>
                  <a:pt x="4738982" y="747723"/>
                </a:lnTo>
                <a:lnTo>
                  <a:pt x="4738982" y="689766"/>
                </a:lnTo>
                <a:lnTo>
                  <a:pt x="4316959" y="689766"/>
                </a:lnTo>
                <a:lnTo>
                  <a:pt x="4316959" y="528140"/>
                </a:lnTo>
                <a:close/>
              </a:path>
              <a:path w="7267575" h="762634">
                <a:moveTo>
                  <a:pt x="4738982" y="661196"/>
                </a:moveTo>
                <a:lnTo>
                  <a:pt x="4316959" y="661196"/>
                </a:lnTo>
                <a:lnTo>
                  <a:pt x="4316959" y="689766"/>
                </a:lnTo>
                <a:lnTo>
                  <a:pt x="4738982" y="689766"/>
                </a:lnTo>
                <a:lnTo>
                  <a:pt x="4738982" y="661196"/>
                </a:lnTo>
                <a:close/>
              </a:path>
              <a:path w="7267575" h="762634">
                <a:moveTo>
                  <a:pt x="4535725" y="432634"/>
                </a:moveTo>
                <a:lnTo>
                  <a:pt x="4426342" y="432634"/>
                </a:lnTo>
                <a:lnTo>
                  <a:pt x="4426342" y="591811"/>
                </a:lnTo>
                <a:lnTo>
                  <a:pt x="4535725" y="591811"/>
                </a:lnTo>
                <a:lnTo>
                  <a:pt x="4535725" y="432634"/>
                </a:lnTo>
                <a:close/>
              </a:path>
              <a:path w="7267575" h="762634">
                <a:moveTo>
                  <a:pt x="4814080" y="377943"/>
                </a:moveTo>
                <a:lnTo>
                  <a:pt x="4130028" y="377943"/>
                </a:lnTo>
                <a:lnTo>
                  <a:pt x="4130028" y="464470"/>
                </a:lnTo>
                <a:lnTo>
                  <a:pt x="4426342" y="464470"/>
                </a:lnTo>
                <a:lnTo>
                  <a:pt x="4426342" y="432634"/>
                </a:lnTo>
                <a:lnTo>
                  <a:pt x="4814080" y="432634"/>
                </a:lnTo>
                <a:lnTo>
                  <a:pt x="4814080" y="377943"/>
                </a:lnTo>
                <a:close/>
              </a:path>
              <a:path w="7267575" h="762634">
                <a:moveTo>
                  <a:pt x="4814080" y="432634"/>
                </a:moveTo>
                <a:lnTo>
                  <a:pt x="4535725" y="432634"/>
                </a:lnTo>
                <a:lnTo>
                  <a:pt x="4535725" y="464470"/>
                </a:lnTo>
                <a:lnTo>
                  <a:pt x="4814080" y="464470"/>
                </a:lnTo>
                <a:lnTo>
                  <a:pt x="4814080" y="432634"/>
                </a:lnTo>
                <a:close/>
              </a:path>
              <a:path w="7267575" h="762634">
                <a:moveTo>
                  <a:pt x="4727554" y="36733"/>
                </a:moveTo>
                <a:lnTo>
                  <a:pt x="4214106" y="36733"/>
                </a:lnTo>
                <a:lnTo>
                  <a:pt x="4214106" y="317537"/>
                </a:lnTo>
                <a:lnTo>
                  <a:pt x="4727554" y="317537"/>
                </a:lnTo>
                <a:lnTo>
                  <a:pt x="4727554" y="232643"/>
                </a:lnTo>
                <a:lnTo>
                  <a:pt x="4320224" y="232643"/>
                </a:lnTo>
                <a:lnTo>
                  <a:pt x="4320224" y="121627"/>
                </a:lnTo>
                <a:lnTo>
                  <a:pt x="4727554" y="121627"/>
                </a:lnTo>
                <a:lnTo>
                  <a:pt x="4727554" y="36733"/>
                </a:lnTo>
                <a:close/>
              </a:path>
              <a:path w="7267575" h="762634">
                <a:moveTo>
                  <a:pt x="4727554" y="121627"/>
                </a:moveTo>
                <a:lnTo>
                  <a:pt x="4620619" y="121627"/>
                </a:lnTo>
                <a:lnTo>
                  <a:pt x="4620619" y="232643"/>
                </a:lnTo>
                <a:lnTo>
                  <a:pt x="4727554" y="232643"/>
                </a:lnTo>
                <a:lnTo>
                  <a:pt x="4727554" y="121627"/>
                </a:lnTo>
                <a:close/>
              </a:path>
              <a:path w="7267575" h="762634">
                <a:moveTo>
                  <a:pt x="5124208" y="54691"/>
                </a:moveTo>
                <a:lnTo>
                  <a:pt x="5075363" y="59303"/>
                </a:lnTo>
                <a:lnTo>
                  <a:pt x="5031017" y="72597"/>
                </a:lnTo>
                <a:lnTo>
                  <a:pt x="4992268" y="93759"/>
                </a:lnTo>
                <a:lnTo>
                  <a:pt x="4960216" y="121974"/>
                </a:lnTo>
                <a:lnTo>
                  <a:pt x="4935961" y="156430"/>
                </a:lnTo>
                <a:lnTo>
                  <a:pt x="4920601" y="196312"/>
                </a:lnTo>
                <a:lnTo>
                  <a:pt x="4915237" y="240806"/>
                </a:lnTo>
                <a:lnTo>
                  <a:pt x="4920601" y="285602"/>
                </a:lnTo>
                <a:lnTo>
                  <a:pt x="4935961" y="325700"/>
                </a:lnTo>
                <a:lnTo>
                  <a:pt x="4960216" y="360301"/>
                </a:lnTo>
                <a:lnTo>
                  <a:pt x="4992268" y="388604"/>
                </a:lnTo>
                <a:lnTo>
                  <a:pt x="5031017" y="409811"/>
                </a:lnTo>
                <a:lnTo>
                  <a:pt x="5075363" y="423122"/>
                </a:lnTo>
                <a:lnTo>
                  <a:pt x="5124208" y="427736"/>
                </a:lnTo>
                <a:lnTo>
                  <a:pt x="5173264" y="423122"/>
                </a:lnTo>
                <a:lnTo>
                  <a:pt x="5217593" y="409811"/>
                </a:lnTo>
                <a:lnTo>
                  <a:pt x="5256169" y="388604"/>
                </a:lnTo>
                <a:lnTo>
                  <a:pt x="5287961" y="360301"/>
                </a:lnTo>
                <a:lnTo>
                  <a:pt x="5305719" y="334679"/>
                </a:lnTo>
                <a:lnTo>
                  <a:pt x="5124208" y="334679"/>
                </a:lnTo>
                <a:lnTo>
                  <a:pt x="5083814" y="328391"/>
                </a:lnTo>
                <a:lnTo>
                  <a:pt x="5051456" y="310088"/>
                </a:lnTo>
                <a:lnTo>
                  <a:pt x="5029964" y="280613"/>
                </a:lnTo>
                <a:lnTo>
                  <a:pt x="5022171" y="240806"/>
                </a:lnTo>
                <a:lnTo>
                  <a:pt x="5029964" y="201471"/>
                </a:lnTo>
                <a:lnTo>
                  <a:pt x="5051456" y="172237"/>
                </a:lnTo>
                <a:lnTo>
                  <a:pt x="5083814" y="154024"/>
                </a:lnTo>
                <a:lnTo>
                  <a:pt x="5124208" y="147748"/>
                </a:lnTo>
                <a:lnTo>
                  <a:pt x="5305900" y="147748"/>
                </a:lnTo>
                <a:lnTo>
                  <a:pt x="5287961" y="121974"/>
                </a:lnTo>
                <a:lnTo>
                  <a:pt x="5256169" y="93759"/>
                </a:lnTo>
                <a:lnTo>
                  <a:pt x="5217593" y="72597"/>
                </a:lnTo>
                <a:lnTo>
                  <a:pt x="5173264" y="59303"/>
                </a:lnTo>
                <a:lnTo>
                  <a:pt x="5124208" y="54691"/>
                </a:lnTo>
                <a:close/>
              </a:path>
              <a:path w="7267575" h="762634">
                <a:moveTo>
                  <a:pt x="5305900" y="147748"/>
                </a:moveTo>
                <a:lnTo>
                  <a:pt x="5124208" y="147748"/>
                </a:lnTo>
                <a:lnTo>
                  <a:pt x="5164601" y="154024"/>
                </a:lnTo>
                <a:lnTo>
                  <a:pt x="5196960" y="172237"/>
                </a:lnTo>
                <a:lnTo>
                  <a:pt x="5218451" y="201471"/>
                </a:lnTo>
                <a:lnTo>
                  <a:pt x="5226244" y="240806"/>
                </a:lnTo>
                <a:lnTo>
                  <a:pt x="5218451" y="280613"/>
                </a:lnTo>
                <a:lnTo>
                  <a:pt x="5196960" y="310088"/>
                </a:lnTo>
                <a:lnTo>
                  <a:pt x="5164601" y="328391"/>
                </a:lnTo>
                <a:lnTo>
                  <a:pt x="5124208" y="334679"/>
                </a:lnTo>
                <a:lnTo>
                  <a:pt x="5305719" y="334679"/>
                </a:lnTo>
                <a:lnTo>
                  <a:pt x="5311943" y="325700"/>
                </a:lnTo>
                <a:lnTo>
                  <a:pt x="5327086" y="285602"/>
                </a:lnTo>
                <a:lnTo>
                  <a:pt x="5332362" y="240806"/>
                </a:lnTo>
                <a:lnTo>
                  <a:pt x="5327086" y="196312"/>
                </a:lnTo>
                <a:lnTo>
                  <a:pt x="5311943" y="156430"/>
                </a:lnTo>
                <a:lnTo>
                  <a:pt x="5305900" y="147748"/>
                </a:lnTo>
                <a:close/>
              </a:path>
              <a:path w="7267575" h="762634">
                <a:moveTo>
                  <a:pt x="5511946" y="4081"/>
                </a:moveTo>
                <a:lnTo>
                  <a:pt x="5403380" y="4081"/>
                </a:lnTo>
                <a:lnTo>
                  <a:pt x="5403380" y="762416"/>
                </a:lnTo>
                <a:lnTo>
                  <a:pt x="5511946" y="762416"/>
                </a:lnTo>
                <a:lnTo>
                  <a:pt x="5511946" y="4081"/>
                </a:lnTo>
                <a:close/>
              </a:path>
              <a:path w="7267575" h="762634">
                <a:moveTo>
                  <a:pt x="5361749" y="496305"/>
                </a:moveTo>
                <a:lnTo>
                  <a:pt x="5307830" y="503407"/>
                </a:lnTo>
                <a:lnTo>
                  <a:pt x="5252621" y="509045"/>
                </a:lnTo>
                <a:lnTo>
                  <a:pt x="5196767" y="513387"/>
                </a:lnTo>
                <a:lnTo>
                  <a:pt x="5140913" y="516599"/>
                </a:lnTo>
                <a:lnTo>
                  <a:pt x="5085704" y="518851"/>
                </a:lnTo>
                <a:lnTo>
                  <a:pt x="5031785" y="520310"/>
                </a:lnTo>
                <a:lnTo>
                  <a:pt x="4979801" y="521144"/>
                </a:lnTo>
                <a:lnTo>
                  <a:pt x="4884218" y="521610"/>
                </a:lnTo>
                <a:lnTo>
                  <a:pt x="4897279" y="608953"/>
                </a:lnTo>
                <a:lnTo>
                  <a:pt x="4990692" y="608389"/>
                </a:lnTo>
                <a:lnTo>
                  <a:pt x="5041399" y="607321"/>
                </a:lnTo>
                <a:lnTo>
                  <a:pt x="5094102" y="605406"/>
                </a:lnTo>
                <a:lnTo>
                  <a:pt x="5148297" y="602403"/>
                </a:lnTo>
                <a:lnTo>
                  <a:pt x="5203479" y="598069"/>
                </a:lnTo>
                <a:lnTo>
                  <a:pt x="5259144" y="592164"/>
                </a:lnTo>
                <a:lnTo>
                  <a:pt x="5314790" y="584444"/>
                </a:lnTo>
                <a:lnTo>
                  <a:pt x="5369912" y="574669"/>
                </a:lnTo>
                <a:lnTo>
                  <a:pt x="5361749" y="496305"/>
                </a:lnTo>
                <a:close/>
              </a:path>
              <a:path w="7267575" h="762634">
                <a:moveTo>
                  <a:pt x="6012633" y="62854"/>
                </a:moveTo>
                <a:lnTo>
                  <a:pt x="5990593" y="62854"/>
                </a:lnTo>
                <a:lnTo>
                  <a:pt x="5990593" y="173053"/>
                </a:lnTo>
                <a:lnTo>
                  <a:pt x="5988431" y="219911"/>
                </a:lnTo>
                <a:lnTo>
                  <a:pt x="5981881" y="266386"/>
                </a:lnTo>
                <a:lnTo>
                  <a:pt x="5970851" y="311732"/>
                </a:lnTo>
                <a:lnTo>
                  <a:pt x="5955245" y="355204"/>
                </a:lnTo>
                <a:lnTo>
                  <a:pt x="5934970" y="396056"/>
                </a:lnTo>
                <a:lnTo>
                  <a:pt x="5909931" y="433541"/>
                </a:lnTo>
                <a:lnTo>
                  <a:pt x="5880035" y="466915"/>
                </a:lnTo>
                <a:lnTo>
                  <a:pt x="5845188" y="495432"/>
                </a:lnTo>
                <a:lnTo>
                  <a:pt x="5805294" y="518345"/>
                </a:lnTo>
                <a:lnTo>
                  <a:pt x="5870598" y="605688"/>
                </a:lnTo>
                <a:lnTo>
                  <a:pt x="5911139" y="581563"/>
                </a:lnTo>
                <a:lnTo>
                  <a:pt x="5947101" y="551682"/>
                </a:lnTo>
                <a:lnTo>
                  <a:pt x="5978557" y="516610"/>
                </a:lnTo>
                <a:lnTo>
                  <a:pt x="6005580" y="476910"/>
                </a:lnTo>
                <a:lnTo>
                  <a:pt x="6028244" y="433144"/>
                </a:lnTo>
                <a:lnTo>
                  <a:pt x="6045801" y="387991"/>
                </a:lnTo>
                <a:lnTo>
                  <a:pt x="6042333" y="378759"/>
                </a:lnTo>
                <a:lnTo>
                  <a:pt x="6029185" y="330308"/>
                </a:lnTo>
                <a:lnTo>
                  <a:pt x="6019921" y="279530"/>
                </a:lnTo>
                <a:lnTo>
                  <a:pt x="6014438" y="226941"/>
                </a:lnTo>
                <a:lnTo>
                  <a:pt x="6012633" y="173053"/>
                </a:lnTo>
                <a:lnTo>
                  <a:pt x="6012633" y="62854"/>
                </a:lnTo>
                <a:close/>
              </a:path>
              <a:path w="7267575" h="762634">
                <a:moveTo>
                  <a:pt x="6099160" y="62854"/>
                </a:moveTo>
                <a:lnTo>
                  <a:pt x="6078752" y="62854"/>
                </a:lnTo>
                <a:lnTo>
                  <a:pt x="6078752" y="173053"/>
                </a:lnTo>
                <a:lnTo>
                  <a:pt x="6076781" y="228696"/>
                </a:lnTo>
                <a:lnTo>
                  <a:pt x="6070818" y="283090"/>
                </a:lnTo>
                <a:lnTo>
                  <a:pt x="6060790" y="335671"/>
                </a:lnTo>
                <a:lnTo>
                  <a:pt x="6046623" y="385877"/>
                </a:lnTo>
                <a:lnTo>
                  <a:pt x="6045801" y="387991"/>
                </a:lnTo>
                <a:lnTo>
                  <a:pt x="6059468" y="424369"/>
                </a:lnTo>
                <a:lnTo>
                  <a:pt x="6080692" y="466625"/>
                </a:lnTo>
                <a:lnTo>
                  <a:pt x="6106109" y="505011"/>
                </a:lnTo>
                <a:lnTo>
                  <a:pt x="6135821" y="539013"/>
                </a:lnTo>
                <a:lnTo>
                  <a:pt x="6169931" y="568118"/>
                </a:lnTo>
                <a:lnTo>
                  <a:pt x="6208543" y="591811"/>
                </a:lnTo>
                <a:lnTo>
                  <a:pt x="6273847" y="505284"/>
                </a:lnTo>
                <a:lnTo>
                  <a:pt x="6231654" y="479692"/>
                </a:lnTo>
                <a:lnTo>
                  <a:pt x="6195584" y="447634"/>
                </a:lnTo>
                <a:lnTo>
                  <a:pt x="6165483" y="410065"/>
                </a:lnTo>
                <a:lnTo>
                  <a:pt x="6141199" y="367943"/>
                </a:lnTo>
                <a:lnTo>
                  <a:pt x="6122577" y="322224"/>
                </a:lnTo>
                <a:lnTo>
                  <a:pt x="6109465" y="273865"/>
                </a:lnTo>
                <a:lnTo>
                  <a:pt x="6101711" y="223823"/>
                </a:lnTo>
                <a:lnTo>
                  <a:pt x="6099160" y="173053"/>
                </a:lnTo>
                <a:lnTo>
                  <a:pt x="6099160" y="62854"/>
                </a:lnTo>
                <a:close/>
              </a:path>
              <a:path w="7267575" h="762634">
                <a:moveTo>
                  <a:pt x="6078752" y="62854"/>
                </a:moveTo>
                <a:lnTo>
                  <a:pt x="6012633" y="62854"/>
                </a:lnTo>
                <a:lnTo>
                  <a:pt x="6012633" y="173053"/>
                </a:lnTo>
                <a:lnTo>
                  <a:pt x="6014438" y="226941"/>
                </a:lnTo>
                <a:lnTo>
                  <a:pt x="6019921" y="279530"/>
                </a:lnTo>
                <a:lnTo>
                  <a:pt x="6029185" y="330308"/>
                </a:lnTo>
                <a:lnTo>
                  <a:pt x="6042333" y="378759"/>
                </a:lnTo>
                <a:lnTo>
                  <a:pt x="6045801" y="387991"/>
                </a:lnTo>
                <a:lnTo>
                  <a:pt x="6046623" y="385877"/>
                </a:lnTo>
                <a:lnTo>
                  <a:pt x="6060790" y="335671"/>
                </a:lnTo>
                <a:lnTo>
                  <a:pt x="6070818" y="283090"/>
                </a:lnTo>
                <a:lnTo>
                  <a:pt x="6076781" y="228696"/>
                </a:lnTo>
                <a:lnTo>
                  <a:pt x="6078752" y="173053"/>
                </a:lnTo>
                <a:lnTo>
                  <a:pt x="6078752" y="62854"/>
                </a:lnTo>
                <a:close/>
              </a:path>
              <a:path w="7267575" h="762634">
                <a:moveTo>
                  <a:pt x="6413432" y="4897"/>
                </a:moveTo>
                <a:lnTo>
                  <a:pt x="6304049" y="4897"/>
                </a:lnTo>
                <a:lnTo>
                  <a:pt x="6304049" y="760784"/>
                </a:lnTo>
                <a:lnTo>
                  <a:pt x="6413432" y="760784"/>
                </a:lnTo>
                <a:lnTo>
                  <a:pt x="6413432" y="386106"/>
                </a:lnTo>
                <a:lnTo>
                  <a:pt x="6388944" y="386106"/>
                </a:lnTo>
                <a:lnTo>
                  <a:pt x="6388944" y="295497"/>
                </a:lnTo>
                <a:lnTo>
                  <a:pt x="6413432" y="295497"/>
                </a:lnTo>
                <a:lnTo>
                  <a:pt x="6413432" y="4897"/>
                </a:lnTo>
                <a:close/>
              </a:path>
              <a:path w="7267575" h="762634">
                <a:moveTo>
                  <a:pt x="6413432" y="295497"/>
                </a:moveTo>
                <a:lnTo>
                  <a:pt x="6388944" y="295497"/>
                </a:lnTo>
                <a:lnTo>
                  <a:pt x="6388944" y="386106"/>
                </a:lnTo>
                <a:lnTo>
                  <a:pt x="6413432" y="386106"/>
                </a:lnTo>
                <a:lnTo>
                  <a:pt x="6413432" y="295497"/>
                </a:lnTo>
                <a:close/>
              </a:path>
              <a:path w="7267575" h="762634">
                <a:moveTo>
                  <a:pt x="6522815" y="295497"/>
                </a:moveTo>
                <a:lnTo>
                  <a:pt x="6413432" y="295497"/>
                </a:lnTo>
                <a:lnTo>
                  <a:pt x="6413432" y="386106"/>
                </a:lnTo>
                <a:lnTo>
                  <a:pt x="6522815" y="386106"/>
                </a:lnTo>
                <a:lnTo>
                  <a:pt x="6522815" y="295497"/>
                </a:lnTo>
                <a:close/>
              </a:path>
              <a:path w="7267575" h="762634">
                <a:moveTo>
                  <a:pt x="7166806" y="4897"/>
                </a:moveTo>
                <a:lnTo>
                  <a:pt x="7058239" y="4897"/>
                </a:lnTo>
                <a:lnTo>
                  <a:pt x="7058239" y="484061"/>
                </a:lnTo>
                <a:lnTo>
                  <a:pt x="7166806" y="484061"/>
                </a:lnTo>
                <a:lnTo>
                  <a:pt x="7166806" y="286518"/>
                </a:lnTo>
                <a:lnTo>
                  <a:pt x="7136603" y="286518"/>
                </a:lnTo>
                <a:lnTo>
                  <a:pt x="7136603" y="197542"/>
                </a:lnTo>
                <a:lnTo>
                  <a:pt x="7166806" y="197542"/>
                </a:lnTo>
                <a:lnTo>
                  <a:pt x="7166806" y="4897"/>
                </a:lnTo>
                <a:close/>
              </a:path>
              <a:path w="7267575" h="762634">
                <a:moveTo>
                  <a:pt x="7166806" y="197542"/>
                </a:moveTo>
                <a:lnTo>
                  <a:pt x="7136603" y="197542"/>
                </a:lnTo>
                <a:lnTo>
                  <a:pt x="7136603" y="286518"/>
                </a:lnTo>
                <a:lnTo>
                  <a:pt x="7166806" y="286518"/>
                </a:lnTo>
                <a:lnTo>
                  <a:pt x="7166806" y="197542"/>
                </a:lnTo>
                <a:close/>
              </a:path>
              <a:path w="7267575" h="762634">
                <a:moveTo>
                  <a:pt x="7267210" y="197542"/>
                </a:moveTo>
                <a:lnTo>
                  <a:pt x="7166806" y="197542"/>
                </a:lnTo>
                <a:lnTo>
                  <a:pt x="7166806" y="286518"/>
                </a:lnTo>
                <a:lnTo>
                  <a:pt x="7267210" y="286518"/>
                </a:lnTo>
                <a:lnTo>
                  <a:pt x="7267210" y="197542"/>
                </a:lnTo>
                <a:close/>
              </a:path>
              <a:path w="7267575" h="762634">
                <a:moveTo>
                  <a:pt x="6921102" y="492224"/>
                </a:moveTo>
                <a:lnTo>
                  <a:pt x="6857948" y="495229"/>
                </a:lnTo>
                <a:lnTo>
                  <a:pt x="6802590" y="504075"/>
                </a:lnTo>
                <a:lnTo>
                  <a:pt x="6755728" y="518504"/>
                </a:lnTo>
                <a:lnTo>
                  <a:pt x="6718062" y="538260"/>
                </a:lnTo>
                <a:lnTo>
                  <a:pt x="6673116" y="592720"/>
                </a:lnTo>
                <a:lnTo>
                  <a:pt x="6667235" y="626912"/>
                </a:lnTo>
                <a:lnTo>
                  <a:pt x="6673116" y="660801"/>
                </a:lnTo>
                <a:lnTo>
                  <a:pt x="6718062" y="714900"/>
                </a:lnTo>
                <a:lnTo>
                  <a:pt x="6755728" y="734567"/>
                </a:lnTo>
                <a:lnTo>
                  <a:pt x="6802590" y="748951"/>
                </a:lnTo>
                <a:lnTo>
                  <a:pt x="6857948" y="757780"/>
                </a:lnTo>
                <a:lnTo>
                  <a:pt x="6921102" y="760784"/>
                </a:lnTo>
                <a:lnTo>
                  <a:pt x="6984256" y="757780"/>
                </a:lnTo>
                <a:lnTo>
                  <a:pt x="7039614" y="748951"/>
                </a:lnTo>
                <a:lnTo>
                  <a:pt x="7086476" y="734567"/>
                </a:lnTo>
                <a:lnTo>
                  <a:pt x="7124142" y="714900"/>
                </a:lnTo>
                <a:lnTo>
                  <a:pt x="7157897" y="679971"/>
                </a:lnTo>
                <a:lnTo>
                  <a:pt x="6921102" y="679971"/>
                </a:lnTo>
                <a:lnTo>
                  <a:pt x="6857980" y="676731"/>
                </a:lnTo>
                <a:lnTo>
                  <a:pt x="6812229" y="666910"/>
                </a:lnTo>
                <a:lnTo>
                  <a:pt x="6784386" y="650355"/>
                </a:lnTo>
                <a:lnTo>
                  <a:pt x="6774985" y="626912"/>
                </a:lnTo>
                <a:lnTo>
                  <a:pt x="6784386" y="603469"/>
                </a:lnTo>
                <a:lnTo>
                  <a:pt x="6812229" y="586913"/>
                </a:lnTo>
                <a:lnTo>
                  <a:pt x="6857980" y="577092"/>
                </a:lnTo>
                <a:lnTo>
                  <a:pt x="6921102" y="573853"/>
                </a:lnTo>
                <a:lnTo>
                  <a:pt x="7158154" y="573853"/>
                </a:lnTo>
                <a:lnTo>
                  <a:pt x="7151913" y="563084"/>
                </a:lnTo>
                <a:lnTo>
                  <a:pt x="7124142" y="538260"/>
                </a:lnTo>
                <a:lnTo>
                  <a:pt x="7086476" y="518504"/>
                </a:lnTo>
                <a:lnTo>
                  <a:pt x="7039614" y="504075"/>
                </a:lnTo>
                <a:lnTo>
                  <a:pt x="6984256" y="495229"/>
                </a:lnTo>
                <a:lnTo>
                  <a:pt x="6921102" y="492224"/>
                </a:lnTo>
                <a:close/>
              </a:path>
              <a:path w="7267575" h="762634">
                <a:moveTo>
                  <a:pt x="7158154" y="573853"/>
                </a:moveTo>
                <a:lnTo>
                  <a:pt x="6921102" y="573853"/>
                </a:lnTo>
                <a:lnTo>
                  <a:pt x="6984224" y="577092"/>
                </a:lnTo>
                <a:lnTo>
                  <a:pt x="7029975" y="586913"/>
                </a:lnTo>
                <a:lnTo>
                  <a:pt x="7057818" y="603469"/>
                </a:lnTo>
                <a:lnTo>
                  <a:pt x="7067218" y="626912"/>
                </a:lnTo>
                <a:lnTo>
                  <a:pt x="7057818" y="650355"/>
                </a:lnTo>
                <a:lnTo>
                  <a:pt x="7029975" y="666910"/>
                </a:lnTo>
                <a:lnTo>
                  <a:pt x="6984224" y="676731"/>
                </a:lnTo>
                <a:lnTo>
                  <a:pt x="6921102" y="679971"/>
                </a:lnTo>
                <a:lnTo>
                  <a:pt x="7157897" y="679971"/>
                </a:lnTo>
                <a:lnTo>
                  <a:pt x="7169088" y="660801"/>
                </a:lnTo>
                <a:lnTo>
                  <a:pt x="7174969" y="626912"/>
                </a:lnTo>
                <a:lnTo>
                  <a:pt x="7169088" y="592720"/>
                </a:lnTo>
                <a:lnTo>
                  <a:pt x="7158154" y="573853"/>
                </a:lnTo>
                <a:close/>
              </a:path>
              <a:path w="7267575" h="762634">
                <a:moveTo>
                  <a:pt x="6739885" y="76731"/>
                </a:moveTo>
                <a:lnTo>
                  <a:pt x="6571729" y="76731"/>
                </a:lnTo>
                <a:lnTo>
                  <a:pt x="6571729" y="160809"/>
                </a:lnTo>
                <a:lnTo>
                  <a:pt x="7016608" y="160809"/>
                </a:lnTo>
                <a:lnTo>
                  <a:pt x="7016608" y="121627"/>
                </a:lnTo>
                <a:lnTo>
                  <a:pt x="6739885" y="121627"/>
                </a:lnTo>
                <a:lnTo>
                  <a:pt x="6739885" y="76731"/>
                </a:lnTo>
                <a:close/>
              </a:path>
              <a:path w="7267575" h="762634">
                <a:moveTo>
                  <a:pt x="6848452" y="0"/>
                </a:moveTo>
                <a:lnTo>
                  <a:pt x="6739885" y="0"/>
                </a:lnTo>
                <a:lnTo>
                  <a:pt x="6739885" y="121627"/>
                </a:lnTo>
                <a:lnTo>
                  <a:pt x="6848452" y="121627"/>
                </a:lnTo>
                <a:lnTo>
                  <a:pt x="6848452" y="0"/>
                </a:lnTo>
                <a:close/>
              </a:path>
              <a:path w="7267575" h="762634">
                <a:moveTo>
                  <a:pt x="7016608" y="76731"/>
                </a:moveTo>
                <a:lnTo>
                  <a:pt x="6848452" y="76731"/>
                </a:lnTo>
                <a:lnTo>
                  <a:pt x="6848452" y="121627"/>
                </a:lnTo>
                <a:lnTo>
                  <a:pt x="7016608" y="121627"/>
                </a:lnTo>
                <a:lnTo>
                  <a:pt x="7016608" y="76731"/>
                </a:lnTo>
                <a:close/>
              </a:path>
              <a:path w="7267575" h="762634">
                <a:moveTo>
                  <a:pt x="6794576" y="186114"/>
                </a:moveTo>
                <a:lnTo>
                  <a:pt x="6742527" y="190539"/>
                </a:lnTo>
                <a:lnTo>
                  <a:pt x="6697347" y="203286"/>
                </a:lnTo>
                <a:lnTo>
                  <a:pt x="6660195" y="223561"/>
                </a:lnTo>
                <a:lnTo>
                  <a:pt x="6632225" y="250571"/>
                </a:lnTo>
                <a:lnTo>
                  <a:pt x="6608462" y="321619"/>
                </a:lnTo>
                <a:lnTo>
                  <a:pt x="6614596" y="359999"/>
                </a:lnTo>
                <a:lnTo>
                  <a:pt x="6660195" y="419982"/>
                </a:lnTo>
                <a:lnTo>
                  <a:pt x="6697347" y="440132"/>
                </a:lnTo>
                <a:lnTo>
                  <a:pt x="6742527" y="452754"/>
                </a:lnTo>
                <a:lnTo>
                  <a:pt x="6794576" y="457123"/>
                </a:lnTo>
                <a:lnTo>
                  <a:pt x="6846282" y="452754"/>
                </a:lnTo>
                <a:lnTo>
                  <a:pt x="6891231" y="440132"/>
                </a:lnTo>
                <a:lnTo>
                  <a:pt x="6928244" y="419982"/>
                </a:lnTo>
                <a:lnTo>
                  <a:pt x="6956142" y="393029"/>
                </a:lnTo>
                <a:lnTo>
                  <a:pt x="6964182" y="377943"/>
                </a:lnTo>
                <a:lnTo>
                  <a:pt x="6794576" y="377943"/>
                </a:lnTo>
                <a:lnTo>
                  <a:pt x="6761160" y="374308"/>
                </a:lnTo>
                <a:lnTo>
                  <a:pt x="6735395" y="363555"/>
                </a:lnTo>
                <a:lnTo>
                  <a:pt x="6718814" y="345916"/>
                </a:lnTo>
                <a:lnTo>
                  <a:pt x="6712947" y="321619"/>
                </a:lnTo>
                <a:lnTo>
                  <a:pt x="6718814" y="297321"/>
                </a:lnTo>
                <a:lnTo>
                  <a:pt x="6735395" y="279681"/>
                </a:lnTo>
                <a:lnTo>
                  <a:pt x="6761160" y="268929"/>
                </a:lnTo>
                <a:lnTo>
                  <a:pt x="6794576" y="265294"/>
                </a:lnTo>
                <a:lnTo>
                  <a:pt x="6964008" y="265294"/>
                </a:lnTo>
                <a:lnTo>
                  <a:pt x="6956142" y="250571"/>
                </a:lnTo>
                <a:lnTo>
                  <a:pt x="6928244" y="223561"/>
                </a:lnTo>
                <a:lnTo>
                  <a:pt x="6891231" y="203286"/>
                </a:lnTo>
                <a:lnTo>
                  <a:pt x="6846282" y="190539"/>
                </a:lnTo>
                <a:lnTo>
                  <a:pt x="6794576" y="186114"/>
                </a:lnTo>
                <a:close/>
              </a:path>
              <a:path w="7267575" h="762634">
                <a:moveTo>
                  <a:pt x="6964008" y="265294"/>
                </a:moveTo>
                <a:lnTo>
                  <a:pt x="6794576" y="265294"/>
                </a:lnTo>
                <a:lnTo>
                  <a:pt x="6827649" y="268929"/>
                </a:lnTo>
                <a:lnTo>
                  <a:pt x="6853451" y="279681"/>
                </a:lnTo>
                <a:lnTo>
                  <a:pt x="6870224" y="297321"/>
                </a:lnTo>
                <a:lnTo>
                  <a:pt x="6876206" y="321619"/>
                </a:lnTo>
                <a:lnTo>
                  <a:pt x="6870224" y="345916"/>
                </a:lnTo>
                <a:lnTo>
                  <a:pt x="6853451" y="363555"/>
                </a:lnTo>
                <a:lnTo>
                  <a:pt x="6827649" y="374308"/>
                </a:lnTo>
                <a:lnTo>
                  <a:pt x="6794576" y="377943"/>
                </a:lnTo>
                <a:lnTo>
                  <a:pt x="6964182" y="377943"/>
                </a:lnTo>
                <a:lnTo>
                  <a:pt x="6973745" y="359999"/>
                </a:lnTo>
                <a:lnTo>
                  <a:pt x="6979875" y="321619"/>
                </a:lnTo>
                <a:lnTo>
                  <a:pt x="6973745" y="283521"/>
                </a:lnTo>
                <a:lnTo>
                  <a:pt x="6964008" y="265294"/>
                </a:lnTo>
                <a:close/>
              </a:path>
            </a:pathLst>
          </a:custGeom>
          <a:solidFill>
            <a:srgbClr val="41b538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4" name="object 34"/>
          <p:cNvSpPr/>
          <p:nvPr/>
        </p:nvSpPr>
        <p:spPr>
          <a:xfrm>
            <a:off x="2915327" y="13783668"/>
            <a:ext cx="420370" cy="629920"/>
          </a:xfrm>
          <a:custGeom>
            <a:avLst/>
            <a:gdLst/>
            <a:rect l="l" t="t" r="r" b="b"/>
            <a:pathLst>
              <a:path w="420370" h="629919">
                <a:moveTo>
                  <a:pt x="419807" y="0"/>
                </a:moveTo>
                <a:lnTo>
                  <a:pt x="0" y="0"/>
                </a:lnTo>
                <a:lnTo>
                  <a:pt x="0" y="629710"/>
                </a:lnTo>
                <a:lnTo>
                  <a:pt x="419807" y="629710"/>
                </a:lnTo>
                <a:lnTo>
                  <a:pt x="419807" y="0"/>
                </a:lnTo>
                <a:close/>
              </a:path>
            </a:pathLst>
          </a:custGeom>
          <a:solidFill>
            <a:srgbClr val="fdea43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5" name="object 35"/>
          <p:cNvSpPr/>
          <p:nvPr/>
        </p:nvSpPr>
        <p:spPr>
          <a:xfrm>
            <a:off x="2915327" y="14646606"/>
            <a:ext cx="396875" cy="629920"/>
          </a:xfrm>
          <a:custGeom>
            <a:avLst/>
            <a:gdLst/>
            <a:rect l="l" t="t" r="r" b="b"/>
            <a:pathLst>
              <a:path w="396875" h="629919">
                <a:moveTo>
                  <a:pt x="396484" y="0"/>
                </a:moveTo>
                <a:lnTo>
                  <a:pt x="0" y="0"/>
                </a:lnTo>
                <a:lnTo>
                  <a:pt x="0" y="629710"/>
                </a:lnTo>
                <a:lnTo>
                  <a:pt x="396484" y="629710"/>
                </a:lnTo>
                <a:lnTo>
                  <a:pt x="396484" y="0"/>
                </a:lnTo>
                <a:close/>
              </a:path>
            </a:pathLst>
          </a:custGeom>
          <a:solidFill>
            <a:srgbClr val="41b538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6" name="object 36"/>
          <p:cNvSpPr/>
          <p:nvPr/>
        </p:nvSpPr>
        <p:spPr>
          <a:xfrm>
            <a:off x="3548094" y="13051572"/>
            <a:ext cx="750570" cy="313055"/>
          </a:xfrm>
          <a:custGeom>
            <a:avLst/>
            <a:gdLst/>
            <a:rect l="l" t="t" r="r" b="b"/>
            <a:pathLst>
              <a:path w="750570" h="313055">
                <a:moveTo>
                  <a:pt x="94416" y="66839"/>
                </a:moveTo>
                <a:lnTo>
                  <a:pt x="63607" y="66839"/>
                </a:lnTo>
                <a:lnTo>
                  <a:pt x="63607" y="288967"/>
                </a:lnTo>
                <a:lnTo>
                  <a:pt x="94416" y="288967"/>
                </a:lnTo>
                <a:lnTo>
                  <a:pt x="94416" y="66839"/>
                </a:lnTo>
                <a:close/>
              </a:path>
              <a:path w="750570" h="313055">
                <a:moveTo>
                  <a:pt x="94416" y="34538"/>
                </a:moveTo>
                <a:lnTo>
                  <a:pt x="63607" y="34538"/>
                </a:lnTo>
                <a:lnTo>
                  <a:pt x="0" y="76777"/>
                </a:lnTo>
                <a:lnTo>
                  <a:pt x="0" y="108084"/>
                </a:lnTo>
                <a:lnTo>
                  <a:pt x="62116" y="66839"/>
                </a:lnTo>
                <a:lnTo>
                  <a:pt x="94416" y="66839"/>
                </a:lnTo>
                <a:lnTo>
                  <a:pt x="94416" y="34538"/>
                </a:lnTo>
                <a:close/>
              </a:path>
              <a:path w="750570" h="313055">
                <a:moveTo>
                  <a:pt x="287135" y="46178"/>
                </a:moveTo>
                <a:lnTo>
                  <a:pt x="172738" y="46178"/>
                </a:lnTo>
                <a:lnTo>
                  <a:pt x="172738" y="69967"/>
                </a:lnTo>
                <a:lnTo>
                  <a:pt x="429520" y="69967"/>
                </a:lnTo>
                <a:lnTo>
                  <a:pt x="429520" y="60872"/>
                </a:lnTo>
                <a:lnTo>
                  <a:pt x="287135" y="60872"/>
                </a:lnTo>
                <a:lnTo>
                  <a:pt x="287135" y="46178"/>
                </a:lnTo>
                <a:close/>
              </a:path>
              <a:path w="750570" h="313055">
                <a:moveTo>
                  <a:pt x="315822" y="5247"/>
                </a:moveTo>
                <a:lnTo>
                  <a:pt x="287135" y="5247"/>
                </a:lnTo>
                <a:lnTo>
                  <a:pt x="287135" y="60872"/>
                </a:lnTo>
                <a:lnTo>
                  <a:pt x="315822" y="60872"/>
                </a:lnTo>
                <a:lnTo>
                  <a:pt x="315822" y="5247"/>
                </a:lnTo>
                <a:close/>
              </a:path>
              <a:path w="750570" h="313055">
                <a:moveTo>
                  <a:pt x="429520" y="46178"/>
                </a:moveTo>
                <a:lnTo>
                  <a:pt x="315822" y="46178"/>
                </a:lnTo>
                <a:lnTo>
                  <a:pt x="315822" y="60872"/>
                </a:lnTo>
                <a:lnTo>
                  <a:pt x="429520" y="60872"/>
                </a:lnTo>
                <a:lnTo>
                  <a:pt x="429520" y="46178"/>
                </a:lnTo>
                <a:close/>
              </a:path>
              <a:path w="750570" h="313055">
                <a:moveTo>
                  <a:pt x="287135" y="255382"/>
                </a:moveTo>
                <a:lnTo>
                  <a:pt x="158744" y="255382"/>
                </a:lnTo>
                <a:lnTo>
                  <a:pt x="158744" y="279521"/>
                </a:lnTo>
                <a:lnTo>
                  <a:pt x="445263" y="279521"/>
                </a:lnTo>
                <a:lnTo>
                  <a:pt x="445263" y="264828"/>
                </a:lnTo>
                <a:lnTo>
                  <a:pt x="287135" y="264828"/>
                </a:lnTo>
                <a:lnTo>
                  <a:pt x="287135" y="255382"/>
                </a:lnTo>
                <a:close/>
              </a:path>
              <a:path w="750570" h="313055">
                <a:moveTo>
                  <a:pt x="287135" y="210337"/>
                </a:moveTo>
                <a:lnTo>
                  <a:pt x="287135" y="264828"/>
                </a:lnTo>
                <a:lnTo>
                  <a:pt x="315822" y="264828"/>
                </a:lnTo>
                <a:lnTo>
                  <a:pt x="315822" y="211652"/>
                </a:lnTo>
                <a:lnTo>
                  <a:pt x="301129" y="211652"/>
                </a:lnTo>
                <a:lnTo>
                  <a:pt x="287135" y="210337"/>
                </a:lnTo>
                <a:close/>
              </a:path>
              <a:path w="750570" h="313055">
                <a:moveTo>
                  <a:pt x="445263" y="255382"/>
                </a:moveTo>
                <a:lnTo>
                  <a:pt x="315822" y="255382"/>
                </a:lnTo>
                <a:lnTo>
                  <a:pt x="315822" y="264828"/>
                </a:lnTo>
                <a:lnTo>
                  <a:pt x="445263" y="264828"/>
                </a:lnTo>
                <a:lnTo>
                  <a:pt x="445263" y="255382"/>
                </a:lnTo>
                <a:close/>
              </a:path>
              <a:path w="750570" h="313055">
                <a:moveTo>
                  <a:pt x="315822" y="205355"/>
                </a:moveTo>
                <a:lnTo>
                  <a:pt x="287135" y="205355"/>
                </a:lnTo>
                <a:lnTo>
                  <a:pt x="287135" y="210337"/>
                </a:lnTo>
                <a:lnTo>
                  <a:pt x="301129" y="211652"/>
                </a:lnTo>
                <a:lnTo>
                  <a:pt x="315822" y="210278"/>
                </a:lnTo>
                <a:lnTo>
                  <a:pt x="315822" y="205355"/>
                </a:lnTo>
                <a:close/>
              </a:path>
              <a:path w="750570" h="313055">
                <a:moveTo>
                  <a:pt x="315822" y="210278"/>
                </a:moveTo>
                <a:lnTo>
                  <a:pt x="301129" y="211652"/>
                </a:lnTo>
                <a:lnTo>
                  <a:pt x="315822" y="211652"/>
                </a:lnTo>
                <a:lnTo>
                  <a:pt x="315822" y="210278"/>
                </a:lnTo>
                <a:close/>
              </a:path>
              <a:path w="750570" h="313055">
                <a:moveTo>
                  <a:pt x="301129" y="91308"/>
                </a:moveTo>
                <a:lnTo>
                  <a:pt x="258142" y="95347"/>
                </a:lnTo>
                <a:lnTo>
                  <a:pt x="225651" y="107094"/>
                </a:lnTo>
                <a:lnTo>
                  <a:pt x="205098" y="125991"/>
                </a:lnTo>
                <a:lnTo>
                  <a:pt x="197926" y="151480"/>
                </a:lnTo>
                <a:lnTo>
                  <a:pt x="205098" y="176969"/>
                </a:lnTo>
                <a:lnTo>
                  <a:pt x="225651" y="195866"/>
                </a:lnTo>
                <a:lnTo>
                  <a:pt x="258142" y="207613"/>
                </a:lnTo>
                <a:lnTo>
                  <a:pt x="287135" y="210337"/>
                </a:lnTo>
                <a:lnTo>
                  <a:pt x="287135" y="205355"/>
                </a:lnTo>
                <a:lnTo>
                  <a:pt x="350582" y="205355"/>
                </a:lnTo>
                <a:lnTo>
                  <a:pt x="376913" y="195866"/>
                </a:lnTo>
                <a:lnTo>
                  <a:pt x="384870" y="188563"/>
                </a:lnTo>
                <a:lnTo>
                  <a:pt x="301129" y="188563"/>
                </a:lnTo>
                <a:lnTo>
                  <a:pt x="270206" y="186065"/>
                </a:lnTo>
                <a:lnTo>
                  <a:pt x="246860" y="178811"/>
                </a:lnTo>
                <a:lnTo>
                  <a:pt x="232106" y="167163"/>
                </a:lnTo>
                <a:lnTo>
                  <a:pt x="226963" y="151480"/>
                </a:lnTo>
                <a:lnTo>
                  <a:pt x="232106" y="135743"/>
                </a:lnTo>
                <a:lnTo>
                  <a:pt x="246860" y="123974"/>
                </a:lnTo>
                <a:lnTo>
                  <a:pt x="270206" y="116600"/>
                </a:lnTo>
                <a:lnTo>
                  <a:pt x="301129" y="114047"/>
                </a:lnTo>
                <a:lnTo>
                  <a:pt x="384489" y="114047"/>
                </a:lnTo>
                <a:lnTo>
                  <a:pt x="376913" y="107094"/>
                </a:lnTo>
                <a:lnTo>
                  <a:pt x="344317" y="95347"/>
                </a:lnTo>
                <a:lnTo>
                  <a:pt x="301129" y="91308"/>
                </a:lnTo>
                <a:close/>
              </a:path>
              <a:path w="750570" h="313055">
                <a:moveTo>
                  <a:pt x="350582" y="205355"/>
                </a:moveTo>
                <a:lnTo>
                  <a:pt x="315822" y="205355"/>
                </a:lnTo>
                <a:lnTo>
                  <a:pt x="315822" y="210278"/>
                </a:lnTo>
                <a:lnTo>
                  <a:pt x="344317" y="207613"/>
                </a:lnTo>
                <a:lnTo>
                  <a:pt x="350582" y="205355"/>
                </a:lnTo>
                <a:close/>
              </a:path>
              <a:path w="750570" h="313055">
                <a:moveTo>
                  <a:pt x="384489" y="114047"/>
                </a:moveTo>
                <a:lnTo>
                  <a:pt x="301129" y="114047"/>
                </a:lnTo>
                <a:lnTo>
                  <a:pt x="332199" y="116600"/>
                </a:lnTo>
                <a:lnTo>
                  <a:pt x="355529" y="123974"/>
                </a:lnTo>
                <a:lnTo>
                  <a:pt x="370200" y="135743"/>
                </a:lnTo>
                <a:lnTo>
                  <a:pt x="375295" y="151480"/>
                </a:lnTo>
                <a:lnTo>
                  <a:pt x="370200" y="167163"/>
                </a:lnTo>
                <a:lnTo>
                  <a:pt x="355529" y="178811"/>
                </a:lnTo>
                <a:lnTo>
                  <a:pt x="332199" y="186065"/>
                </a:lnTo>
                <a:lnTo>
                  <a:pt x="301129" y="188563"/>
                </a:lnTo>
                <a:lnTo>
                  <a:pt x="384870" y="188563"/>
                </a:lnTo>
                <a:lnTo>
                  <a:pt x="397504" y="176969"/>
                </a:lnTo>
                <a:lnTo>
                  <a:pt x="404681" y="151480"/>
                </a:lnTo>
                <a:lnTo>
                  <a:pt x="397504" y="125991"/>
                </a:lnTo>
                <a:lnTo>
                  <a:pt x="384489" y="114047"/>
                </a:lnTo>
                <a:close/>
              </a:path>
              <a:path w="750570" h="313055">
                <a:moveTo>
                  <a:pt x="739450" y="0"/>
                </a:moveTo>
                <a:lnTo>
                  <a:pt x="710413" y="0"/>
                </a:lnTo>
                <a:lnTo>
                  <a:pt x="710413" y="163724"/>
                </a:lnTo>
                <a:lnTo>
                  <a:pt x="739450" y="163724"/>
                </a:lnTo>
                <a:lnTo>
                  <a:pt x="739450" y="0"/>
                </a:lnTo>
                <a:close/>
              </a:path>
              <a:path w="750570" h="313055">
                <a:moveTo>
                  <a:pt x="739800" y="179817"/>
                </a:moveTo>
                <a:lnTo>
                  <a:pt x="535144" y="179817"/>
                </a:lnTo>
                <a:lnTo>
                  <a:pt x="535144" y="202556"/>
                </a:lnTo>
                <a:lnTo>
                  <a:pt x="711113" y="202556"/>
                </a:lnTo>
                <a:lnTo>
                  <a:pt x="711113" y="234042"/>
                </a:lnTo>
                <a:lnTo>
                  <a:pt x="535844" y="234042"/>
                </a:lnTo>
                <a:lnTo>
                  <a:pt x="535844" y="312756"/>
                </a:lnTo>
                <a:lnTo>
                  <a:pt x="750295" y="312756"/>
                </a:lnTo>
                <a:lnTo>
                  <a:pt x="750295" y="299112"/>
                </a:lnTo>
                <a:lnTo>
                  <a:pt x="564181" y="299112"/>
                </a:lnTo>
                <a:lnTo>
                  <a:pt x="564181" y="255732"/>
                </a:lnTo>
                <a:lnTo>
                  <a:pt x="739800" y="255732"/>
                </a:lnTo>
                <a:lnTo>
                  <a:pt x="739800" y="179817"/>
                </a:lnTo>
                <a:close/>
              </a:path>
              <a:path w="750570" h="313055">
                <a:moveTo>
                  <a:pt x="750295" y="289666"/>
                </a:moveTo>
                <a:lnTo>
                  <a:pt x="564181" y="289666"/>
                </a:lnTo>
                <a:lnTo>
                  <a:pt x="564181" y="299112"/>
                </a:lnTo>
                <a:lnTo>
                  <a:pt x="750295" y="299112"/>
                </a:lnTo>
                <a:lnTo>
                  <a:pt x="750295" y="289666"/>
                </a:lnTo>
                <a:close/>
              </a:path>
              <a:path w="750570" h="313055">
                <a:moveTo>
                  <a:pt x="568029" y="9095"/>
                </a:moveTo>
                <a:lnTo>
                  <a:pt x="562781" y="9095"/>
                </a:lnTo>
                <a:lnTo>
                  <a:pt x="562781" y="33234"/>
                </a:lnTo>
                <a:lnTo>
                  <a:pt x="556954" y="66551"/>
                </a:lnTo>
                <a:lnTo>
                  <a:pt x="540566" y="96424"/>
                </a:lnTo>
                <a:lnTo>
                  <a:pt x="515258" y="120853"/>
                </a:lnTo>
                <a:lnTo>
                  <a:pt x="482668" y="137836"/>
                </a:lnTo>
                <a:lnTo>
                  <a:pt x="497011" y="160926"/>
                </a:lnTo>
                <a:lnTo>
                  <a:pt x="533641" y="140925"/>
                </a:lnTo>
                <a:lnTo>
                  <a:pt x="562038" y="111642"/>
                </a:lnTo>
                <a:lnTo>
                  <a:pt x="577933" y="79990"/>
                </a:lnTo>
                <a:lnTo>
                  <a:pt x="574545" y="73553"/>
                </a:lnTo>
                <a:lnTo>
                  <a:pt x="568029" y="33234"/>
                </a:lnTo>
                <a:lnTo>
                  <a:pt x="568029" y="9095"/>
                </a:lnTo>
                <a:close/>
              </a:path>
              <a:path w="750570" h="313055">
                <a:moveTo>
                  <a:pt x="591818" y="9095"/>
                </a:moveTo>
                <a:lnTo>
                  <a:pt x="586920" y="9095"/>
                </a:lnTo>
                <a:lnTo>
                  <a:pt x="586920" y="33234"/>
                </a:lnTo>
                <a:lnTo>
                  <a:pt x="580399" y="75078"/>
                </a:lnTo>
                <a:lnTo>
                  <a:pt x="577933" y="79990"/>
                </a:lnTo>
                <a:lnTo>
                  <a:pt x="592867" y="108362"/>
                </a:lnTo>
                <a:lnTo>
                  <a:pt x="621161" y="135956"/>
                </a:lnTo>
                <a:lnTo>
                  <a:pt x="657588" y="154628"/>
                </a:lnTo>
                <a:lnTo>
                  <a:pt x="671931" y="131889"/>
                </a:lnTo>
                <a:lnTo>
                  <a:pt x="639637" y="116130"/>
                </a:lnTo>
                <a:lnTo>
                  <a:pt x="614295" y="93188"/>
                </a:lnTo>
                <a:lnTo>
                  <a:pt x="597743" y="64933"/>
                </a:lnTo>
                <a:lnTo>
                  <a:pt x="591818" y="33234"/>
                </a:lnTo>
                <a:lnTo>
                  <a:pt x="591818" y="9095"/>
                </a:lnTo>
                <a:close/>
              </a:path>
              <a:path w="750570" h="313055">
                <a:moveTo>
                  <a:pt x="586920" y="9095"/>
                </a:moveTo>
                <a:lnTo>
                  <a:pt x="568029" y="9095"/>
                </a:lnTo>
                <a:lnTo>
                  <a:pt x="568029" y="33234"/>
                </a:lnTo>
                <a:lnTo>
                  <a:pt x="574545" y="73553"/>
                </a:lnTo>
                <a:lnTo>
                  <a:pt x="577933" y="79990"/>
                </a:lnTo>
                <a:lnTo>
                  <a:pt x="580399" y="75078"/>
                </a:lnTo>
                <a:lnTo>
                  <a:pt x="586920" y="33234"/>
                </a:lnTo>
                <a:lnTo>
                  <a:pt x="586920" y="9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7" name="object 37"/>
          <p:cNvSpPr/>
          <p:nvPr/>
        </p:nvSpPr>
        <p:spPr>
          <a:xfrm>
            <a:off x="3516804" y="13972815"/>
            <a:ext cx="795020" cy="313055"/>
          </a:xfrm>
          <a:custGeom>
            <a:avLst/>
            <a:gdLst/>
            <a:rect l="l" t="t" r="r" b="b"/>
            <a:pathLst>
              <a:path w="795020" h="313055">
                <a:moveTo>
                  <a:pt x="140408" y="57894"/>
                </a:moveTo>
                <a:lnTo>
                  <a:pt x="78515" y="57894"/>
                </a:lnTo>
                <a:lnTo>
                  <a:pt x="85239" y="58228"/>
                </a:lnTo>
                <a:lnTo>
                  <a:pt x="91621" y="59229"/>
                </a:lnTo>
                <a:lnTo>
                  <a:pt x="120754" y="78392"/>
                </a:lnTo>
                <a:lnTo>
                  <a:pt x="125060" y="84935"/>
                </a:lnTo>
                <a:lnTo>
                  <a:pt x="127162" y="92493"/>
                </a:lnTo>
                <a:lnTo>
                  <a:pt x="127214" y="109409"/>
                </a:lnTo>
                <a:lnTo>
                  <a:pt x="125640" y="116863"/>
                </a:lnTo>
                <a:lnTo>
                  <a:pt x="103221" y="152823"/>
                </a:lnTo>
                <a:lnTo>
                  <a:pt x="0" y="266605"/>
                </a:lnTo>
                <a:lnTo>
                  <a:pt x="0" y="288967"/>
                </a:lnTo>
                <a:lnTo>
                  <a:pt x="160508" y="288967"/>
                </a:lnTo>
                <a:lnTo>
                  <a:pt x="160508" y="261636"/>
                </a:lnTo>
                <a:lnTo>
                  <a:pt x="42239" y="261636"/>
                </a:lnTo>
                <a:lnTo>
                  <a:pt x="42239" y="259648"/>
                </a:lnTo>
                <a:lnTo>
                  <a:pt x="99386" y="198525"/>
                </a:lnTo>
                <a:lnTo>
                  <a:pt x="126802" y="167359"/>
                </a:lnTo>
                <a:lnTo>
                  <a:pt x="150942" y="129079"/>
                </a:lnTo>
                <a:lnTo>
                  <a:pt x="156036" y="101624"/>
                </a:lnTo>
                <a:lnTo>
                  <a:pt x="155422" y="92035"/>
                </a:lnTo>
                <a:lnTo>
                  <a:pt x="153582" y="82896"/>
                </a:lnTo>
                <a:lnTo>
                  <a:pt x="150515" y="74207"/>
                </a:lnTo>
                <a:lnTo>
                  <a:pt x="146221" y="65969"/>
                </a:lnTo>
                <a:lnTo>
                  <a:pt x="140848" y="58368"/>
                </a:lnTo>
                <a:lnTo>
                  <a:pt x="140408" y="57894"/>
                </a:lnTo>
                <a:close/>
              </a:path>
              <a:path w="795020" h="313055">
                <a:moveTo>
                  <a:pt x="79508" y="31060"/>
                </a:moveTo>
                <a:lnTo>
                  <a:pt x="39381" y="40501"/>
                </a:lnTo>
                <a:lnTo>
                  <a:pt x="11305" y="66839"/>
                </a:lnTo>
                <a:lnTo>
                  <a:pt x="993" y="106096"/>
                </a:lnTo>
                <a:lnTo>
                  <a:pt x="30312" y="106096"/>
                </a:lnTo>
                <a:lnTo>
                  <a:pt x="30677" y="99062"/>
                </a:lnTo>
                <a:lnTo>
                  <a:pt x="31772" y="92493"/>
                </a:lnTo>
                <a:lnTo>
                  <a:pt x="58622" y="61318"/>
                </a:lnTo>
                <a:lnTo>
                  <a:pt x="78515" y="57894"/>
                </a:lnTo>
                <a:lnTo>
                  <a:pt x="140408" y="57894"/>
                </a:lnTo>
                <a:lnTo>
                  <a:pt x="134544" y="51589"/>
                </a:lnTo>
                <a:lnTo>
                  <a:pt x="100597" y="33420"/>
                </a:lnTo>
                <a:lnTo>
                  <a:pt x="90371" y="31650"/>
                </a:lnTo>
                <a:lnTo>
                  <a:pt x="79508" y="31060"/>
                </a:lnTo>
                <a:close/>
              </a:path>
              <a:path w="795020" h="313055">
                <a:moveTo>
                  <a:pt x="331362" y="46178"/>
                </a:moveTo>
                <a:lnTo>
                  <a:pt x="216965" y="46178"/>
                </a:lnTo>
                <a:lnTo>
                  <a:pt x="216965" y="69967"/>
                </a:lnTo>
                <a:lnTo>
                  <a:pt x="473747" y="69967"/>
                </a:lnTo>
                <a:lnTo>
                  <a:pt x="473747" y="60872"/>
                </a:lnTo>
                <a:lnTo>
                  <a:pt x="331362" y="60872"/>
                </a:lnTo>
                <a:lnTo>
                  <a:pt x="331362" y="46178"/>
                </a:lnTo>
                <a:close/>
              </a:path>
              <a:path w="795020" h="313055">
                <a:moveTo>
                  <a:pt x="360049" y="5247"/>
                </a:moveTo>
                <a:lnTo>
                  <a:pt x="331362" y="5247"/>
                </a:lnTo>
                <a:lnTo>
                  <a:pt x="331362" y="60872"/>
                </a:lnTo>
                <a:lnTo>
                  <a:pt x="360049" y="60872"/>
                </a:lnTo>
                <a:lnTo>
                  <a:pt x="360049" y="5247"/>
                </a:lnTo>
                <a:close/>
              </a:path>
              <a:path w="795020" h="313055">
                <a:moveTo>
                  <a:pt x="473747" y="46178"/>
                </a:moveTo>
                <a:lnTo>
                  <a:pt x="360049" y="46178"/>
                </a:lnTo>
                <a:lnTo>
                  <a:pt x="360049" y="60872"/>
                </a:lnTo>
                <a:lnTo>
                  <a:pt x="473747" y="60872"/>
                </a:lnTo>
                <a:lnTo>
                  <a:pt x="473747" y="46178"/>
                </a:lnTo>
                <a:close/>
              </a:path>
              <a:path w="795020" h="313055">
                <a:moveTo>
                  <a:pt x="331362" y="255382"/>
                </a:moveTo>
                <a:lnTo>
                  <a:pt x="202971" y="255382"/>
                </a:lnTo>
                <a:lnTo>
                  <a:pt x="202971" y="279521"/>
                </a:lnTo>
                <a:lnTo>
                  <a:pt x="489489" y="279521"/>
                </a:lnTo>
                <a:lnTo>
                  <a:pt x="489489" y="264828"/>
                </a:lnTo>
                <a:lnTo>
                  <a:pt x="331362" y="264828"/>
                </a:lnTo>
                <a:lnTo>
                  <a:pt x="331362" y="255382"/>
                </a:lnTo>
                <a:close/>
              </a:path>
              <a:path w="795020" h="313055">
                <a:moveTo>
                  <a:pt x="331362" y="210337"/>
                </a:moveTo>
                <a:lnTo>
                  <a:pt x="331362" y="264828"/>
                </a:lnTo>
                <a:lnTo>
                  <a:pt x="360049" y="264828"/>
                </a:lnTo>
                <a:lnTo>
                  <a:pt x="360049" y="211652"/>
                </a:lnTo>
                <a:lnTo>
                  <a:pt x="345356" y="211652"/>
                </a:lnTo>
                <a:lnTo>
                  <a:pt x="331362" y="210337"/>
                </a:lnTo>
                <a:close/>
              </a:path>
              <a:path w="795020" h="313055">
                <a:moveTo>
                  <a:pt x="489489" y="255382"/>
                </a:moveTo>
                <a:lnTo>
                  <a:pt x="360049" y="255382"/>
                </a:lnTo>
                <a:lnTo>
                  <a:pt x="360049" y="264828"/>
                </a:lnTo>
                <a:lnTo>
                  <a:pt x="489489" y="264828"/>
                </a:lnTo>
                <a:lnTo>
                  <a:pt x="489489" y="255382"/>
                </a:lnTo>
                <a:close/>
              </a:path>
              <a:path w="795020" h="313055">
                <a:moveTo>
                  <a:pt x="360049" y="205355"/>
                </a:moveTo>
                <a:lnTo>
                  <a:pt x="331362" y="205355"/>
                </a:lnTo>
                <a:lnTo>
                  <a:pt x="331362" y="210337"/>
                </a:lnTo>
                <a:lnTo>
                  <a:pt x="345356" y="211652"/>
                </a:lnTo>
                <a:lnTo>
                  <a:pt x="360049" y="210278"/>
                </a:lnTo>
                <a:lnTo>
                  <a:pt x="360049" y="205355"/>
                </a:lnTo>
                <a:close/>
              </a:path>
              <a:path w="795020" h="313055">
                <a:moveTo>
                  <a:pt x="360049" y="210278"/>
                </a:moveTo>
                <a:lnTo>
                  <a:pt x="345356" y="211652"/>
                </a:lnTo>
                <a:lnTo>
                  <a:pt x="360049" y="211652"/>
                </a:lnTo>
                <a:lnTo>
                  <a:pt x="360049" y="210278"/>
                </a:lnTo>
                <a:close/>
              </a:path>
              <a:path w="795020" h="313055">
                <a:moveTo>
                  <a:pt x="345356" y="91308"/>
                </a:moveTo>
                <a:lnTo>
                  <a:pt x="302369" y="95347"/>
                </a:lnTo>
                <a:lnTo>
                  <a:pt x="269878" y="107094"/>
                </a:lnTo>
                <a:lnTo>
                  <a:pt x="249325" y="125991"/>
                </a:lnTo>
                <a:lnTo>
                  <a:pt x="242153" y="151480"/>
                </a:lnTo>
                <a:lnTo>
                  <a:pt x="249325" y="176969"/>
                </a:lnTo>
                <a:lnTo>
                  <a:pt x="269878" y="195866"/>
                </a:lnTo>
                <a:lnTo>
                  <a:pt x="302369" y="207613"/>
                </a:lnTo>
                <a:lnTo>
                  <a:pt x="331362" y="210337"/>
                </a:lnTo>
                <a:lnTo>
                  <a:pt x="331362" y="205355"/>
                </a:lnTo>
                <a:lnTo>
                  <a:pt x="394808" y="205355"/>
                </a:lnTo>
                <a:lnTo>
                  <a:pt x="421139" y="195866"/>
                </a:lnTo>
                <a:lnTo>
                  <a:pt x="429097" y="188563"/>
                </a:lnTo>
                <a:lnTo>
                  <a:pt x="345356" y="188563"/>
                </a:lnTo>
                <a:lnTo>
                  <a:pt x="314433" y="186065"/>
                </a:lnTo>
                <a:lnTo>
                  <a:pt x="291087" y="178811"/>
                </a:lnTo>
                <a:lnTo>
                  <a:pt x="276333" y="167163"/>
                </a:lnTo>
                <a:lnTo>
                  <a:pt x="271190" y="151480"/>
                </a:lnTo>
                <a:lnTo>
                  <a:pt x="276333" y="135743"/>
                </a:lnTo>
                <a:lnTo>
                  <a:pt x="291087" y="123974"/>
                </a:lnTo>
                <a:lnTo>
                  <a:pt x="314433" y="116600"/>
                </a:lnTo>
                <a:lnTo>
                  <a:pt x="345356" y="114047"/>
                </a:lnTo>
                <a:lnTo>
                  <a:pt x="428716" y="114047"/>
                </a:lnTo>
                <a:lnTo>
                  <a:pt x="421139" y="107094"/>
                </a:lnTo>
                <a:lnTo>
                  <a:pt x="388544" y="95347"/>
                </a:lnTo>
                <a:lnTo>
                  <a:pt x="345356" y="91308"/>
                </a:lnTo>
                <a:close/>
              </a:path>
              <a:path w="795020" h="313055">
                <a:moveTo>
                  <a:pt x="394808" y="205355"/>
                </a:moveTo>
                <a:lnTo>
                  <a:pt x="360049" y="205355"/>
                </a:lnTo>
                <a:lnTo>
                  <a:pt x="360049" y="210278"/>
                </a:lnTo>
                <a:lnTo>
                  <a:pt x="388544" y="207613"/>
                </a:lnTo>
                <a:lnTo>
                  <a:pt x="394808" y="205355"/>
                </a:lnTo>
                <a:close/>
              </a:path>
              <a:path w="795020" h="313055">
                <a:moveTo>
                  <a:pt x="428716" y="114047"/>
                </a:moveTo>
                <a:lnTo>
                  <a:pt x="345356" y="114047"/>
                </a:lnTo>
                <a:lnTo>
                  <a:pt x="376426" y="116600"/>
                </a:lnTo>
                <a:lnTo>
                  <a:pt x="399756" y="123974"/>
                </a:lnTo>
                <a:lnTo>
                  <a:pt x="414427" y="135743"/>
                </a:lnTo>
                <a:lnTo>
                  <a:pt x="419521" y="151480"/>
                </a:lnTo>
                <a:lnTo>
                  <a:pt x="414427" y="167163"/>
                </a:lnTo>
                <a:lnTo>
                  <a:pt x="399756" y="178811"/>
                </a:lnTo>
                <a:lnTo>
                  <a:pt x="376426" y="186065"/>
                </a:lnTo>
                <a:lnTo>
                  <a:pt x="345356" y="188563"/>
                </a:lnTo>
                <a:lnTo>
                  <a:pt x="429097" y="188563"/>
                </a:lnTo>
                <a:lnTo>
                  <a:pt x="441731" y="176969"/>
                </a:lnTo>
                <a:lnTo>
                  <a:pt x="448908" y="151480"/>
                </a:lnTo>
                <a:lnTo>
                  <a:pt x="441731" y="125991"/>
                </a:lnTo>
                <a:lnTo>
                  <a:pt x="428716" y="114047"/>
                </a:lnTo>
                <a:close/>
              </a:path>
              <a:path w="795020" h="313055">
                <a:moveTo>
                  <a:pt x="783677" y="0"/>
                </a:moveTo>
                <a:lnTo>
                  <a:pt x="754640" y="0"/>
                </a:lnTo>
                <a:lnTo>
                  <a:pt x="754640" y="163724"/>
                </a:lnTo>
                <a:lnTo>
                  <a:pt x="783677" y="163724"/>
                </a:lnTo>
                <a:lnTo>
                  <a:pt x="783677" y="0"/>
                </a:lnTo>
                <a:close/>
              </a:path>
              <a:path w="795020" h="313055">
                <a:moveTo>
                  <a:pt x="784027" y="179817"/>
                </a:moveTo>
                <a:lnTo>
                  <a:pt x="579371" y="179817"/>
                </a:lnTo>
                <a:lnTo>
                  <a:pt x="579371" y="202556"/>
                </a:lnTo>
                <a:lnTo>
                  <a:pt x="755340" y="202556"/>
                </a:lnTo>
                <a:lnTo>
                  <a:pt x="755340" y="234042"/>
                </a:lnTo>
                <a:lnTo>
                  <a:pt x="580070" y="234042"/>
                </a:lnTo>
                <a:lnTo>
                  <a:pt x="580070" y="312756"/>
                </a:lnTo>
                <a:lnTo>
                  <a:pt x="794522" y="312756"/>
                </a:lnTo>
                <a:lnTo>
                  <a:pt x="794522" y="299112"/>
                </a:lnTo>
                <a:lnTo>
                  <a:pt x="608407" y="299112"/>
                </a:lnTo>
                <a:lnTo>
                  <a:pt x="608407" y="255732"/>
                </a:lnTo>
                <a:lnTo>
                  <a:pt x="784027" y="255732"/>
                </a:lnTo>
                <a:lnTo>
                  <a:pt x="784027" y="179817"/>
                </a:lnTo>
                <a:close/>
              </a:path>
              <a:path w="795020" h="313055">
                <a:moveTo>
                  <a:pt x="794522" y="289666"/>
                </a:moveTo>
                <a:lnTo>
                  <a:pt x="608407" y="289666"/>
                </a:lnTo>
                <a:lnTo>
                  <a:pt x="608407" y="299112"/>
                </a:lnTo>
                <a:lnTo>
                  <a:pt x="794522" y="299112"/>
                </a:lnTo>
                <a:lnTo>
                  <a:pt x="794522" y="289666"/>
                </a:lnTo>
                <a:close/>
              </a:path>
              <a:path w="795020" h="313055">
                <a:moveTo>
                  <a:pt x="612256" y="9095"/>
                </a:moveTo>
                <a:lnTo>
                  <a:pt x="607008" y="9095"/>
                </a:lnTo>
                <a:lnTo>
                  <a:pt x="607008" y="33234"/>
                </a:lnTo>
                <a:lnTo>
                  <a:pt x="601181" y="66551"/>
                </a:lnTo>
                <a:lnTo>
                  <a:pt x="584793" y="96424"/>
                </a:lnTo>
                <a:lnTo>
                  <a:pt x="559485" y="120853"/>
                </a:lnTo>
                <a:lnTo>
                  <a:pt x="526895" y="137836"/>
                </a:lnTo>
                <a:lnTo>
                  <a:pt x="541238" y="160926"/>
                </a:lnTo>
                <a:lnTo>
                  <a:pt x="577868" y="140925"/>
                </a:lnTo>
                <a:lnTo>
                  <a:pt x="606265" y="111642"/>
                </a:lnTo>
                <a:lnTo>
                  <a:pt x="622159" y="79990"/>
                </a:lnTo>
                <a:lnTo>
                  <a:pt x="618771" y="73553"/>
                </a:lnTo>
                <a:lnTo>
                  <a:pt x="612256" y="33234"/>
                </a:lnTo>
                <a:lnTo>
                  <a:pt x="612256" y="9095"/>
                </a:lnTo>
                <a:close/>
              </a:path>
              <a:path w="795020" h="313055">
                <a:moveTo>
                  <a:pt x="636045" y="9095"/>
                </a:moveTo>
                <a:lnTo>
                  <a:pt x="631147" y="9095"/>
                </a:lnTo>
                <a:lnTo>
                  <a:pt x="631147" y="33234"/>
                </a:lnTo>
                <a:lnTo>
                  <a:pt x="624626" y="75078"/>
                </a:lnTo>
                <a:lnTo>
                  <a:pt x="622159" y="79990"/>
                </a:lnTo>
                <a:lnTo>
                  <a:pt x="637094" y="108362"/>
                </a:lnTo>
                <a:lnTo>
                  <a:pt x="665388" y="135956"/>
                </a:lnTo>
                <a:lnTo>
                  <a:pt x="701815" y="154628"/>
                </a:lnTo>
                <a:lnTo>
                  <a:pt x="716158" y="131889"/>
                </a:lnTo>
                <a:lnTo>
                  <a:pt x="683863" y="116130"/>
                </a:lnTo>
                <a:lnTo>
                  <a:pt x="658522" y="93188"/>
                </a:lnTo>
                <a:lnTo>
                  <a:pt x="641970" y="64933"/>
                </a:lnTo>
                <a:lnTo>
                  <a:pt x="636045" y="33234"/>
                </a:lnTo>
                <a:lnTo>
                  <a:pt x="636045" y="9095"/>
                </a:lnTo>
                <a:close/>
              </a:path>
              <a:path w="795020" h="313055">
                <a:moveTo>
                  <a:pt x="631147" y="9095"/>
                </a:moveTo>
                <a:lnTo>
                  <a:pt x="612256" y="9095"/>
                </a:lnTo>
                <a:lnTo>
                  <a:pt x="612256" y="33234"/>
                </a:lnTo>
                <a:lnTo>
                  <a:pt x="618771" y="73553"/>
                </a:lnTo>
                <a:lnTo>
                  <a:pt x="622159" y="79990"/>
                </a:lnTo>
                <a:lnTo>
                  <a:pt x="624626" y="75078"/>
                </a:lnTo>
                <a:lnTo>
                  <a:pt x="631147" y="33234"/>
                </a:lnTo>
                <a:lnTo>
                  <a:pt x="631147" y="9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8" name="object 38"/>
          <p:cNvSpPr/>
          <p:nvPr/>
        </p:nvSpPr>
        <p:spPr>
          <a:xfrm>
            <a:off x="3475857" y="14812430"/>
            <a:ext cx="806450" cy="313055"/>
          </a:xfrm>
          <a:custGeom>
            <a:avLst/>
            <a:gdLst/>
            <a:rect l="l" t="t" r="r" b="b"/>
            <a:pathLst>
              <a:path w="806450" h="313055">
                <a:moveTo>
                  <a:pt x="31306" y="225360"/>
                </a:moveTo>
                <a:lnTo>
                  <a:pt x="0" y="225360"/>
                </a:lnTo>
                <a:lnTo>
                  <a:pt x="1133" y="235058"/>
                </a:lnTo>
                <a:lnTo>
                  <a:pt x="25436" y="273904"/>
                </a:lnTo>
                <a:lnTo>
                  <a:pt x="63203" y="290333"/>
                </a:lnTo>
                <a:lnTo>
                  <a:pt x="86465" y="292445"/>
                </a:lnTo>
                <a:lnTo>
                  <a:pt x="98493" y="291855"/>
                </a:lnTo>
                <a:lnTo>
                  <a:pt x="139746" y="277848"/>
                </a:lnTo>
                <a:lnTo>
                  <a:pt x="154834" y="265114"/>
                </a:lnTo>
                <a:lnTo>
                  <a:pt x="85969" y="265114"/>
                </a:lnTo>
                <a:lnTo>
                  <a:pt x="78802" y="264811"/>
                </a:lnTo>
                <a:lnTo>
                  <a:pt x="39754" y="246603"/>
                </a:lnTo>
                <a:lnTo>
                  <a:pt x="31969" y="233559"/>
                </a:lnTo>
                <a:lnTo>
                  <a:pt x="31306" y="225360"/>
                </a:lnTo>
                <a:close/>
              </a:path>
              <a:path w="806450" h="313055">
                <a:moveTo>
                  <a:pt x="148612" y="57894"/>
                </a:moveTo>
                <a:lnTo>
                  <a:pt x="96321" y="57894"/>
                </a:lnTo>
                <a:lnTo>
                  <a:pt x="104438" y="59675"/>
                </a:lnTo>
                <a:lnTo>
                  <a:pt x="118269" y="66797"/>
                </a:lnTo>
                <a:lnTo>
                  <a:pt x="123652" y="71767"/>
                </a:lnTo>
                <a:lnTo>
                  <a:pt x="131272" y="84521"/>
                </a:lnTo>
                <a:lnTo>
                  <a:pt x="133177" y="92017"/>
                </a:lnTo>
                <a:lnTo>
                  <a:pt x="133177" y="109575"/>
                </a:lnTo>
                <a:lnTo>
                  <a:pt x="130982" y="117360"/>
                </a:lnTo>
                <a:lnTo>
                  <a:pt x="126593" y="123986"/>
                </a:lnTo>
                <a:lnTo>
                  <a:pt x="122286" y="130611"/>
                </a:lnTo>
                <a:lnTo>
                  <a:pt x="81993" y="144857"/>
                </a:lnTo>
                <a:lnTo>
                  <a:pt x="61619" y="144857"/>
                </a:lnTo>
                <a:lnTo>
                  <a:pt x="61619" y="172188"/>
                </a:lnTo>
                <a:lnTo>
                  <a:pt x="81993" y="172188"/>
                </a:lnTo>
                <a:lnTo>
                  <a:pt x="91311" y="172569"/>
                </a:lnTo>
                <a:lnTo>
                  <a:pt x="131282" y="190062"/>
                </a:lnTo>
                <a:lnTo>
                  <a:pt x="142122" y="219893"/>
                </a:lnTo>
                <a:lnTo>
                  <a:pt x="142122" y="228838"/>
                </a:lnTo>
                <a:lnTo>
                  <a:pt x="115039" y="259399"/>
                </a:lnTo>
                <a:lnTo>
                  <a:pt x="85969" y="265114"/>
                </a:lnTo>
                <a:lnTo>
                  <a:pt x="154834" y="265114"/>
                </a:lnTo>
                <a:lnTo>
                  <a:pt x="171728" y="230003"/>
                </a:lnTo>
                <a:lnTo>
                  <a:pt x="172435" y="219893"/>
                </a:lnTo>
                <a:lnTo>
                  <a:pt x="171588" y="208270"/>
                </a:lnTo>
                <a:lnTo>
                  <a:pt x="151462" y="171792"/>
                </a:lnTo>
                <a:lnTo>
                  <a:pt x="121251" y="158771"/>
                </a:lnTo>
                <a:lnTo>
                  <a:pt x="121251" y="156783"/>
                </a:lnTo>
                <a:lnTo>
                  <a:pt x="156634" y="127814"/>
                </a:lnTo>
                <a:lnTo>
                  <a:pt x="162993" y="99139"/>
                </a:lnTo>
                <a:lnTo>
                  <a:pt x="162426" y="90288"/>
                </a:lnTo>
                <a:lnTo>
                  <a:pt x="160726" y="81747"/>
                </a:lnTo>
                <a:lnTo>
                  <a:pt x="157892" y="73516"/>
                </a:lnTo>
                <a:lnTo>
                  <a:pt x="153924" y="65596"/>
                </a:lnTo>
                <a:lnTo>
                  <a:pt x="148900" y="58212"/>
                </a:lnTo>
                <a:lnTo>
                  <a:pt x="148612" y="57894"/>
                </a:lnTo>
                <a:close/>
              </a:path>
              <a:path w="806450" h="313055">
                <a:moveTo>
                  <a:pt x="87459" y="31060"/>
                </a:moveTo>
                <a:lnTo>
                  <a:pt x="47084" y="39507"/>
                </a:lnTo>
                <a:lnTo>
                  <a:pt x="12524" y="70938"/>
                </a:lnTo>
                <a:lnTo>
                  <a:pt x="5466" y="98145"/>
                </a:lnTo>
                <a:lnTo>
                  <a:pt x="35282" y="98145"/>
                </a:lnTo>
                <a:lnTo>
                  <a:pt x="35696" y="89698"/>
                </a:lnTo>
                <a:lnTo>
                  <a:pt x="38346" y="82492"/>
                </a:lnTo>
                <a:lnTo>
                  <a:pt x="43232" y="76529"/>
                </a:lnTo>
                <a:lnTo>
                  <a:pt x="48119" y="70483"/>
                </a:lnTo>
                <a:lnTo>
                  <a:pt x="54413" y="65886"/>
                </a:lnTo>
                <a:lnTo>
                  <a:pt x="69901" y="59509"/>
                </a:lnTo>
                <a:lnTo>
                  <a:pt x="78183" y="57894"/>
                </a:lnTo>
                <a:lnTo>
                  <a:pt x="148612" y="57894"/>
                </a:lnTo>
                <a:lnTo>
                  <a:pt x="142898" y="51589"/>
                </a:lnTo>
                <a:lnTo>
                  <a:pt x="109386" y="33451"/>
                </a:lnTo>
                <a:lnTo>
                  <a:pt x="98842" y="31658"/>
                </a:lnTo>
                <a:lnTo>
                  <a:pt x="87459" y="31060"/>
                </a:lnTo>
                <a:close/>
              </a:path>
              <a:path w="806450" h="313055">
                <a:moveTo>
                  <a:pt x="342791" y="46178"/>
                </a:moveTo>
                <a:lnTo>
                  <a:pt x="228394" y="46178"/>
                </a:lnTo>
                <a:lnTo>
                  <a:pt x="228394" y="69967"/>
                </a:lnTo>
                <a:lnTo>
                  <a:pt x="485176" y="69967"/>
                </a:lnTo>
                <a:lnTo>
                  <a:pt x="485176" y="60872"/>
                </a:lnTo>
                <a:lnTo>
                  <a:pt x="342791" y="60872"/>
                </a:lnTo>
                <a:lnTo>
                  <a:pt x="342791" y="46178"/>
                </a:lnTo>
                <a:close/>
              </a:path>
              <a:path w="806450" h="313055">
                <a:moveTo>
                  <a:pt x="371478" y="5247"/>
                </a:moveTo>
                <a:lnTo>
                  <a:pt x="342791" y="5247"/>
                </a:lnTo>
                <a:lnTo>
                  <a:pt x="342791" y="60872"/>
                </a:lnTo>
                <a:lnTo>
                  <a:pt x="371478" y="60872"/>
                </a:lnTo>
                <a:lnTo>
                  <a:pt x="371478" y="5247"/>
                </a:lnTo>
                <a:close/>
              </a:path>
              <a:path w="806450" h="313055">
                <a:moveTo>
                  <a:pt x="485176" y="46178"/>
                </a:moveTo>
                <a:lnTo>
                  <a:pt x="371478" y="46178"/>
                </a:lnTo>
                <a:lnTo>
                  <a:pt x="371478" y="60872"/>
                </a:lnTo>
                <a:lnTo>
                  <a:pt x="485176" y="60872"/>
                </a:lnTo>
                <a:lnTo>
                  <a:pt x="485176" y="46178"/>
                </a:lnTo>
                <a:close/>
              </a:path>
              <a:path w="806450" h="313055">
                <a:moveTo>
                  <a:pt x="342791" y="255382"/>
                </a:moveTo>
                <a:lnTo>
                  <a:pt x="214400" y="255382"/>
                </a:lnTo>
                <a:lnTo>
                  <a:pt x="214400" y="279521"/>
                </a:lnTo>
                <a:lnTo>
                  <a:pt x="500919" y="279521"/>
                </a:lnTo>
                <a:lnTo>
                  <a:pt x="500919" y="264828"/>
                </a:lnTo>
                <a:lnTo>
                  <a:pt x="342791" y="264828"/>
                </a:lnTo>
                <a:lnTo>
                  <a:pt x="342791" y="255382"/>
                </a:lnTo>
                <a:close/>
              </a:path>
              <a:path w="806450" h="313055">
                <a:moveTo>
                  <a:pt x="342791" y="210337"/>
                </a:moveTo>
                <a:lnTo>
                  <a:pt x="342791" y="264828"/>
                </a:lnTo>
                <a:lnTo>
                  <a:pt x="371478" y="264828"/>
                </a:lnTo>
                <a:lnTo>
                  <a:pt x="371478" y="211652"/>
                </a:lnTo>
                <a:lnTo>
                  <a:pt x="356785" y="211652"/>
                </a:lnTo>
                <a:lnTo>
                  <a:pt x="342791" y="210337"/>
                </a:lnTo>
                <a:close/>
              </a:path>
              <a:path w="806450" h="313055">
                <a:moveTo>
                  <a:pt x="500919" y="255382"/>
                </a:moveTo>
                <a:lnTo>
                  <a:pt x="371478" y="255382"/>
                </a:lnTo>
                <a:lnTo>
                  <a:pt x="371478" y="264828"/>
                </a:lnTo>
                <a:lnTo>
                  <a:pt x="500919" y="264828"/>
                </a:lnTo>
                <a:lnTo>
                  <a:pt x="500919" y="255382"/>
                </a:lnTo>
                <a:close/>
              </a:path>
              <a:path w="806450" h="313055">
                <a:moveTo>
                  <a:pt x="371478" y="205355"/>
                </a:moveTo>
                <a:lnTo>
                  <a:pt x="342791" y="205355"/>
                </a:lnTo>
                <a:lnTo>
                  <a:pt x="342791" y="210337"/>
                </a:lnTo>
                <a:lnTo>
                  <a:pt x="356785" y="211652"/>
                </a:lnTo>
                <a:lnTo>
                  <a:pt x="371478" y="210278"/>
                </a:lnTo>
                <a:lnTo>
                  <a:pt x="371478" y="205355"/>
                </a:lnTo>
                <a:close/>
              </a:path>
              <a:path w="806450" h="313055">
                <a:moveTo>
                  <a:pt x="371478" y="210278"/>
                </a:moveTo>
                <a:lnTo>
                  <a:pt x="356785" y="211652"/>
                </a:lnTo>
                <a:lnTo>
                  <a:pt x="371478" y="211652"/>
                </a:lnTo>
                <a:lnTo>
                  <a:pt x="371478" y="210278"/>
                </a:lnTo>
                <a:close/>
              </a:path>
              <a:path w="806450" h="313055">
                <a:moveTo>
                  <a:pt x="356785" y="91308"/>
                </a:moveTo>
                <a:lnTo>
                  <a:pt x="313798" y="95347"/>
                </a:lnTo>
                <a:lnTo>
                  <a:pt x="281307" y="107094"/>
                </a:lnTo>
                <a:lnTo>
                  <a:pt x="260754" y="125991"/>
                </a:lnTo>
                <a:lnTo>
                  <a:pt x="253582" y="151480"/>
                </a:lnTo>
                <a:lnTo>
                  <a:pt x="260754" y="176969"/>
                </a:lnTo>
                <a:lnTo>
                  <a:pt x="281307" y="195866"/>
                </a:lnTo>
                <a:lnTo>
                  <a:pt x="313798" y="207613"/>
                </a:lnTo>
                <a:lnTo>
                  <a:pt x="342791" y="210337"/>
                </a:lnTo>
                <a:lnTo>
                  <a:pt x="342791" y="205355"/>
                </a:lnTo>
                <a:lnTo>
                  <a:pt x="406238" y="205355"/>
                </a:lnTo>
                <a:lnTo>
                  <a:pt x="432569" y="195866"/>
                </a:lnTo>
                <a:lnTo>
                  <a:pt x="440527" y="188563"/>
                </a:lnTo>
                <a:lnTo>
                  <a:pt x="356785" y="188563"/>
                </a:lnTo>
                <a:lnTo>
                  <a:pt x="325862" y="186065"/>
                </a:lnTo>
                <a:lnTo>
                  <a:pt x="302516" y="178811"/>
                </a:lnTo>
                <a:lnTo>
                  <a:pt x="287763" y="167163"/>
                </a:lnTo>
                <a:lnTo>
                  <a:pt x="282619" y="151480"/>
                </a:lnTo>
                <a:lnTo>
                  <a:pt x="287763" y="135743"/>
                </a:lnTo>
                <a:lnTo>
                  <a:pt x="302516" y="123974"/>
                </a:lnTo>
                <a:lnTo>
                  <a:pt x="325862" y="116600"/>
                </a:lnTo>
                <a:lnTo>
                  <a:pt x="356785" y="114047"/>
                </a:lnTo>
                <a:lnTo>
                  <a:pt x="440145" y="114047"/>
                </a:lnTo>
                <a:lnTo>
                  <a:pt x="432569" y="107094"/>
                </a:lnTo>
                <a:lnTo>
                  <a:pt x="399974" y="95347"/>
                </a:lnTo>
                <a:lnTo>
                  <a:pt x="356785" y="91308"/>
                </a:lnTo>
                <a:close/>
              </a:path>
              <a:path w="806450" h="313055">
                <a:moveTo>
                  <a:pt x="406238" y="205355"/>
                </a:moveTo>
                <a:lnTo>
                  <a:pt x="371478" y="205355"/>
                </a:lnTo>
                <a:lnTo>
                  <a:pt x="371478" y="210278"/>
                </a:lnTo>
                <a:lnTo>
                  <a:pt x="399974" y="207613"/>
                </a:lnTo>
                <a:lnTo>
                  <a:pt x="406238" y="205355"/>
                </a:lnTo>
                <a:close/>
              </a:path>
              <a:path w="806450" h="313055">
                <a:moveTo>
                  <a:pt x="440145" y="114047"/>
                </a:moveTo>
                <a:lnTo>
                  <a:pt x="356785" y="114047"/>
                </a:lnTo>
                <a:lnTo>
                  <a:pt x="387855" y="116600"/>
                </a:lnTo>
                <a:lnTo>
                  <a:pt x="411185" y="123974"/>
                </a:lnTo>
                <a:lnTo>
                  <a:pt x="425856" y="135743"/>
                </a:lnTo>
                <a:lnTo>
                  <a:pt x="430951" y="151480"/>
                </a:lnTo>
                <a:lnTo>
                  <a:pt x="425856" y="167163"/>
                </a:lnTo>
                <a:lnTo>
                  <a:pt x="411185" y="178811"/>
                </a:lnTo>
                <a:lnTo>
                  <a:pt x="387855" y="186065"/>
                </a:lnTo>
                <a:lnTo>
                  <a:pt x="356785" y="188563"/>
                </a:lnTo>
                <a:lnTo>
                  <a:pt x="440527" y="188563"/>
                </a:lnTo>
                <a:lnTo>
                  <a:pt x="453160" y="176969"/>
                </a:lnTo>
                <a:lnTo>
                  <a:pt x="460337" y="151480"/>
                </a:lnTo>
                <a:lnTo>
                  <a:pt x="453160" y="125991"/>
                </a:lnTo>
                <a:lnTo>
                  <a:pt x="440145" y="114047"/>
                </a:lnTo>
                <a:close/>
              </a:path>
              <a:path w="806450" h="313055">
                <a:moveTo>
                  <a:pt x="795106" y="0"/>
                </a:moveTo>
                <a:lnTo>
                  <a:pt x="766070" y="0"/>
                </a:lnTo>
                <a:lnTo>
                  <a:pt x="766070" y="163724"/>
                </a:lnTo>
                <a:lnTo>
                  <a:pt x="795106" y="163724"/>
                </a:lnTo>
                <a:lnTo>
                  <a:pt x="795106" y="0"/>
                </a:lnTo>
                <a:close/>
              </a:path>
              <a:path w="806450" h="313055">
                <a:moveTo>
                  <a:pt x="795456" y="179817"/>
                </a:moveTo>
                <a:lnTo>
                  <a:pt x="590800" y="179817"/>
                </a:lnTo>
                <a:lnTo>
                  <a:pt x="590800" y="202556"/>
                </a:lnTo>
                <a:lnTo>
                  <a:pt x="766769" y="202556"/>
                </a:lnTo>
                <a:lnTo>
                  <a:pt x="766769" y="234042"/>
                </a:lnTo>
                <a:lnTo>
                  <a:pt x="591500" y="234042"/>
                </a:lnTo>
                <a:lnTo>
                  <a:pt x="591500" y="312756"/>
                </a:lnTo>
                <a:lnTo>
                  <a:pt x="805951" y="312756"/>
                </a:lnTo>
                <a:lnTo>
                  <a:pt x="805951" y="299112"/>
                </a:lnTo>
                <a:lnTo>
                  <a:pt x="619837" y="299112"/>
                </a:lnTo>
                <a:lnTo>
                  <a:pt x="619837" y="255732"/>
                </a:lnTo>
                <a:lnTo>
                  <a:pt x="795456" y="255732"/>
                </a:lnTo>
                <a:lnTo>
                  <a:pt x="795456" y="179817"/>
                </a:lnTo>
                <a:close/>
              </a:path>
              <a:path w="806450" h="313055">
                <a:moveTo>
                  <a:pt x="805951" y="289666"/>
                </a:moveTo>
                <a:lnTo>
                  <a:pt x="619837" y="289666"/>
                </a:lnTo>
                <a:lnTo>
                  <a:pt x="619837" y="299112"/>
                </a:lnTo>
                <a:lnTo>
                  <a:pt x="805951" y="299112"/>
                </a:lnTo>
                <a:lnTo>
                  <a:pt x="805951" y="289666"/>
                </a:lnTo>
                <a:close/>
              </a:path>
              <a:path w="806450" h="313055">
                <a:moveTo>
                  <a:pt x="623685" y="9095"/>
                </a:moveTo>
                <a:lnTo>
                  <a:pt x="618437" y="9095"/>
                </a:lnTo>
                <a:lnTo>
                  <a:pt x="618437" y="33234"/>
                </a:lnTo>
                <a:lnTo>
                  <a:pt x="612610" y="66551"/>
                </a:lnTo>
                <a:lnTo>
                  <a:pt x="596223" y="96424"/>
                </a:lnTo>
                <a:lnTo>
                  <a:pt x="570914" y="120853"/>
                </a:lnTo>
                <a:lnTo>
                  <a:pt x="538324" y="137836"/>
                </a:lnTo>
                <a:lnTo>
                  <a:pt x="552668" y="160926"/>
                </a:lnTo>
                <a:lnTo>
                  <a:pt x="589297" y="140925"/>
                </a:lnTo>
                <a:lnTo>
                  <a:pt x="617694" y="111642"/>
                </a:lnTo>
                <a:lnTo>
                  <a:pt x="633589" y="79990"/>
                </a:lnTo>
                <a:lnTo>
                  <a:pt x="630201" y="73553"/>
                </a:lnTo>
                <a:lnTo>
                  <a:pt x="623685" y="33234"/>
                </a:lnTo>
                <a:lnTo>
                  <a:pt x="623685" y="9095"/>
                </a:lnTo>
                <a:close/>
              </a:path>
              <a:path w="806450" h="313055">
                <a:moveTo>
                  <a:pt x="647474" y="9095"/>
                </a:moveTo>
                <a:lnTo>
                  <a:pt x="642576" y="9095"/>
                </a:lnTo>
                <a:lnTo>
                  <a:pt x="642576" y="33234"/>
                </a:lnTo>
                <a:lnTo>
                  <a:pt x="636055" y="75078"/>
                </a:lnTo>
                <a:lnTo>
                  <a:pt x="633589" y="79990"/>
                </a:lnTo>
                <a:lnTo>
                  <a:pt x="648524" y="108362"/>
                </a:lnTo>
                <a:lnTo>
                  <a:pt x="676817" y="135956"/>
                </a:lnTo>
                <a:lnTo>
                  <a:pt x="713244" y="154628"/>
                </a:lnTo>
                <a:lnTo>
                  <a:pt x="727587" y="131889"/>
                </a:lnTo>
                <a:lnTo>
                  <a:pt x="695293" y="116130"/>
                </a:lnTo>
                <a:lnTo>
                  <a:pt x="669951" y="93188"/>
                </a:lnTo>
                <a:lnTo>
                  <a:pt x="653400" y="64933"/>
                </a:lnTo>
                <a:lnTo>
                  <a:pt x="647474" y="33234"/>
                </a:lnTo>
                <a:lnTo>
                  <a:pt x="647474" y="9095"/>
                </a:lnTo>
                <a:close/>
              </a:path>
              <a:path w="806450" h="313055">
                <a:moveTo>
                  <a:pt x="642576" y="9095"/>
                </a:moveTo>
                <a:lnTo>
                  <a:pt x="623685" y="9095"/>
                </a:lnTo>
                <a:lnTo>
                  <a:pt x="623685" y="33234"/>
                </a:lnTo>
                <a:lnTo>
                  <a:pt x="630201" y="73553"/>
                </a:lnTo>
                <a:lnTo>
                  <a:pt x="633589" y="79990"/>
                </a:lnTo>
                <a:lnTo>
                  <a:pt x="636055" y="75078"/>
                </a:lnTo>
                <a:lnTo>
                  <a:pt x="642576" y="33234"/>
                </a:lnTo>
                <a:lnTo>
                  <a:pt x="642576" y="9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9" name="object 39"/>
          <p:cNvSpPr/>
          <p:nvPr/>
        </p:nvSpPr>
        <p:spPr>
          <a:xfrm>
            <a:off x="6714082" y="13074544"/>
            <a:ext cx="1671955" cy="317500"/>
          </a:xfrm>
          <a:custGeom>
            <a:avLst/>
            <a:gdLst/>
            <a:rect l="l" t="t" r="r" b="b"/>
            <a:pathLst>
              <a:path w="1671954" h="317500">
                <a:moveTo>
                  <a:pt x="65070" y="218999"/>
                </a:moveTo>
                <a:lnTo>
                  <a:pt x="36383" y="218999"/>
                </a:lnTo>
                <a:lnTo>
                  <a:pt x="36383" y="309607"/>
                </a:lnTo>
                <a:lnTo>
                  <a:pt x="254683" y="309607"/>
                </a:lnTo>
                <a:lnTo>
                  <a:pt x="254683" y="294214"/>
                </a:lnTo>
                <a:lnTo>
                  <a:pt x="65070" y="294214"/>
                </a:lnTo>
                <a:lnTo>
                  <a:pt x="65070" y="218999"/>
                </a:lnTo>
                <a:close/>
              </a:path>
              <a:path w="1671954" h="317500">
                <a:moveTo>
                  <a:pt x="254683" y="285818"/>
                </a:moveTo>
                <a:lnTo>
                  <a:pt x="65070" y="285818"/>
                </a:lnTo>
                <a:lnTo>
                  <a:pt x="65070" y="294214"/>
                </a:lnTo>
                <a:lnTo>
                  <a:pt x="254683" y="294214"/>
                </a:lnTo>
                <a:lnTo>
                  <a:pt x="254683" y="285818"/>
                </a:lnTo>
                <a:close/>
              </a:path>
              <a:path w="1671954" h="317500">
                <a:moveTo>
                  <a:pt x="159876" y="176668"/>
                </a:moveTo>
                <a:lnTo>
                  <a:pt x="130839" y="176668"/>
                </a:lnTo>
                <a:lnTo>
                  <a:pt x="130839" y="249435"/>
                </a:lnTo>
                <a:lnTo>
                  <a:pt x="159876" y="249435"/>
                </a:lnTo>
                <a:lnTo>
                  <a:pt x="159876" y="176668"/>
                </a:lnTo>
                <a:close/>
              </a:path>
              <a:path w="1671954" h="317500">
                <a:moveTo>
                  <a:pt x="286518" y="161975"/>
                </a:moveTo>
                <a:lnTo>
                  <a:pt x="0" y="161975"/>
                </a:lnTo>
                <a:lnTo>
                  <a:pt x="0" y="185764"/>
                </a:lnTo>
                <a:lnTo>
                  <a:pt x="130839" y="185764"/>
                </a:lnTo>
                <a:lnTo>
                  <a:pt x="130839" y="176668"/>
                </a:lnTo>
                <a:lnTo>
                  <a:pt x="286518" y="176668"/>
                </a:lnTo>
                <a:lnTo>
                  <a:pt x="286518" y="161975"/>
                </a:lnTo>
                <a:close/>
              </a:path>
              <a:path w="1671954" h="317500">
                <a:moveTo>
                  <a:pt x="286518" y="176668"/>
                </a:moveTo>
                <a:lnTo>
                  <a:pt x="159876" y="176668"/>
                </a:lnTo>
                <a:lnTo>
                  <a:pt x="159876" y="185764"/>
                </a:lnTo>
                <a:lnTo>
                  <a:pt x="286518" y="185764"/>
                </a:lnTo>
                <a:lnTo>
                  <a:pt x="286518" y="176668"/>
                </a:lnTo>
                <a:close/>
              </a:path>
              <a:path w="1671954" h="317500">
                <a:moveTo>
                  <a:pt x="249435" y="15043"/>
                </a:moveTo>
                <a:lnTo>
                  <a:pt x="36733" y="15043"/>
                </a:lnTo>
                <a:lnTo>
                  <a:pt x="36733" y="126292"/>
                </a:lnTo>
                <a:lnTo>
                  <a:pt x="249435" y="126292"/>
                </a:lnTo>
                <a:lnTo>
                  <a:pt x="249435" y="102852"/>
                </a:lnTo>
                <a:lnTo>
                  <a:pt x="65070" y="102852"/>
                </a:lnTo>
                <a:lnTo>
                  <a:pt x="65070" y="38482"/>
                </a:lnTo>
                <a:lnTo>
                  <a:pt x="249435" y="38482"/>
                </a:lnTo>
                <a:lnTo>
                  <a:pt x="249435" y="15043"/>
                </a:lnTo>
                <a:close/>
              </a:path>
              <a:path w="1671954" h="317500">
                <a:moveTo>
                  <a:pt x="249435" y="38482"/>
                </a:moveTo>
                <a:lnTo>
                  <a:pt x="220748" y="38482"/>
                </a:lnTo>
                <a:lnTo>
                  <a:pt x="220748" y="102852"/>
                </a:lnTo>
                <a:lnTo>
                  <a:pt x="249435" y="102852"/>
                </a:lnTo>
                <a:lnTo>
                  <a:pt x="249435" y="38482"/>
                </a:lnTo>
                <a:close/>
              </a:path>
              <a:path w="1671954" h="317500">
                <a:moveTo>
                  <a:pt x="424677" y="23089"/>
                </a:moveTo>
                <a:lnTo>
                  <a:pt x="390584" y="28533"/>
                </a:lnTo>
                <a:lnTo>
                  <a:pt x="363674" y="43817"/>
                </a:lnTo>
                <a:lnTo>
                  <a:pt x="346012" y="67365"/>
                </a:lnTo>
                <a:lnTo>
                  <a:pt x="339666" y="97605"/>
                </a:lnTo>
                <a:lnTo>
                  <a:pt x="346012" y="128046"/>
                </a:lnTo>
                <a:lnTo>
                  <a:pt x="363674" y="151699"/>
                </a:lnTo>
                <a:lnTo>
                  <a:pt x="390584" y="167020"/>
                </a:lnTo>
                <a:lnTo>
                  <a:pt x="424677" y="172470"/>
                </a:lnTo>
                <a:lnTo>
                  <a:pt x="458715" y="167020"/>
                </a:lnTo>
                <a:lnTo>
                  <a:pt x="485505" y="151699"/>
                </a:lnTo>
                <a:lnTo>
                  <a:pt x="488781" y="147282"/>
                </a:lnTo>
                <a:lnTo>
                  <a:pt x="424677" y="147282"/>
                </a:lnTo>
                <a:lnTo>
                  <a:pt x="401949" y="143652"/>
                </a:lnTo>
                <a:lnTo>
                  <a:pt x="384008" y="133463"/>
                </a:lnTo>
                <a:lnTo>
                  <a:pt x="372234" y="117764"/>
                </a:lnTo>
                <a:lnTo>
                  <a:pt x="368003" y="97605"/>
                </a:lnTo>
                <a:lnTo>
                  <a:pt x="372234" y="77500"/>
                </a:lnTo>
                <a:lnTo>
                  <a:pt x="384008" y="61921"/>
                </a:lnTo>
                <a:lnTo>
                  <a:pt x="401949" y="51852"/>
                </a:lnTo>
                <a:lnTo>
                  <a:pt x="424677" y="48277"/>
                </a:lnTo>
                <a:lnTo>
                  <a:pt x="488828" y="48277"/>
                </a:lnTo>
                <a:lnTo>
                  <a:pt x="485505" y="43817"/>
                </a:lnTo>
                <a:lnTo>
                  <a:pt x="458715" y="28533"/>
                </a:lnTo>
                <a:lnTo>
                  <a:pt x="424677" y="23089"/>
                </a:lnTo>
                <a:close/>
              </a:path>
              <a:path w="1671954" h="317500">
                <a:moveTo>
                  <a:pt x="488828" y="48277"/>
                </a:moveTo>
                <a:lnTo>
                  <a:pt x="424677" y="48277"/>
                </a:lnTo>
                <a:lnTo>
                  <a:pt x="447204" y="51852"/>
                </a:lnTo>
                <a:lnTo>
                  <a:pt x="465040" y="61921"/>
                </a:lnTo>
                <a:lnTo>
                  <a:pt x="476776" y="77500"/>
                </a:lnTo>
                <a:lnTo>
                  <a:pt x="481001" y="97605"/>
                </a:lnTo>
                <a:lnTo>
                  <a:pt x="476776" y="117764"/>
                </a:lnTo>
                <a:lnTo>
                  <a:pt x="465040" y="133463"/>
                </a:lnTo>
                <a:lnTo>
                  <a:pt x="447204" y="143652"/>
                </a:lnTo>
                <a:lnTo>
                  <a:pt x="424677" y="147282"/>
                </a:lnTo>
                <a:lnTo>
                  <a:pt x="488781" y="147282"/>
                </a:lnTo>
                <a:lnTo>
                  <a:pt x="503047" y="128046"/>
                </a:lnTo>
                <a:lnTo>
                  <a:pt x="509338" y="97605"/>
                </a:lnTo>
                <a:lnTo>
                  <a:pt x="503047" y="67365"/>
                </a:lnTo>
                <a:lnTo>
                  <a:pt x="488828" y="48277"/>
                </a:lnTo>
                <a:close/>
              </a:path>
              <a:path w="1671954" h="317500">
                <a:moveTo>
                  <a:pt x="579656" y="0"/>
                </a:moveTo>
                <a:lnTo>
                  <a:pt x="550619" y="0"/>
                </a:lnTo>
                <a:lnTo>
                  <a:pt x="550619" y="316954"/>
                </a:lnTo>
                <a:lnTo>
                  <a:pt x="579656" y="316954"/>
                </a:lnTo>
                <a:lnTo>
                  <a:pt x="579656" y="0"/>
                </a:lnTo>
                <a:close/>
              </a:path>
              <a:path w="1671954" h="317500">
                <a:moveTo>
                  <a:pt x="529979" y="212352"/>
                </a:moveTo>
                <a:lnTo>
                  <a:pt x="476770" y="218676"/>
                </a:lnTo>
                <a:lnTo>
                  <a:pt x="422578" y="222016"/>
                </a:lnTo>
                <a:lnTo>
                  <a:pt x="370485" y="223323"/>
                </a:lnTo>
                <a:lnTo>
                  <a:pt x="323574" y="223547"/>
                </a:lnTo>
                <a:lnTo>
                  <a:pt x="327772" y="247686"/>
                </a:lnTo>
                <a:lnTo>
                  <a:pt x="373524" y="247418"/>
                </a:lnTo>
                <a:lnTo>
                  <a:pt x="424590" y="245805"/>
                </a:lnTo>
                <a:lnTo>
                  <a:pt x="478410" y="241635"/>
                </a:lnTo>
                <a:lnTo>
                  <a:pt x="532428" y="233692"/>
                </a:lnTo>
                <a:lnTo>
                  <a:pt x="529979" y="212352"/>
                </a:lnTo>
                <a:close/>
              </a:path>
              <a:path w="1671954" h="317500">
                <a:moveTo>
                  <a:pt x="857460" y="117895"/>
                </a:moveTo>
                <a:lnTo>
                  <a:pt x="643999" y="117895"/>
                </a:lnTo>
                <a:lnTo>
                  <a:pt x="643999" y="141684"/>
                </a:lnTo>
                <a:lnTo>
                  <a:pt x="930518" y="141684"/>
                </a:lnTo>
                <a:lnTo>
                  <a:pt x="930518" y="125242"/>
                </a:lnTo>
                <a:lnTo>
                  <a:pt x="885038" y="125242"/>
                </a:lnTo>
                <a:lnTo>
                  <a:pt x="856701" y="122093"/>
                </a:lnTo>
                <a:lnTo>
                  <a:pt x="857460" y="117895"/>
                </a:lnTo>
                <a:close/>
              </a:path>
              <a:path w="1671954" h="317500">
                <a:moveTo>
                  <a:pt x="883989" y="13643"/>
                </a:moveTo>
                <a:lnTo>
                  <a:pt x="865098" y="13643"/>
                </a:lnTo>
                <a:lnTo>
                  <a:pt x="865074" y="37082"/>
                </a:lnTo>
                <a:lnTo>
                  <a:pt x="864966" y="51743"/>
                </a:lnTo>
                <a:lnTo>
                  <a:pt x="864048" y="71979"/>
                </a:lnTo>
                <a:lnTo>
                  <a:pt x="861555" y="95232"/>
                </a:lnTo>
                <a:lnTo>
                  <a:pt x="856701" y="122093"/>
                </a:lnTo>
                <a:lnTo>
                  <a:pt x="885038" y="125242"/>
                </a:lnTo>
                <a:lnTo>
                  <a:pt x="889892" y="97643"/>
                </a:lnTo>
                <a:lnTo>
                  <a:pt x="892385" y="73422"/>
                </a:lnTo>
                <a:lnTo>
                  <a:pt x="893303" y="52284"/>
                </a:lnTo>
                <a:lnTo>
                  <a:pt x="893412" y="37082"/>
                </a:lnTo>
                <a:lnTo>
                  <a:pt x="883989" y="37082"/>
                </a:lnTo>
                <a:lnTo>
                  <a:pt x="883989" y="13643"/>
                </a:lnTo>
                <a:close/>
              </a:path>
              <a:path w="1671954" h="317500">
                <a:moveTo>
                  <a:pt x="930518" y="117895"/>
                </a:moveTo>
                <a:lnTo>
                  <a:pt x="886330" y="117895"/>
                </a:lnTo>
                <a:lnTo>
                  <a:pt x="885038" y="125242"/>
                </a:lnTo>
                <a:lnTo>
                  <a:pt x="930518" y="125242"/>
                </a:lnTo>
                <a:lnTo>
                  <a:pt x="930518" y="117895"/>
                </a:lnTo>
                <a:close/>
              </a:path>
              <a:path w="1671954" h="317500">
                <a:moveTo>
                  <a:pt x="865098" y="13643"/>
                </a:moveTo>
                <a:lnTo>
                  <a:pt x="680382" y="13643"/>
                </a:lnTo>
                <a:lnTo>
                  <a:pt x="680382" y="37082"/>
                </a:lnTo>
                <a:lnTo>
                  <a:pt x="865074" y="37082"/>
                </a:lnTo>
                <a:lnTo>
                  <a:pt x="865098" y="13643"/>
                </a:lnTo>
                <a:close/>
              </a:path>
              <a:path w="1671954" h="317500">
                <a:moveTo>
                  <a:pt x="893435" y="13643"/>
                </a:moveTo>
                <a:lnTo>
                  <a:pt x="883989" y="13643"/>
                </a:lnTo>
                <a:lnTo>
                  <a:pt x="883989" y="37082"/>
                </a:lnTo>
                <a:lnTo>
                  <a:pt x="893412" y="37082"/>
                </a:lnTo>
                <a:lnTo>
                  <a:pt x="893435" y="13643"/>
                </a:lnTo>
                <a:close/>
              </a:path>
              <a:path w="1671954" h="317500">
                <a:moveTo>
                  <a:pt x="894484" y="172820"/>
                </a:moveTo>
                <a:lnTo>
                  <a:pt x="677584" y="172820"/>
                </a:lnTo>
                <a:lnTo>
                  <a:pt x="677584" y="196259"/>
                </a:lnTo>
                <a:lnTo>
                  <a:pt x="865797" y="196259"/>
                </a:lnTo>
                <a:lnTo>
                  <a:pt x="865797" y="230893"/>
                </a:lnTo>
                <a:lnTo>
                  <a:pt x="678283" y="230893"/>
                </a:lnTo>
                <a:lnTo>
                  <a:pt x="678283" y="313106"/>
                </a:lnTo>
                <a:lnTo>
                  <a:pt x="902530" y="313106"/>
                </a:lnTo>
                <a:lnTo>
                  <a:pt x="902530" y="297363"/>
                </a:lnTo>
                <a:lnTo>
                  <a:pt x="707320" y="297363"/>
                </a:lnTo>
                <a:lnTo>
                  <a:pt x="707320" y="253283"/>
                </a:lnTo>
                <a:lnTo>
                  <a:pt x="894484" y="253283"/>
                </a:lnTo>
                <a:lnTo>
                  <a:pt x="894484" y="172820"/>
                </a:lnTo>
                <a:close/>
              </a:path>
              <a:path w="1671954" h="317500">
                <a:moveTo>
                  <a:pt x="902530" y="289667"/>
                </a:moveTo>
                <a:lnTo>
                  <a:pt x="707320" y="289667"/>
                </a:lnTo>
                <a:lnTo>
                  <a:pt x="707320" y="297363"/>
                </a:lnTo>
                <a:lnTo>
                  <a:pt x="902530" y="297363"/>
                </a:lnTo>
                <a:lnTo>
                  <a:pt x="902530" y="289667"/>
                </a:lnTo>
                <a:close/>
              </a:path>
              <a:path w="1671954" h="317500">
                <a:moveTo>
                  <a:pt x="1332543" y="349"/>
                </a:moveTo>
                <a:lnTo>
                  <a:pt x="1304556" y="349"/>
                </a:lnTo>
                <a:lnTo>
                  <a:pt x="1304556" y="316604"/>
                </a:lnTo>
                <a:lnTo>
                  <a:pt x="1332543" y="316604"/>
                </a:lnTo>
                <a:lnTo>
                  <a:pt x="1332543" y="349"/>
                </a:lnTo>
                <a:close/>
              </a:path>
              <a:path w="1671954" h="317500">
                <a:moveTo>
                  <a:pt x="1268522" y="7696"/>
                </a:moveTo>
                <a:lnTo>
                  <a:pt x="1241235" y="7696"/>
                </a:lnTo>
                <a:lnTo>
                  <a:pt x="1241235" y="300512"/>
                </a:lnTo>
                <a:lnTo>
                  <a:pt x="1268522" y="300512"/>
                </a:lnTo>
                <a:lnTo>
                  <a:pt x="1268522" y="137836"/>
                </a:lnTo>
                <a:lnTo>
                  <a:pt x="1249981" y="137836"/>
                </a:lnTo>
                <a:lnTo>
                  <a:pt x="1249981" y="113697"/>
                </a:lnTo>
                <a:lnTo>
                  <a:pt x="1268522" y="113697"/>
                </a:lnTo>
                <a:lnTo>
                  <a:pt x="1268522" y="7696"/>
                </a:lnTo>
                <a:close/>
              </a:path>
              <a:path w="1671954" h="317500">
                <a:moveTo>
                  <a:pt x="1134534" y="49327"/>
                </a:moveTo>
                <a:lnTo>
                  <a:pt x="1128587" y="49327"/>
                </a:lnTo>
                <a:lnTo>
                  <a:pt x="1128587" y="89558"/>
                </a:lnTo>
                <a:lnTo>
                  <a:pt x="1124072" y="132567"/>
                </a:lnTo>
                <a:lnTo>
                  <a:pt x="1110832" y="172558"/>
                </a:lnTo>
                <a:lnTo>
                  <a:pt x="1089328" y="206645"/>
                </a:lnTo>
                <a:lnTo>
                  <a:pt x="1060018" y="231943"/>
                </a:lnTo>
                <a:lnTo>
                  <a:pt x="1077860" y="253633"/>
                </a:lnTo>
                <a:lnTo>
                  <a:pt x="1108914" y="225340"/>
                </a:lnTo>
                <a:lnTo>
                  <a:pt x="1131866" y="186551"/>
                </a:lnTo>
                <a:lnTo>
                  <a:pt x="1143066" y="150133"/>
                </a:lnTo>
                <a:lnTo>
                  <a:pt x="1139246" y="137951"/>
                </a:lnTo>
                <a:lnTo>
                  <a:pt x="1134534" y="89558"/>
                </a:lnTo>
                <a:lnTo>
                  <a:pt x="1134534" y="49327"/>
                </a:lnTo>
                <a:close/>
              </a:path>
              <a:path w="1671954" h="317500">
                <a:moveTo>
                  <a:pt x="1156924" y="49327"/>
                </a:moveTo>
                <a:lnTo>
                  <a:pt x="1150976" y="49327"/>
                </a:lnTo>
                <a:lnTo>
                  <a:pt x="1150976" y="89558"/>
                </a:lnTo>
                <a:lnTo>
                  <a:pt x="1146095" y="140285"/>
                </a:lnTo>
                <a:lnTo>
                  <a:pt x="1143066" y="150133"/>
                </a:lnTo>
                <a:lnTo>
                  <a:pt x="1153075" y="182047"/>
                </a:lnTo>
                <a:lnTo>
                  <a:pt x="1175564" y="218993"/>
                </a:lnTo>
                <a:lnTo>
                  <a:pt x="1206251" y="245937"/>
                </a:lnTo>
                <a:lnTo>
                  <a:pt x="1224093" y="224596"/>
                </a:lnTo>
                <a:lnTo>
                  <a:pt x="1195297" y="200594"/>
                </a:lnTo>
                <a:lnTo>
                  <a:pt x="1174241" y="168229"/>
                </a:lnTo>
                <a:lnTo>
                  <a:pt x="1161319" y="130287"/>
                </a:lnTo>
                <a:lnTo>
                  <a:pt x="1156924" y="89558"/>
                </a:lnTo>
                <a:lnTo>
                  <a:pt x="1156924" y="49327"/>
                </a:lnTo>
                <a:close/>
              </a:path>
              <a:path w="1671954" h="317500">
                <a:moveTo>
                  <a:pt x="1150976" y="49327"/>
                </a:moveTo>
                <a:lnTo>
                  <a:pt x="1134534" y="49327"/>
                </a:lnTo>
                <a:lnTo>
                  <a:pt x="1134534" y="89558"/>
                </a:lnTo>
                <a:lnTo>
                  <a:pt x="1139246" y="137951"/>
                </a:lnTo>
                <a:lnTo>
                  <a:pt x="1143066" y="150133"/>
                </a:lnTo>
                <a:lnTo>
                  <a:pt x="1146095" y="140285"/>
                </a:lnTo>
                <a:lnTo>
                  <a:pt x="1150976" y="89558"/>
                </a:lnTo>
                <a:lnTo>
                  <a:pt x="1150976" y="49327"/>
                </a:lnTo>
                <a:close/>
              </a:path>
              <a:path w="1671954" h="317500">
                <a:moveTo>
                  <a:pt x="1241235" y="113697"/>
                </a:moveTo>
                <a:lnTo>
                  <a:pt x="1189459" y="113697"/>
                </a:lnTo>
                <a:lnTo>
                  <a:pt x="1189459" y="137836"/>
                </a:lnTo>
                <a:lnTo>
                  <a:pt x="1241235" y="137836"/>
                </a:lnTo>
                <a:lnTo>
                  <a:pt x="1241235" y="113697"/>
                </a:lnTo>
                <a:close/>
              </a:path>
              <a:path w="1671954" h="317500">
                <a:moveTo>
                  <a:pt x="1268522" y="113697"/>
                </a:moveTo>
                <a:lnTo>
                  <a:pt x="1249981" y="113697"/>
                </a:lnTo>
                <a:lnTo>
                  <a:pt x="1249981" y="137836"/>
                </a:lnTo>
                <a:lnTo>
                  <a:pt x="1268522" y="137836"/>
                </a:lnTo>
                <a:lnTo>
                  <a:pt x="1268522" y="113697"/>
                </a:lnTo>
                <a:close/>
              </a:path>
              <a:path w="1671954" h="317500">
                <a:moveTo>
                  <a:pt x="1213248" y="37082"/>
                </a:moveTo>
                <a:lnTo>
                  <a:pt x="1068764" y="37082"/>
                </a:lnTo>
                <a:lnTo>
                  <a:pt x="1068764" y="61221"/>
                </a:lnTo>
                <a:lnTo>
                  <a:pt x="1128587" y="61221"/>
                </a:lnTo>
                <a:lnTo>
                  <a:pt x="1128587" y="49327"/>
                </a:lnTo>
                <a:lnTo>
                  <a:pt x="1213248" y="49327"/>
                </a:lnTo>
                <a:lnTo>
                  <a:pt x="1213248" y="37082"/>
                </a:lnTo>
                <a:close/>
              </a:path>
              <a:path w="1671954" h="317500">
                <a:moveTo>
                  <a:pt x="1213248" y="49327"/>
                </a:moveTo>
                <a:lnTo>
                  <a:pt x="1156924" y="49327"/>
                </a:lnTo>
                <a:lnTo>
                  <a:pt x="1156924" y="61221"/>
                </a:lnTo>
                <a:lnTo>
                  <a:pt x="1213248" y="61221"/>
                </a:lnTo>
                <a:lnTo>
                  <a:pt x="1213248" y="49327"/>
                </a:lnTo>
                <a:close/>
              </a:path>
              <a:path w="1671954" h="317500">
                <a:moveTo>
                  <a:pt x="1514432" y="160576"/>
                </a:moveTo>
                <a:lnTo>
                  <a:pt x="1385691" y="160576"/>
                </a:lnTo>
                <a:lnTo>
                  <a:pt x="1385691" y="184015"/>
                </a:lnTo>
                <a:lnTo>
                  <a:pt x="1671510" y="184015"/>
                </a:lnTo>
                <a:lnTo>
                  <a:pt x="1671510" y="169322"/>
                </a:lnTo>
                <a:lnTo>
                  <a:pt x="1514432" y="169322"/>
                </a:lnTo>
                <a:lnTo>
                  <a:pt x="1514432" y="160576"/>
                </a:lnTo>
                <a:close/>
              </a:path>
              <a:path w="1671954" h="317500">
                <a:moveTo>
                  <a:pt x="1543119" y="114747"/>
                </a:moveTo>
                <a:lnTo>
                  <a:pt x="1514432" y="114747"/>
                </a:lnTo>
                <a:lnTo>
                  <a:pt x="1514432" y="169322"/>
                </a:lnTo>
                <a:lnTo>
                  <a:pt x="1543119" y="169322"/>
                </a:lnTo>
                <a:lnTo>
                  <a:pt x="1543119" y="114747"/>
                </a:lnTo>
                <a:close/>
              </a:path>
              <a:path w="1671954" h="317500">
                <a:moveTo>
                  <a:pt x="1671510" y="160576"/>
                </a:moveTo>
                <a:lnTo>
                  <a:pt x="1543119" y="160576"/>
                </a:lnTo>
                <a:lnTo>
                  <a:pt x="1543119" y="169322"/>
                </a:lnTo>
                <a:lnTo>
                  <a:pt x="1671510" y="169322"/>
                </a:lnTo>
                <a:lnTo>
                  <a:pt x="1671510" y="160576"/>
                </a:lnTo>
                <a:close/>
              </a:path>
              <a:path w="1671954" h="317500">
                <a:moveTo>
                  <a:pt x="1635127" y="13293"/>
                </a:moveTo>
                <a:lnTo>
                  <a:pt x="1422424" y="13293"/>
                </a:lnTo>
                <a:lnTo>
                  <a:pt x="1422424" y="121044"/>
                </a:lnTo>
                <a:lnTo>
                  <a:pt x="1514432" y="121044"/>
                </a:lnTo>
                <a:lnTo>
                  <a:pt x="1514432" y="114747"/>
                </a:lnTo>
                <a:lnTo>
                  <a:pt x="1635127" y="114747"/>
                </a:lnTo>
                <a:lnTo>
                  <a:pt x="1635127" y="97605"/>
                </a:lnTo>
                <a:lnTo>
                  <a:pt x="1450761" y="97605"/>
                </a:lnTo>
                <a:lnTo>
                  <a:pt x="1450761" y="36733"/>
                </a:lnTo>
                <a:lnTo>
                  <a:pt x="1635127" y="36733"/>
                </a:lnTo>
                <a:lnTo>
                  <a:pt x="1635127" y="13293"/>
                </a:lnTo>
                <a:close/>
              </a:path>
              <a:path w="1671954" h="317500">
                <a:moveTo>
                  <a:pt x="1635127" y="114747"/>
                </a:moveTo>
                <a:lnTo>
                  <a:pt x="1543119" y="114747"/>
                </a:lnTo>
                <a:lnTo>
                  <a:pt x="1543119" y="121044"/>
                </a:lnTo>
                <a:lnTo>
                  <a:pt x="1635127" y="121044"/>
                </a:lnTo>
                <a:lnTo>
                  <a:pt x="1635127" y="114747"/>
                </a:lnTo>
                <a:close/>
              </a:path>
              <a:path w="1671954" h="317500">
                <a:moveTo>
                  <a:pt x="1635127" y="36733"/>
                </a:moveTo>
                <a:lnTo>
                  <a:pt x="1606440" y="36733"/>
                </a:lnTo>
                <a:lnTo>
                  <a:pt x="1606440" y="97605"/>
                </a:lnTo>
                <a:lnTo>
                  <a:pt x="1635127" y="97605"/>
                </a:lnTo>
                <a:lnTo>
                  <a:pt x="1635127" y="36733"/>
                </a:lnTo>
                <a:close/>
              </a:path>
              <a:path w="1671954" h="317500">
                <a:moveTo>
                  <a:pt x="1636176" y="216550"/>
                </a:moveTo>
                <a:lnTo>
                  <a:pt x="1417527" y="216550"/>
                </a:lnTo>
                <a:lnTo>
                  <a:pt x="1417527" y="240339"/>
                </a:lnTo>
                <a:lnTo>
                  <a:pt x="1607140" y="240339"/>
                </a:lnTo>
                <a:lnTo>
                  <a:pt x="1607140" y="316604"/>
                </a:lnTo>
                <a:lnTo>
                  <a:pt x="1636176" y="316604"/>
                </a:lnTo>
                <a:lnTo>
                  <a:pt x="1636176" y="216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0" name="object 40"/>
          <p:cNvSpPr/>
          <p:nvPr/>
        </p:nvSpPr>
        <p:spPr>
          <a:xfrm>
            <a:off x="6714082" y="13925821"/>
            <a:ext cx="1671955" cy="317500"/>
          </a:xfrm>
          <a:custGeom>
            <a:avLst/>
            <a:gdLst/>
            <a:rect l="l" t="t" r="r" b="b"/>
            <a:pathLst>
              <a:path w="1671954" h="317500">
                <a:moveTo>
                  <a:pt x="65070" y="218999"/>
                </a:moveTo>
                <a:lnTo>
                  <a:pt x="36383" y="218999"/>
                </a:lnTo>
                <a:lnTo>
                  <a:pt x="36383" y="309607"/>
                </a:lnTo>
                <a:lnTo>
                  <a:pt x="254683" y="309607"/>
                </a:lnTo>
                <a:lnTo>
                  <a:pt x="254683" y="294214"/>
                </a:lnTo>
                <a:lnTo>
                  <a:pt x="65070" y="294214"/>
                </a:lnTo>
                <a:lnTo>
                  <a:pt x="65070" y="218999"/>
                </a:lnTo>
                <a:close/>
              </a:path>
              <a:path w="1671954" h="317500">
                <a:moveTo>
                  <a:pt x="254683" y="285818"/>
                </a:moveTo>
                <a:lnTo>
                  <a:pt x="65070" y="285818"/>
                </a:lnTo>
                <a:lnTo>
                  <a:pt x="65070" y="294214"/>
                </a:lnTo>
                <a:lnTo>
                  <a:pt x="254683" y="294214"/>
                </a:lnTo>
                <a:lnTo>
                  <a:pt x="254683" y="285818"/>
                </a:lnTo>
                <a:close/>
              </a:path>
              <a:path w="1671954" h="317500">
                <a:moveTo>
                  <a:pt x="159876" y="176668"/>
                </a:moveTo>
                <a:lnTo>
                  <a:pt x="130839" y="176668"/>
                </a:lnTo>
                <a:lnTo>
                  <a:pt x="130839" y="249435"/>
                </a:lnTo>
                <a:lnTo>
                  <a:pt x="159876" y="249435"/>
                </a:lnTo>
                <a:lnTo>
                  <a:pt x="159876" y="176668"/>
                </a:lnTo>
                <a:close/>
              </a:path>
              <a:path w="1671954" h="317500">
                <a:moveTo>
                  <a:pt x="286518" y="161975"/>
                </a:moveTo>
                <a:lnTo>
                  <a:pt x="0" y="161975"/>
                </a:lnTo>
                <a:lnTo>
                  <a:pt x="0" y="185764"/>
                </a:lnTo>
                <a:lnTo>
                  <a:pt x="130839" y="185764"/>
                </a:lnTo>
                <a:lnTo>
                  <a:pt x="130839" y="176668"/>
                </a:lnTo>
                <a:lnTo>
                  <a:pt x="286518" y="176668"/>
                </a:lnTo>
                <a:lnTo>
                  <a:pt x="286518" y="161975"/>
                </a:lnTo>
                <a:close/>
              </a:path>
              <a:path w="1671954" h="317500">
                <a:moveTo>
                  <a:pt x="286518" y="176668"/>
                </a:moveTo>
                <a:lnTo>
                  <a:pt x="159876" y="176668"/>
                </a:lnTo>
                <a:lnTo>
                  <a:pt x="159876" y="185764"/>
                </a:lnTo>
                <a:lnTo>
                  <a:pt x="286518" y="185764"/>
                </a:lnTo>
                <a:lnTo>
                  <a:pt x="286518" y="176668"/>
                </a:lnTo>
                <a:close/>
              </a:path>
              <a:path w="1671954" h="317500">
                <a:moveTo>
                  <a:pt x="249435" y="15043"/>
                </a:moveTo>
                <a:lnTo>
                  <a:pt x="36733" y="15043"/>
                </a:lnTo>
                <a:lnTo>
                  <a:pt x="36733" y="126292"/>
                </a:lnTo>
                <a:lnTo>
                  <a:pt x="249435" y="126292"/>
                </a:lnTo>
                <a:lnTo>
                  <a:pt x="249435" y="102852"/>
                </a:lnTo>
                <a:lnTo>
                  <a:pt x="65070" y="102852"/>
                </a:lnTo>
                <a:lnTo>
                  <a:pt x="65070" y="38482"/>
                </a:lnTo>
                <a:lnTo>
                  <a:pt x="249435" y="38482"/>
                </a:lnTo>
                <a:lnTo>
                  <a:pt x="249435" y="15043"/>
                </a:lnTo>
                <a:close/>
              </a:path>
              <a:path w="1671954" h="317500">
                <a:moveTo>
                  <a:pt x="249435" y="38482"/>
                </a:moveTo>
                <a:lnTo>
                  <a:pt x="220748" y="38482"/>
                </a:lnTo>
                <a:lnTo>
                  <a:pt x="220748" y="102852"/>
                </a:lnTo>
                <a:lnTo>
                  <a:pt x="249435" y="102852"/>
                </a:lnTo>
                <a:lnTo>
                  <a:pt x="249435" y="38482"/>
                </a:lnTo>
                <a:close/>
              </a:path>
              <a:path w="1671954" h="317500">
                <a:moveTo>
                  <a:pt x="424677" y="23089"/>
                </a:moveTo>
                <a:lnTo>
                  <a:pt x="390584" y="28533"/>
                </a:lnTo>
                <a:lnTo>
                  <a:pt x="363674" y="43817"/>
                </a:lnTo>
                <a:lnTo>
                  <a:pt x="346012" y="67365"/>
                </a:lnTo>
                <a:lnTo>
                  <a:pt x="339666" y="97605"/>
                </a:lnTo>
                <a:lnTo>
                  <a:pt x="346012" y="128046"/>
                </a:lnTo>
                <a:lnTo>
                  <a:pt x="363674" y="151699"/>
                </a:lnTo>
                <a:lnTo>
                  <a:pt x="390584" y="167020"/>
                </a:lnTo>
                <a:lnTo>
                  <a:pt x="424677" y="172470"/>
                </a:lnTo>
                <a:lnTo>
                  <a:pt x="458715" y="167020"/>
                </a:lnTo>
                <a:lnTo>
                  <a:pt x="485505" y="151699"/>
                </a:lnTo>
                <a:lnTo>
                  <a:pt x="488781" y="147282"/>
                </a:lnTo>
                <a:lnTo>
                  <a:pt x="424677" y="147282"/>
                </a:lnTo>
                <a:lnTo>
                  <a:pt x="401949" y="143652"/>
                </a:lnTo>
                <a:lnTo>
                  <a:pt x="384008" y="133463"/>
                </a:lnTo>
                <a:lnTo>
                  <a:pt x="372234" y="117764"/>
                </a:lnTo>
                <a:lnTo>
                  <a:pt x="368003" y="97605"/>
                </a:lnTo>
                <a:lnTo>
                  <a:pt x="372234" y="77500"/>
                </a:lnTo>
                <a:lnTo>
                  <a:pt x="384008" y="61921"/>
                </a:lnTo>
                <a:lnTo>
                  <a:pt x="401949" y="51852"/>
                </a:lnTo>
                <a:lnTo>
                  <a:pt x="424677" y="48277"/>
                </a:lnTo>
                <a:lnTo>
                  <a:pt x="488828" y="48277"/>
                </a:lnTo>
                <a:lnTo>
                  <a:pt x="485505" y="43817"/>
                </a:lnTo>
                <a:lnTo>
                  <a:pt x="458715" y="28533"/>
                </a:lnTo>
                <a:lnTo>
                  <a:pt x="424677" y="23089"/>
                </a:lnTo>
                <a:close/>
              </a:path>
              <a:path w="1671954" h="317500">
                <a:moveTo>
                  <a:pt x="488828" y="48277"/>
                </a:moveTo>
                <a:lnTo>
                  <a:pt x="424677" y="48277"/>
                </a:lnTo>
                <a:lnTo>
                  <a:pt x="447204" y="51852"/>
                </a:lnTo>
                <a:lnTo>
                  <a:pt x="465040" y="61921"/>
                </a:lnTo>
                <a:lnTo>
                  <a:pt x="476776" y="77500"/>
                </a:lnTo>
                <a:lnTo>
                  <a:pt x="481001" y="97605"/>
                </a:lnTo>
                <a:lnTo>
                  <a:pt x="476776" y="117764"/>
                </a:lnTo>
                <a:lnTo>
                  <a:pt x="465040" y="133463"/>
                </a:lnTo>
                <a:lnTo>
                  <a:pt x="447204" y="143652"/>
                </a:lnTo>
                <a:lnTo>
                  <a:pt x="424677" y="147282"/>
                </a:lnTo>
                <a:lnTo>
                  <a:pt x="488781" y="147282"/>
                </a:lnTo>
                <a:lnTo>
                  <a:pt x="503047" y="128046"/>
                </a:lnTo>
                <a:lnTo>
                  <a:pt x="509338" y="97605"/>
                </a:lnTo>
                <a:lnTo>
                  <a:pt x="503047" y="67365"/>
                </a:lnTo>
                <a:lnTo>
                  <a:pt x="488828" y="48277"/>
                </a:lnTo>
                <a:close/>
              </a:path>
              <a:path w="1671954" h="317500">
                <a:moveTo>
                  <a:pt x="579656" y="0"/>
                </a:moveTo>
                <a:lnTo>
                  <a:pt x="550619" y="0"/>
                </a:lnTo>
                <a:lnTo>
                  <a:pt x="550619" y="316954"/>
                </a:lnTo>
                <a:lnTo>
                  <a:pt x="579656" y="316954"/>
                </a:lnTo>
                <a:lnTo>
                  <a:pt x="579656" y="0"/>
                </a:lnTo>
                <a:close/>
              </a:path>
              <a:path w="1671954" h="317500">
                <a:moveTo>
                  <a:pt x="529979" y="212352"/>
                </a:moveTo>
                <a:lnTo>
                  <a:pt x="476770" y="218676"/>
                </a:lnTo>
                <a:lnTo>
                  <a:pt x="422578" y="222016"/>
                </a:lnTo>
                <a:lnTo>
                  <a:pt x="370485" y="223323"/>
                </a:lnTo>
                <a:lnTo>
                  <a:pt x="323574" y="223547"/>
                </a:lnTo>
                <a:lnTo>
                  <a:pt x="327772" y="247686"/>
                </a:lnTo>
                <a:lnTo>
                  <a:pt x="373524" y="247418"/>
                </a:lnTo>
                <a:lnTo>
                  <a:pt x="424590" y="245805"/>
                </a:lnTo>
                <a:lnTo>
                  <a:pt x="478410" y="241635"/>
                </a:lnTo>
                <a:lnTo>
                  <a:pt x="532428" y="233692"/>
                </a:lnTo>
                <a:lnTo>
                  <a:pt x="529979" y="212352"/>
                </a:lnTo>
                <a:close/>
              </a:path>
              <a:path w="1671954" h="317500">
                <a:moveTo>
                  <a:pt x="857460" y="117895"/>
                </a:moveTo>
                <a:lnTo>
                  <a:pt x="643999" y="117895"/>
                </a:lnTo>
                <a:lnTo>
                  <a:pt x="643999" y="141684"/>
                </a:lnTo>
                <a:lnTo>
                  <a:pt x="930518" y="141684"/>
                </a:lnTo>
                <a:lnTo>
                  <a:pt x="930518" y="125242"/>
                </a:lnTo>
                <a:lnTo>
                  <a:pt x="885038" y="125242"/>
                </a:lnTo>
                <a:lnTo>
                  <a:pt x="856701" y="122093"/>
                </a:lnTo>
                <a:lnTo>
                  <a:pt x="857460" y="117895"/>
                </a:lnTo>
                <a:close/>
              </a:path>
              <a:path w="1671954" h="317500">
                <a:moveTo>
                  <a:pt x="883989" y="13643"/>
                </a:moveTo>
                <a:lnTo>
                  <a:pt x="865098" y="13643"/>
                </a:lnTo>
                <a:lnTo>
                  <a:pt x="865074" y="37082"/>
                </a:lnTo>
                <a:lnTo>
                  <a:pt x="864966" y="51743"/>
                </a:lnTo>
                <a:lnTo>
                  <a:pt x="864048" y="71979"/>
                </a:lnTo>
                <a:lnTo>
                  <a:pt x="861555" y="95232"/>
                </a:lnTo>
                <a:lnTo>
                  <a:pt x="856701" y="122093"/>
                </a:lnTo>
                <a:lnTo>
                  <a:pt x="885038" y="125242"/>
                </a:lnTo>
                <a:lnTo>
                  <a:pt x="889892" y="97643"/>
                </a:lnTo>
                <a:lnTo>
                  <a:pt x="892385" y="73422"/>
                </a:lnTo>
                <a:lnTo>
                  <a:pt x="893303" y="52284"/>
                </a:lnTo>
                <a:lnTo>
                  <a:pt x="893412" y="37082"/>
                </a:lnTo>
                <a:lnTo>
                  <a:pt x="883989" y="37082"/>
                </a:lnTo>
                <a:lnTo>
                  <a:pt x="883989" y="13643"/>
                </a:lnTo>
                <a:close/>
              </a:path>
              <a:path w="1671954" h="317500">
                <a:moveTo>
                  <a:pt x="930518" y="117895"/>
                </a:moveTo>
                <a:lnTo>
                  <a:pt x="886330" y="117895"/>
                </a:lnTo>
                <a:lnTo>
                  <a:pt x="885038" y="125242"/>
                </a:lnTo>
                <a:lnTo>
                  <a:pt x="930518" y="125242"/>
                </a:lnTo>
                <a:lnTo>
                  <a:pt x="930518" y="117895"/>
                </a:lnTo>
                <a:close/>
              </a:path>
              <a:path w="1671954" h="317500">
                <a:moveTo>
                  <a:pt x="865098" y="13643"/>
                </a:moveTo>
                <a:lnTo>
                  <a:pt x="680382" y="13643"/>
                </a:lnTo>
                <a:lnTo>
                  <a:pt x="680382" y="37082"/>
                </a:lnTo>
                <a:lnTo>
                  <a:pt x="865074" y="37082"/>
                </a:lnTo>
                <a:lnTo>
                  <a:pt x="865098" y="13643"/>
                </a:lnTo>
                <a:close/>
              </a:path>
              <a:path w="1671954" h="317500">
                <a:moveTo>
                  <a:pt x="893435" y="13643"/>
                </a:moveTo>
                <a:lnTo>
                  <a:pt x="883989" y="13643"/>
                </a:lnTo>
                <a:lnTo>
                  <a:pt x="883989" y="37082"/>
                </a:lnTo>
                <a:lnTo>
                  <a:pt x="893412" y="37082"/>
                </a:lnTo>
                <a:lnTo>
                  <a:pt x="893435" y="13643"/>
                </a:lnTo>
                <a:close/>
              </a:path>
              <a:path w="1671954" h="317500">
                <a:moveTo>
                  <a:pt x="894484" y="172820"/>
                </a:moveTo>
                <a:lnTo>
                  <a:pt x="677584" y="172820"/>
                </a:lnTo>
                <a:lnTo>
                  <a:pt x="677584" y="196259"/>
                </a:lnTo>
                <a:lnTo>
                  <a:pt x="865797" y="196259"/>
                </a:lnTo>
                <a:lnTo>
                  <a:pt x="865797" y="230893"/>
                </a:lnTo>
                <a:lnTo>
                  <a:pt x="678283" y="230893"/>
                </a:lnTo>
                <a:lnTo>
                  <a:pt x="678283" y="313106"/>
                </a:lnTo>
                <a:lnTo>
                  <a:pt x="902530" y="313106"/>
                </a:lnTo>
                <a:lnTo>
                  <a:pt x="902530" y="297363"/>
                </a:lnTo>
                <a:lnTo>
                  <a:pt x="707320" y="297363"/>
                </a:lnTo>
                <a:lnTo>
                  <a:pt x="707320" y="253283"/>
                </a:lnTo>
                <a:lnTo>
                  <a:pt x="894484" y="253283"/>
                </a:lnTo>
                <a:lnTo>
                  <a:pt x="894484" y="172820"/>
                </a:lnTo>
                <a:close/>
              </a:path>
              <a:path w="1671954" h="317500">
                <a:moveTo>
                  <a:pt x="902530" y="289667"/>
                </a:moveTo>
                <a:lnTo>
                  <a:pt x="707320" y="289667"/>
                </a:lnTo>
                <a:lnTo>
                  <a:pt x="707320" y="297363"/>
                </a:lnTo>
                <a:lnTo>
                  <a:pt x="902530" y="297363"/>
                </a:lnTo>
                <a:lnTo>
                  <a:pt x="902530" y="289667"/>
                </a:lnTo>
                <a:close/>
              </a:path>
              <a:path w="1671954" h="317500">
                <a:moveTo>
                  <a:pt x="1332543" y="349"/>
                </a:moveTo>
                <a:lnTo>
                  <a:pt x="1304556" y="349"/>
                </a:lnTo>
                <a:lnTo>
                  <a:pt x="1304556" y="316604"/>
                </a:lnTo>
                <a:lnTo>
                  <a:pt x="1332543" y="316604"/>
                </a:lnTo>
                <a:lnTo>
                  <a:pt x="1332543" y="349"/>
                </a:lnTo>
                <a:close/>
              </a:path>
              <a:path w="1671954" h="317500">
                <a:moveTo>
                  <a:pt x="1268522" y="7696"/>
                </a:moveTo>
                <a:lnTo>
                  <a:pt x="1241235" y="7696"/>
                </a:lnTo>
                <a:lnTo>
                  <a:pt x="1241235" y="300512"/>
                </a:lnTo>
                <a:lnTo>
                  <a:pt x="1268522" y="300512"/>
                </a:lnTo>
                <a:lnTo>
                  <a:pt x="1268522" y="137836"/>
                </a:lnTo>
                <a:lnTo>
                  <a:pt x="1249981" y="137836"/>
                </a:lnTo>
                <a:lnTo>
                  <a:pt x="1249981" y="113697"/>
                </a:lnTo>
                <a:lnTo>
                  <a:pt x="1268522" y="113697"/>
                </a:lnTo>
                <a:lnTo>
                  <a:pt x="1268522" y="7696"/>
                </a:lnTo>
                <a:close/>
              </a:path>
              <a:path w="1671954" h="317500">
                <a:moveTo>
                  <a:pt x="1134534" y="49327"/>
                </a:moveTo>
                <a:lnTo>
                  <a:pt x="1128587" y="49327"/>
                </a:lnTo>
                <a:lnTo>
                  <a:pt x="1128587" y="89558"/>
                </a:lnTo>
                <a:lnTo>
                  <a:pt x="1124072" y="132567"/>
                </a:lnTo>
                <a:lnTo>
                  <a:pt x="1110832" y="172558"/>
                </a:lnTo>
                <a:lnTo>
                  <a:pt x="1089328" y="206645"/>
                </a:lnTo>
                <a:lnTo>
                  <a:pt x="1060018" y="231943"/>
                </a:lnTo>
                <a:lnTo>
                  <a:pt x="1077860" y="253633"/>
                </a:lnTo>
                <a:lnTo>
                  <a:pt x="1108914" y="225340"/>
                </a:lnTo>
                <a:lnTo>
                  <a:pt x="1131866" y="186551"/>
                </a:lnTo>
                <a:lnTo>
                  <a:pt x="1143066" y="150133"/>
                </a:lnTo>
                <a:lnTo>
                  <a:pt x="1139246" y="137951"/>
                </a:lnTo>
                <a:lnTo>
                  <a:pt x="1134534" y="89558"/>
                </a:lnTo>
                <a:lnTo>
                  <a:pt x="1134534" y="49327"/>
                </a:lnTo>
                <a:close/>
              </a:path>
              <a:path w="1671954" h="317500">
                <a:moveTo>
                  <a:pt x="1156924" y="49327"/>
                </a:moveTo>
                <a:lnTo>
                  <a:pt x="1150976" y="49327"/>
                </a:lnTo>
                <a:lnTo>
                  <a:pt x="1150976" y="89558"/>
                </a:lnTo>
                <a:lnTo>
                  <a:pt x="1146095" y="140285"/>
                </a:lnTo>
                <a:lnTo>
                  <a:pt x="1143066" y="150133"/>
                </a:lnTo>
                <a:lnTo>
                  <a:pt x="1153075" y="182047"/>
                </a:lnTo>
                <a:lnTo>
                  <a:pt x="1175564" y="218993"/>
                </a:lnTo>
                <a:lnTo>
                  <a:pt x="1206251" y="245937"/>
                </a:lnTo>
                <a:lnTo>
                  <a:pt x="1224093" y="224596"/>
                </a:lnTo>
                <a:lnTo>
                  <a:pt x="1195297" y="200594"/>
                </a:lnTo>
                <a:lnTo>
                  <a:pt x="1174241" y="168229"/>
                </a:lnTo>
                <a:lnTo>
                  <a:pt x="1161319" y="130287"/>
                </a:lnTo>
                <a:lnTo>
                  <a:pt x="1156924" y="89558"/>
                </a:lnTo>
                <a:lnTo>
                  <a:pt x="1156924" y="49327"/>
                </a:lnTo>
                <a:close/>
              </a:path>
              <a:path w="1671954" h="317500">
                <a:moveTo>
                  <a:pt x="1150976" y="49327"/>
                </a:moveTo>
                <a:lnTo>
                  <a:pt x="1134534" y="49327"/>
                </a:lnTo>
                <a:lnTo>
                  <a:pt x="1134534" y="89558"/>
                </a:lnTo>
                <a:lnTo>
                  <a:pt x="1139246" y="137951"/>
                </a:lnTo>
                <a:lnTo>
                  <a:pt x="1143066" y="150133"/>
                </a:lnTo>
                <a:lnTo>
                  <a:pt x="1146095" y="140285"/>
                </a:lnTo>
                <a:lnTo>
                  <a:pt x="1150976" y="89558"/>
                </a:lnTo>
                <a:lnTo>
                  <a:pt x="1150976" y="49327"/>
                </a:lnTo>
                <a:close/>
              </a:path>
              <a:path w="1671954" h="317500">
                <a:moveTo>
                  <a:pt x="1241235" y="113697"/>
                </a:moveTo>
                <a:lnTo>
                  <a:pt x="1189459" y="113697"/>
                </a:lnTo>
                <a:lnTo>
                  <a:pt x="1189459" y="137836"/>
                </a:lnTo>
                <a:lnTo>
                  <a:pt x="1241235" y="137836"/>
                </a:lnTo>
                <a:lnTo>
                  <a:pt x="1241235" y="113697"/>
                </a:lnTo>
                <a:close/>
              </a:path>
              <a:path w="1671954" h="317500">
                <a:moveTo>
                  <a:pt x="1268522" y="113697"/>
                </a:moveTo>
                <a:lnTo>
                  <a:pt x="1249981" y="113697"/>
                </a:lnTo>
                <a:lnTo>
                  <a:pt x="1249981" y="137836"/>
                </a:lnTo>
                <a:lnTo>
                  <a:pt x="1268522" y="137836"/>
                </a:lnTo>
                <a:lnTo>
                  <a:pt x="1268522" y="113697"/>
                </a:lnTo>
                <a:close/>
              </a:path>
              <a:path w="1671954" h="317500">
                <a:moveTo>
                  <a:pt x="1213248" y="37082"/>
                </a:moveTo>
                <a:lnTo>
                  <a:pt x="1068764" y="37082"/>
                </a:lnTo>
                <a:lnTo>
                  <a:pt x="1068764" y="61221"/>
                </a:lnTo>
                <a:lnTo>
                  <a:pt x="1128587" y="61221"/>
                </a:lnTo>
                <a:lnTo>
                  <a:pt x="1128587" y="49327"/>
                </a:lnTo>
                <a:lnTo>
                  <a:pt x="1213248" y="49327"/>
                </a:lnTo>
                <a:lnTo>
                  <a:pt x="1213248" y="37082"/>
                </a:lnTo>
                <a:close/>
              </a:path>
              <a:path w="1671954" h="317500">
                <a:moveTo>
                  <a:pt x="1213248" y="49327"/>
                </a:moveTo>
                <a:lnTo>
                  <a:pt x="1156924" y="49327"/>
                </a:lnTo>
                <a:lnTo>
                  <a:pt x="1156924" y="61221"/>
                </a:lnTo>
                <a:lnTo>
                  <a:pt x="1213248" y="61221"/>
                </a:lnTo>
                <a:lnTo>
                  <a:pt x="1213248" y="49327"/>
                </a:lnTo>
                <a:close/>
              </a:path>
              <a:path w="1671954" h="317500">
                <a:moveTo>
                  <a:pt x="1514432" y="160576"/>
                </a:moveTo>
                <a:lnTo>
                  <a:pt x="1385691" y="160576"/>
                </a:lnTo>
                <a:lnTo>
                  <a:pt x="1385691" y="184015"/>
                </a:lnTo>
                <a:lnTo>
                  <a:pt x="1671510" y="184015"/>
                </a:lnTo>
                <a:lnTo>
                  <a:pt x="1671510" y="169322"/>
                </a:lnTo>
                <a:lnTo>
                  <a:pt x="1514432" y="169322"/>
                </a:lnTo>
                <a:lnTo>
                  <a:pt x="1514432" y="160576"/>
                </a:lnTo>
                <a:close/>
              </a:path>
              <a:path w="1671954" h="317500">
                <a:moveTo>
                  <a:pt x="1543119" y="114747"/>
                </a:moveTo>
                <a:lnTo>
                  <a:pt x="1514432" y="114747"/>
                </a:lnTo>
                <a:lnTo>
                  <a:pt x="1514432" y="169322"/>
                </a:lnTo>
                <a:lnTo>
                  <a:pt x="1543119" y="169322"/>
                </a:lnTo>
                <a:lnTo>
                  <a:pt x="1543119" y="114747"/>
                </a:lnTo>
                <a:close/>
              </a:path>
              <a:path w="1671954" h="317500">
                <a:moveTo>
                  <a:pt x="1671510" y="160576"/>
                </a:moveTo>
                <a:lnTo>
                  <a:pt x="1543119" y="160576"/>
                </a:lnTo>
                <a:lnTo>
                  <a:pt x="1543119" y="169322"/>
                </a:lnTo>
                <a:lnTo>
                  <a:pt x="1671510" y="169322"/>
                </a:lnTo>
                <a:lnTo>
                  <a:pt x="1671510" y="160576"/>
                </a:lnTo>
                <a:close/>
              </a:path>
              <a:path w="1671954" h="317500">
                <a:moveTo>
                  <a:pt x="1635127" y="13293"/>
                </a:moveTo>
                <a:lnTo>
                  <a:pt x="1422424" y="13293"/>
                </a:lnTo>
                <a:lnTo>
                  <a:pt x="1422424" y="121044"/>
                </a:lnTo>
                <a:lnTo>
                  <a:pt x="1514432" y="121044"/>
                </a:lnTo>
                <a:lnTo>
                  <a:pt x="1514432" y="114747"/>
                </a:lnTo>
                <a:lnTo>
                  <a:pt x="1635127" y="114747"/>
                </a:lnTo>
                <a:lnTo>
                  <a:pt x="1635127" y="97605"/>
                </a:lnTo>
                <a:lnTo>
                  <a:pt x="1450761" y="97605"/>
                </a:lnTo>
                <a:lnTo>
                  <a:pt x="1450761" y="36733"/>
                </a:lnTo>
                <a:lnTo>
                  <a:pt x="1635127" y="36733"/>
                </a:lnTo>
                <a:lnTo>
                  <a:pt x="1635127" y="13293"/>
                </a:lnTo>
                <a:close/>
              </a:path>
              <a:path w="1671954" h="317500">
                <a:moveTo>
                  <a:pt x="1635127" y="114747"/>
                </a:moveTo>
                <a:lnTo>
                  <a:pt x="1543119" y="114747"/>
                </a:lnTo>
                <a:lnTo>
                  <a:pt x="1543119" y="121044"/>
                </a:lnTo>
                <a:lnTo>
                  <a:pt x="1635127" y="121044"/>
                </a:lnTo>
                <a:lnTo>
                  <a:pt x="1635127" y="114747"/>
                </a:lnTo>
                <a:close/>
              </a:path>
              <a:path w="1671954" h="317500">
                <a:moveTo>
                  <a:pt x="1635127" y="36733"/>
                </a:moveTo>
                <a:lnTo>
                  <a:pt x="1606440" y="36733"/>
                </a:lnTo>
                <a:lnTo>
                  <a:pt x="1606440" y="97605"/>
                </a:lnTo>
                <a:lnTo>
                  <a:pt x="1635127" y="97605"/>
                </a:lnTo>
                <a:lnTo>
                  <a:pt x="1635127" y="36733"/>
                </a:lnTo>
                <a:close/>
              </a:path>
              <a:path w="1671954" h="317500">
                <a:moveTo>
                  <a:pt x="1636176" y="216550"/>
                </a:moveTo>
                <a:lnTo>
                  <a:pt x="1417527" y="216550"/>
                </a:lnTo>
                <a:lnTo>
                  <a:pt x="1417527" y="240339"/>
                </a:lnTo>
                <a:lnTo>
                  <a:pt x="1607140" y="240339"/>
                </a:lnTo>
                <a:lnTo>
                  <a:pt x="1607140" y="316604"/>
                </a:lnTo>
                <a:lnTo>
                  <a:pt x="1636176" y="316604"/>
                </a:lnTo>
                <a:lnTo>
                  <a:pt x="1636176" y="216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1" name="object 41"/>
          <p:cNvSpPr/>
          <p:nvPr/>
        </p:nvSpPr>
        <p:spPr>
          <a:xfrm>
            <a:off x="6714082" y="14777096"/>
            <a:ext cx="1671955" cy="317500"/>
          </a:xfrm>
          <a:custGeom>
            <a:avLst/>
            <a:gdLst/>
            <a:rect l="l" t="t" r="r" b="b"/>
            <a:pathLst>
              <a:path w="1671954" h="317500">
                <a:moveTo>
                  <a:pt x="65070" y="218999"/>
                </a:moveTo>
                <a:lnTo>
                  <a:pt x="36383" y="218999"/>
                </a:lnTo>
                <a:lnTo>
                  <a:pt x="36383" y="309607"/>
                </a:lnTo>
                <a:lnTo>
                  <a:pt x="254683" y="309607"/>
                </a:lnTo>
                <a:lnTo>
                  <a:pt x="254683" y="294214"/>
                </a:lnTo>
                <a:lnTo>
                  <a:pt x="65070" y="294214"/>
                </a:lnTo>
                <a:lnTo>
                  <a:pt x="65070" y="218999"/>
                </a:lnTo>
                <a:close/>
              </a:path>
              <a:path w="1671954" h="317500">
                <a:moveTo>
                  <a:pt x="254683" y="285818"/>
                </a:moveTo>
                <a:lnTo>
                  <a:pt x="65070" y="285818"/>
                </a:lnTo>
                <a:lnTo>
                  <a:pt x="65070" y="294214"/>
                </a:lnTo>
                <a:lnTo>
                  <a:pt x="254683" y="294214"/>
                </a:lnTo>
                <a:lnTo>
                  <a:pt x="254683" y="285818"/>
                </a:lnTo>
                <a:close/>
              </a:path>
              <a:path w="1671954" h="317500">
                <a:moveTo>
                  <a:pt x="159876" y="176668"/>
                </a:moveTo>
                <a:lnTo>
                  <a:pt x="130839" y="176668"/>
                </a:lnTo>
                <a:lnTo>
                  <a:pt x="130839" y="249435"/>
                </a:lnTo>
                <a:lnTo>
                  <a:pt x="159876" y="249435"/>
                </a:lnTo>
                <a:lnTo>
                  <a:pt x="159876" y="176668"/>
                </a:lnTo>
                <a:close/>
              </a:path>
              <a:path w="1671954" h="317500">
                <a:moveTo>
                  <a:pt x="286518" y="161975"/>
                </a:moveTo>
                <a:lnTo>
                  <a:pt x="0" y="161975"/>
                </a:lnTo>
                <a:lnTo>
                  <a:pt x="0" y="185764"/>
                </a:lnTo>
                <a:lnTo>
                  <a:pt x="130839" y="185764"/>
                </a:lnTo>
                <a:lnTo>
                  <a:pt x="130839" y="176668"/>
                </a:lnTo>
                <a:lnTo>
                  <a:pt x="286518" y="176668"/>
                </a:lnTo>
                <a:lnTo>
                  <a:pt x="286518" y="161975"/>
                </a:lnTo>
                <a:close/>
              </a:path>
              <a:path w="1671954" h="317500">
                <a:moveTo>
                  <a:pt x="286518" y="176668"/>
                </a:moveTo>
                <a:lnTo>
                  <a:pt x="159876" y="176668"/>
                </a:lnTo>
                <a:lnTo>
                  <a:pt x="159876" y="185764"/>
                </a:lnTo>
                <a:lnTo>
                  <a:pt x="286518" y="185764"/>
                </a:lnTo>
                <a:lnTo>
                  <a:pt x="286518" y="176668"/>
                </a:lnTo>
                <a:close/>
              </a:path>
              <a:path w="1671954" h="317500">
                <a:moveTo>
                  <a:pt x="249435" y="15043"/>
                </a:moveTo>
                <a:lnTo>
                  <a:pt x="36733" y="15043"/>
                </a:lnTo>
                <a:lnTo>
                  <a:pt x="36733" y="126292"/>
                </a:lnTo>
                <a:lnTo>
                  <a:pt x="249435" y="126292"/>
                </a:lnTo>
                <a:lnTo>
                  <a:pt x="249435" y="102852"/>
                </a:lnTo>
                <a:lnTo>
                  <a:pt x="65070" y="102852"/>
                </a:lnTo>
                <a:lnTo>
                  <a:pt x="65070" y="38482"/>
                </a:lnTo>
                <a:lnTo>
                  <a:pt x="249435" y="38482"/>
                </a:lnTo>
                <a:lnTo>
                  <a:pt x="249435" y="15043"/>
                </a:lnTo>
                <a:close/>
              </a:path>
              <a:path w="1671954" h="317500">
                <a:moveTo>
                  <a:pt x="249435" y="38482"/>
                </a:moveTo>
                <a:lnTo>
                  <a:pt x="220748" y="38482"/>
                </a:lnTo>
                <a:lnTo>
                  <a:pt x="220748" y="102852"/>
                </a:lnTo>
                <a:lnTo>
                  <a:pt x="249435" y="102852"/>
                </a:lnTo>
                <a:lnTo>
                  <a:pt x="249435" y="38482"/>
                </a:lnTo>
                <a:close/>
              </a:path>
              <a:path w="1671954" h="317500">
                <a:moveTo>
                  <a:pt x="424677" y="23089"/>
                </a:moveTo>
                <a:lnTo>
                  <a:pt x="390584" y="28533"/>
                </a:lnTo>
                <a:lnTo>
                  <a:pt x="363674" y="43817"/>
                </a:lnTo>
                <a:lnTo>
                  <a:pt x="346012" y="67365"/>
                </a:lnTo>
                <a:lnTo>
                  <a:pt x="339666" y="97605"/>
                </a:lnTo>
                <a:lnTo>
                  <a:pt x="346012" y="128046"/>
                </a:lnTo>
                <a:lnTo>
                  <a:pt x="363674" y="151699"/>
                </a:lnTo>
                <a:lnTo>
                  <a:pt x="390584" y="167020"/>
                </a:lnTo>
                <a:lnTo>
                  <a:pt x="424677" y="172470"/>
                </a:lnTo>
                <a:lnTo>
                  <a:pt x="458715" y="167020"/>
                </a:lnTo>
                <a:lnTo>
                  <a:pt x="485505" y="151699"/>
                </a:lnTo>
                <a:lnTo>
                  <a:pt x="488781" y="147282"/>
                </a:lnTo>
                <a:lnTo>
                  <a:pt x="424677" y="147282"/>
                </a:lnTo>
                <a:lnTo>
                  <a:pt x="401949" y="143652"/>
                </a:lnTo>
                <a:lnTo>
                  <a:pt x="384008" y="133463"/>
                </a:lnTo>
                <a:lnTo>
                  <a:pt x="372234" y="117764"/>
                </a:lnTo>
                <a:lnTo>
                  <a:pt x="368003" y="97605"/>
                </a:lnTo>
                <a:lnTo>
                  <a:pt x="372234" y="77500"/>
                </a:lnTo>
                <a:lnTo>
                  <a:pt x="384008" y="61921"/>
                </a:lnTo>
                <a:lnTo>
                  <a:pt x="401949" y="51852"/>
                </a:lnTo>
                <a:lnTo>
                  <a:pt x="424677" y="48277"/>
                </a:lnTo>
                <a:lnTo>
                  <a:pt x="488828" y="48277"/>
                </a:lnTo>
                <a:lnTo>
                  <a:pt x="485505" y="43817"/>
                </a:lnTo>
                <a:lnTo>
                  <a:pt x="458715" y="28533"/>
                </a:lnTo>
                <a:lnTo>
                  <a:pt x="424677" y="23089"/>
                </a:lnTo>
                <a:close/>
              </a:path>
              <a:path w="1671954" h="317500">
                <a:moveTo>
                  <a:pt x="488828" y="48277"/>
                </a:moveTo>
                <a:lnTo>
                  <a:pt x="424677" y="48277"/>
                </a:lnTo>
                <a:lnTo>
                  <a:pt x="447204" y="51852"/>
                </a:lnTo>
                <a:lnTo>
                  <a:pt x="465040" y="61921"/>
                </a:lnTo>
                <a:lnTo>
                  <a:pt x="476776" y="77500"/>
                </a:lnTo>
                <a:lnTo>
                  <a:pt x="481001" y="97605"/>
                </a:lnTo>
                <a:lnTo>
                  <a:pt x="476776" y="117764"/>
                </a:lnTo>
                <a:lnTo>
                  <a:pt x="465040" y="133463"/>
                </a:lnTo>
                <a:lnTo>
                  <a:pt x="447204" y="143652"/>
                </a:lnTo>
                <a:lnTo>
                  <a:pt x="424677" y="147282"/>
                </a:lnTo>
                <a:lnTo>
                  <a:pt x="488781" y="147282"/>
                </a:lnTo>
                <a:lnTo>
                  <a:pt x="503047" y="128046"/>
                </a:lnTo>
                <a:lnTo>
                  <a:pt x="509338" y="97605"/>
                </a:lnTo>
                <a:lnTo>
                  <a:pt x="503047" y="67365"/>
                </a:lnTo>
                <a:lnTo>
                  <a:pt x="488828" y="48277"/>
                </a:lnTo>
                <a:close/>
              </a:path>
              <a:path w="1671954" h="317500">
                <a:moveTo>
                  <a:pt x="579656" y="0"/>
                </a:moveTo>
                <a:lnTo>
                  <a:pt x="550619" y="0"/>
                </a:lnTo>
                <a:lnTo>
                  <a:pt x="550619" y="316954"/>
                </a:lnTo>
                <a:lnTo>
                  <a:pt x="579656" y="316954"/>
                </a:lnTo>
                <a:lnTo>
                  <a:pt x="579656" y="0"/>
                </a:lnTo>
                <a:close/>
              </a:path>
              <a:path w="1671954" h="317500">
                <a:moveTo>
                  <a:pt x="529979" y="212352"/>
                </a:moveTo>
                <a:lnTo>
                  <a:pt x="476770" y="218676"/>
                </a:lnTo>
                <a:lnTo>
                  <a:pt x="422578" y="222016"/>
                </a:lnTo>
                <a:lnTo>
                  <a:pt x="370485" y="223323"/>
                </a:lnTo>
                <a:lnTo>
                  <a:pt x="323574" y="223547"/>
                </a:lnTo>
                <a:lnTo>
                  <a:pt x="327772" y="247686"/>
                </a:lnTo>
                <a:lnTo>
                  <a:pt x="373524" y="247418"/>
                </a:lnTo>
                <a:lnTo>
                  <a:pt x="424590" y="245805"/>
                </a:lnTo>
                <a:lnTo>
                  <a:pt x="478410" y="241635"/>
                </a:lnTo>
                <a:lnTo>
                  <a:pt x="532428" y="233692"/>
                </a:lnTo>
                <a:lnTo>
                  <a:pt x="529979" y="212352"/>
                </a:lnTo>
                <a:close/>
              </a:path>
              <a:path w="1671954" h="317500">
                <a:moveTo>
                  <a:pt x="857460" y="117895"/>
                </a:moveTo>
                <a:lnTo>
                  <a:pt x="643999" y="117895"/>
                </a:lnTo>
                <a:lnTo>
                  <a:pt x="643999" y="141684"/>
                </a:lnTo>
                <a:lnTo>
                  <a:pt x="930518" y="141684"/>
                </a:lnTo>
                <a:lnTo>
                  <a:pt x="930518" y="125242"/>
                </a:lnTo>
                <a:lnTo>
                  <a:pt x="885038" y="125242"/>
                </a:lnTo>
                <a:lnTo>
                  <a:pt x="856701" y="122093"/>
                </a:lnTo>
                <a:lnTo>
                  <a:pt x="857460" y="117895"/>
                </a:lnTo>
                <a:close/>
              </a:path>
              <a:path w="1671954" h="317500">
                <a:moveTo>
                  <a:pt x="883989" y="13643"/>
                </a:moveTo>
                <a:lnTo>
                  <a:pt x="865098" y="13643"/>
                </a:lnTo>
                <a:lnTo>
                  <a:pt x="865074" y="37082"/>
                </a:lnTo>
                <a:lnTo>
                  <a:pt x="864966" y="51743"/>
                </a:lnTo>
                <a:lnTo>
                  <a:pt x="864048" y="71979"/>
                </a:lnTo>
                <a:lnTo>
                  <a:pt x="861555" y="95232"/>
                </a:lnTo>
                <a:lnTo>
                  <a:pt x="856701" y="122093"/>
                </a:lnTo>
                <a:lnTo>
                  <a:pt x="885038" y="125242"/>
                </a:lnTo>
                <a:lnTo>
                  <a:pt x="889892" y="97643"/>
                </a:lnTo>
                <a:lnTo>
                  <a:pt x="892385" y="73422"/>
                </a:lnTo>
                <a:lnTo>
                  <a:pt x="893303" y="52284"/>
                </a:lnTo>
                <a:lnTo>
                  <a:pt x="893412" y="37082"/>
                </a:lnTo>
                <a:lnTo>
                  <a:pt x="883989" y="37082"/>
                </a:lnTo>
                <a:lnTo>
                  <a:pt x="883989" y="13643"/>
                </a:lnTo>
                <a:close/>
              </a:path>
              <a:path w="1671954" h="317500">
                <a:moveTo>
                  <a:pt x="930518" y="117895"/>
                </a:moveTo>
                <a:lnTo>
                  <a:pt x="886330" y="117895"/>
                </a:lnTo>
                <a:lnTo>
                  <a:pt x="885038" y="125242"/>
                </a:lnTo>
                <a:lnTo>
                  <a:pt x="930518" y="125242"/>
                </a:lnTo>
                <a:lnTo>
                  <a:pt x="930518" y="117895"/>
                </a:lnTo>
                <a:close/>
              </a:path>
              <a:path w="1671954" h="317500">
                <a:moveTo>
                  <a:pt x="865098" y="13643"/>
                </a:moveTo>
                <a:lnTo>
                  <a:pt x="680382" y="13643"/>
                </a:lnTo>
                <a:lnTo>
                  <a:pt x="680382" y="37082"/>
                </a:lnTo>
                <a:lnTo>
                  <a:pt x="865074" y="37082"/>
                </a:lnTo>
                <a:lnTo>
                  <a:pt x="865098" y="13643"/>
                </a:lnTo>
                <a:close/>
              </a:path>
              <a:path w="1671954" h="317500">
                <a:moveTo>
                  <a:pt x="893435" y="13643"/>
                </a:moveTo>
                <a:lnTo>
                  <a:pt x="883989" y="13643"/>
                </a:lnTo>
                <a:lnTo>
                  <a:pt x="883989" y="37082"/>
                </a:lnTo>
                <a:lnTo>
                  <a:pt x="893412" y="37082"/>
                </a:lnTo>
                <a:lnTo>
                  <a:pt x="893435" y="13643"/>
                </a:lnTo>
                <a:close/>
              </a:path>
              <a:path w="1671954" h="317500">
                <a:moveTo>
                  <a:pt x="894484" y="172820"/>
                </a:moveTo>
                <a:lnTo>
                  <a:pt x="677584" y="172820"/>
                </a:lnTo>
                <a:lnTo>
                  <a:pt x="677584" y="196259"/>
                </a:lnTo>
                <a:lnTo>
                  <a:pt x="865797" y="196259"/>
                </a:lnTo>
                <a:lnTo>
                  <a:pt x="865797" y="230893"/>
                </a:lnTo>
                <a:lnTo>
                  <a:pt x="678283" y="230893"/>
                </a:lnTo>
                <a:lnTo>
                  <a:pt x="678283" y="313106"/>
                </a:lnTo>
                <a:lnTo>
                  <a:pt x="902530" y="313106"/>
                </a:lnTo>
                <a:lnTo>
                  <a:pt x="902530" y="297363"/>
                </a:lnTo>
                <a:lnTo>
                  <a:pt x="707320" y="297363"/>
                </a:lnTo>
                <a:lnTo>
                  <a:pt x="707320" y="253283"/>
                </a:lnTo>
                <a:lnTo>
                  <a:pt x="894484" y="253283"/>
                </a:lnTo>
                <a:lnTo>
                  <a:pt x="894484" y="172820"/>
                </a:lnTo>
                <a:close/>
              </a:path>
              <a:path w="1671954" h="317500">
                <a:moveTo>
                  <a:pt x="902530" y="289667"/>
                </a:moveTo>
                <a:lnTo>
                  <a:pt x="707320" y="289667"/>
                </a:lnTo>
                <a:lnTo>
                  <a:pt x="707320" y="297363"/>
                </a:lnTo>
                <a:lnTo>
                  <a:pt x="902530" y="297363"/>
                </a:lnTo>
                <a:lnTo>
                  <a:pt x="902530" y="289667"/>
                </a:lnTo>
                <a:close/>
              </a:path>
              <a:path w="1671954" h="317500">
                <a:moveTo>
                  <a:pt x="1332543" y="349"/>
                </a:moveTo>
                <a:lnTo>
                  <a:pt x="1304556" y="349"/>
                </a:lnTo>
                <a:lnTo>
                  <a:pt x="1304556" y="316604"/>
                </a:lnTo>
                <a:lnTo>
                  <a:pt x="1332543" y="316604"/>
                </a:lnTo>
                <a:lnTo>
                  <a:pt x="1332543" y="349"/>
                </a:lnTo>
                <a:close/>
              </a:path>
              <a:path w="1671954" h="317500">
                <a:moveTo>
                  <a:pt x="1268522" y="7696"/>
                </a:moveTo>
                <a:lnTo>
                  <a:pt x="1241235" y="7696"/>
                </a:lnTo>
                <a:lnTo>
                  <a:pt x="1241235" y="300512"/>
                </a:lnTo>
                <a:lnTo>
                  <a:pt x="1268522" y="300512"/>
                </a:lnTo>
                <a:lnTo>
                  <a:pt x="1268522" y="137836"/>
                </a:lnTo>
                <a:lnTo>
                  <a:pt x="1249981" y="137836"/>
                </a:lnTo>
                <a:lnTo>
                  <a:pt x="1249981" y="113697"/>
                </a:lnTo>
                <a:lnTo>
                  <a:pt x="1268522" y="113697"/>
                </a:lnTo>
                <a:lnTo>
                  <a:pt x="1268522" y="7696"/>
                </a:lnTo>
                <a:close/>
              </a:path>
              <a:path w="1671954" h="317500">
                <a:moveTo>
                  <a:pt x="1134534" y="49327"/>
                </a:moveTo>
                <a:lnTo>
                  <a:pt x="1128587" y="49327"/>
                </a:lnTo>
                <a:lnTo>
                  <a:pt x="1128587" y="89558"/>
                </a:lnTo>
                <a:lnTo>
                  <a:pt x="1124072" y="132567"/>
                </a:lnTo>
                <a:lnTo>
                  <a:pt x="1110832" y="172558"/>
                </a:lnTo>
                <a:lnTo>
                  <a:pt x="1089328" y="206645"/>
                </a:lnTo>
                <a:lnTo>
                  <a:pt x="1060018" y="231943"/>
                </a:lnTo>
                <a:lnTo>
                  <a:pt x="1077860" y="253633"/>
                </a:lnTo>
                <a:lnTo>
                  <a:pt x="1108914" y="225340"/>
                </a:lnTo>
                <a:lnTo>
                  <a:pt x="1131866" y="186551"/>
                </a:lnTo>
                <a:lnTo>
                  <a:pt x="1143066" y="150133"/>
                </a:lnTo>
                <a:lnTo>
                  <a:pt x="1139246" y="137951"/>
                </a:lnTo>
                <a:lnTo>
                  <a:pt x="1134534" y="89558"/>
                </a:lnTo>
                <a:lnTo>
                  <a:pt x="1134534" y="49327"/>
                </a:lnTo>
                <a:close/>
              </a:path>
              <a:path w="1671954" h="317500">
                <a:moveTo>
                  <a:pt x="1156924" y="49327"/>
                </a:moveTo>
                <a:lnTo>
                  <a:pt x="1150976" y="49327"/>
                </a:lnTo>
                <a:lnTo>
                  <a:pt x="1150976" y="89558"/>
                </a:lnTo>
                <a:lnTo>
                  <a:pt x="1146095" y="140285"/>
                </a:lnTo>
                <a:lnTo>
                  <a:pt x="1143066" y="150133"/>
                </a:lnTo>
                <a:lnTo>
                  <a:pt x="1153075" y="182047"/>
                </a:lnTo>
                <a:lnTo>
                  <a:pt x="1175564" y="218993"/>
                </a:lnTo>
                <a:lnTo>
                  <a:pt x="1206251" y="245937"/>
                </a:lnTo>
                <a:lnTo>
                  <a:pt x="1224093" y="224596"/>
                </a:lnTo>
                <a:lnTo>
                  <a:pt x="1195297" y="200594"/>
                </a:lnTo>
                <a:lnTo>
                  <a:pt x="1174241" y="168229"/>
                </a:lnTo>
                <a:lnTo>
                  <a:pt x="1161319" y="130287"/>
                </a:lnTo>
                <a:lnTo>
                  <a:pt x="1156924" y="89558"/>
                </a:lnTo>
                <a:lnTo>
                  <a:pt x="1156924" y="49327"/>
                </a:lnTo>
                <a:close/>
              </a:path>
              <a:path w="1671954" h="317500">
                <a:moveTo>
                  <a:pt x="1150976" y="49327"/>
                </a:moveTo>
                <a:lnTo>
                  <a:pt x="1134534" y="49327"/>
                </a:lnTo>
                <a:lnTo>
                  <a:pt x="1134534" y="89558"/>
                </a:lnTo>
                <a:lnTo>
                  <a:pt x="1139246" y="137951"/>
                </a:lnTo>
                <a:lnTo>
                  <a:pt x="1143066" y="150133"/>
                </a:lnTo>
                <a:lnTo>
                  <a:pt x="1146095" y="140285"/>
                </a:lnTo>
                <a:lnTo>
                  <a:pt x="1150976" y="89558"/>
                </a:lnTo>
                <a:lnTo>
                  <a:pt x="1150976" y="49327"/>
                </a:lnTo>
                <a:close/>
              </a:path>
              <a:path w="1671954" h="317500">
                <a:moveTo>
                  <a:pt x="1241235" y="113697"/>
                </a:moveTo>
                <a:lnTo>
                  <a:pt x="1189459" y="113697"/>
                </a:lnTo>
                <a:lnTo>
                  <a:pt x="1189459" y="137836"/>
                </a:lnTo>
                <a:lnTo>
                  <a:pt x="1241235" y="137836"/>
                </a:lnTo>
                <a:lnTo>
                  <a:pt x="1241235" y="113697"/>
                </a:lnTo>
                <a:close/>
              </a:path>
              <a:path w="1671954" h="317500">
                <a:moveTo>
                  <a:pt x="1268522" y="113697"/>
                </a:moveTo>
                <a:lnTo>
                  <a:pt x="1249981" y="113697"/>
                </a:lnTo>
                <a:lnTo>
                  <a:pt x="1249981" y="137836"/>
                </a:lnTo>
                <a:lnTo>
                  <a:pt x="1268522" y="137836"/>
                </a:lnTo>
                <a:lnTo>
                  <a:pt x="1268522" y="113697"/>
                </a:lnTo>
                <a:close/>
              </a:path>
              <a:path w="1671954" h="317500">
                <a:moveTo>
                  <a:pt x="1213248" y="37082"/>
                </a:moveTo>
                <a:lnTo>
                  <a:pt x="1068764" y="37082"/>
                </a:lnTo>
                <a:lnTo>
                  <a:pt x="1068764" y="61221"/>
                </a:lnTo>
                <a:lnTo>
                  <a:pt x="1128587" y="61221"/>
                </a:lnTo>
                <a:lnTo>
                  <a:pt x="1128587" y="49327"/>
                </a:lnTo>
                <a:lnTo>
                  <a:pt x="1213248" y="49327"/>
                </a:lnTo>
                <a:lnTo>
                  <a:pt x="1213248" y="37082"/>
                </a:lnTo>
                <a:close/>
              </a:path>
              <a:path w="1671954" h="317500">
                <a:moveTo>
                  <a:pt x="1213248" y="49327"/>
                </a:moveTo>
                <a:lnTo>
                  <a:pt x="1156924" y="49327"/>
                </a:lnTo>
                <a:lnTo>
                  <a:pt x="1156924" y="61221"/>
                </a:lnTo>
                <a:lnTo>
                  <a:pt x="1213248" y="61221"/>
                </a:lnTo>
                <a:lnTo>
                  <a:pt x="1213248" y="49327"/>
                </a:lnTo>
                <a:close/>
              </a:path>
              <a:path w="1671954" h="317500">
                <a:moveTo>
                  <a:pt x="1514432" y="160576"/>
                </a:moveTo>
                <a:lnTo>
                  <a:pt x="1385691" y="160576"/>
                </a:lnTo>
                <a:lnTo>
                  <a:pt x="1385691" y="184015"/>
                </a:lnTo>
                <a:lnTo>
                  <a:pt x="1671510" y="184015"/>
                </a:lnTo>
                <a:lnTo>
                  <a:pt x="1671510" y="169322"/>
                </a:lnTo>
                <a:lnTo>
                  <a:pt x="1514432" y="169322"/>
                </a:lnTo>
                <a:lnTo>
                  <a:pt x="1514432" y="160576"/>
                </a:lnTo>
                <a:close/>
              </a:path>
              <a:path w="1671954" h="317500">
                <a:moveTo>
                  <a:pt x="1543119" y="114747"/>
                </a:moveTo>
                <a:lnTo>
                  <a:pt x="1514432" y="114747"/>
                </a:lnTo>
                <a:lnTo>
                  <a:pt x="1514432" y="169322"/>
                </a:lnTo>
                <a:lnTo>
                  <a:pt x="1543119" y="169322"/>
                </a:lnTo>
                <a:lnTo>
                  <a:pt x="1543119" y="114747"/>
                </a:lnTo>
                <a:close/>
              </a:path>
              <a:path w="1671954" h="317500">
                <a:moveTo>
                  <a:pt x="1671510" y="160576"/>
                </a:moveTo>
                <a:lnTo>
                  <a:pt x="1543119" y="160576"/>
                </a:lnTo>
                <a:lnTo>
                  <a:pt x="1543119" y="169322"/>
                </a:lnTo>
                <a:lnTo>
                  <a:pt x="1671510" y="169322"/>
                </a:lnTo>
                <a:lnTo>
                  <a:pt x="1671510" y="160576"/>
                </a:lnTo>
                <a:close/>
              </a:path>
              <a:path w="1671954" h="317500">
                <a:moveTo>
                  <a:pt x="1635127" y="13293"/>
                </a:moveTo>
                <a:lnTo>
                  <a:pt x="1422424" y="13293"/>
                </a:lnTo>
                <a:lnTo>
                  <a:pt x="1422424" y="121044"/>
                </a:lnTo>
                <a:lnTo>
                  <a:pt x="1514432" y="121044"/>
                </a:lnTo>
                <a:lnTo>
                  <a:pt x="1514432" y="114747"/>
                </a:lnTo>
                <a:lnTo>
                  <a:pt x="1635127" y="114747"/>
                </a:lnTo>
                <a:lnTo>
                  <a:pt x="1635127" y="97605"/>
                </a:lnTo>
                <a:lnTo>
                  <a:pt x="1450761" y="97605"/>
                </a:lnTo>
                <a:lnTo>
                  <a:pt x="1450761" y="36733"/>
                </a:lnTo>
                <a:lnTo>
                  <a:pt x="1635127" y="36733"/>
                </a:lnTo>
                <a:lnTo>
                  <a:pt x="1635127" y="13293"/>
                </a:lnTo>
                <a:close/>
              </a:path>
              <a:path w="1671954" h="317500">
                <a:moveTo>
                  <a:pt x="1635127" y="114747"/>
                </a:moveTo>
                <a:lnTo>
                  <a:pt x="1543119" y="114747"/>
                </a:lnTo>
                <a:lnTo>
                  <a:pt x="1543119" y="121044"/>
                </a:lnTo>
                <a:lnTo>
                  <a:pt x="1635127" y="121044"/>
                </a:lnTo>
                <a:lnTo>
                  <a:pt x="1635127" y="114747"/>
                </a:lnTo>
                <a:close/>
              </a:path>
              <a:path w="1671954" h="317500">
                <a:moveTo>
                  <a:pt x="1635127" y="36733"/>
                </a:moveTo>
                <a:lnTo>
                  <a:pt x="1606440" y="36733"/>
                </a:lnTo>
                <a:lnTo>
                  <a:pt x="1606440" y="97605"/>
                </a:lnTo>
                <a:lnTo>
                  <a:pt x="1635127" y="97605"/>
                </a:lnTo>
                <a:lnTo>
                  <a:pt x="1635127" y="36733"/>
                </a:lnTo>
                <a:close/>
              </a:path>
              <a:path w="1671954" h="317500">
                <a:moveTo>
                  <a:pt x="1636176" y="216550"/>
                </a:moveTo>
                <a:lnTo>
                  <a:pt x="1417527" y="216550"/>
                </a:lnTo>
                <a:lnTo>
                  <a:pt x="1417527" y="240339"/>
                </a:lnTo>
                <a:lnTo>
                  <a:pt x="1607140" y="240339"/>
                </a:lnTo>
                <a:lnTo>
                  <a:pt x="1607140" y="316604"/>
                </a:lnTo>
                <a:lnTo>
                  <a:pt x="1636176" y="316604"/>
                </a:lnTo>
                <a:lnTo>
                  <a:pt x="1636176" y="216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2" name="object 42"/>
          <p:cNvSpPr/>
          <p:nvPr/>
        </p:nvSpPr>
        <p:spPr>
          <a:xfrm>
            <a:off x="11086318" y="13074894"/>
            <a:ext cx="601345" cy="316865"/>
          </a:xfrm>
          <a:custGeom>
            <a:avLst/>
            <a:gdLst/>
            <a:rect l="l" t="t" r="r" b="b"/>
            <a:pathLst>
              <a:path w="601345" h="316865">
                <a:moveTo>
                  <a:pt x="230194" y="0"/>
                </a:moveTo>
                <a:lnTo>
                  <a:pt x="201157" y="0"/>
                </a:lnTo>
                <a:lnTo>
                  <a:pt x="201157" y="159526"/>
                </a:lnTo>
                <a:lnTo>
                  <a:pt x="230194" y="159526"/>
                </a:lnTo>
                <a:lnTo>
                  <a:pt x="230194" y="89558"/>
                </a:lnTo>
                <a:lnTo>
                  <a:pt x="222148" y="89558"/>
                </a:lnTo>
                <a:lnTo>
                  <a:pt x="222148" y="65419"/>
                </a:lnTo>
                <a:lnTo>
                  <a:pt x="230194" y="65419"/>
                </a:lnTo>
                <a:lnTo>
                  <a:pt x="230194" y="0"/>
                </a:lnTo>
                <a:close/>
              </a:path>
              <a:path w="601345" h="316865">
                <a:moveTo>
                  <a:pt x="230194" y="65419"/>
                </a:moveTo>
                <a:lnTo>
                  <a:pt x="222148" y="65419"/>
                </a:lnTo>
                <a:lnTo>
                  <a:pt x="222148" y="89558"/>
                </a:lnTo>
                <a:lnTo>
                  <a:pt x="230194" y="89558"/>
                </a:lnTo>
                <a:lnTo>
                  <a:pt x="230194" y="65419"/>
                </a:lnTo>
                <a:close/>
              </a:path>
              <a:path w="601345" h="316865">
                <a:moveTo>
                  <a:pt x="277072" y="65419"/>
                </a:moveTo>
                <a:lnTo>
                  <a:pt x="230194" y="65419"/>
                </a:lnTo>
                <a:lnTo>
                  <a:pt x="230194" y="89558"/>
                </a:lnTo>
                <a:lnTo>
                  <a:pt x="277072" y="89558"/>
                </a:lnTo>
                <a:lnTo>
                  <a:pt x="277072" y="65419"/>
                </a:lnTo>
                <a:close/>
              </a:path>
              <a:path w="601345" h="316865">
                <a:moveTo>
                  <a:pt x="29036" y="13643"/>
                </a:moveTo>
                <a:lnTo>
                  <a:pt x="0" y="13643"/>
                </a:lnTo>
                <a:lnTo>
                  <a:pt x="0" y="144133"/>
                </a:lnTo>
                <a:lnTo>
                  <a:pt x="24838" y="144133"/>
                </a:lnTo>
                <a:lnTo>
                  <a:pt x="60150" y="143472"/>
                </a:lnTo>
                <a:lnTo>
                  <a:pt x="96118" y="141203"/>
                </a:lnTo>
                <a:lnTo>
                  <a:pt x="133266" y="136901"/>
                </a:lnTo>
                <a:lnTo>
                  <a:pt x="143977" y="135037"/>
                </a:lnTo>
                <a:lnTo>
                  <a:pt x="29036" y="135037"/>
                </a:lnTo>
                <a:lnTo>
                  <a:pt x="29036" y="119645"/>
                </a:lnTo>
                <a:lnTo>
                  <a:pt x="24838" y="119645"/>
                </a:lnTo>
                <a:lnTo>
                  <a:pt x="29036" y="119564"/>
                </a:lnTo>
                <a:lnTo>
                  <a:pt x="29036" y="13643"/>
                </a:lnTo>
                <a:close/>
              </a:path>
              <a:path w="601345" h="316865">
                <a:moveTo>
                  <a:pt x="168622" y="106001"/>
                </a:moveTo>
                <a:lnTo>
                  <a:pt x="130807" y="112560"/>
                </a:lnTo>
                <a:lnTo>
                  <a:pt x="94369" y="116758"/>
                </a:lnTo>
                <a:lnTo>
                  <a:pt x="59111" y="118989"/>
                </a:lnTo>
                <a:lnTo>
                  <a:pt x="29036" y="119564"/>
                </a:lnTo>
                <a:lnTo>
                  <a:pt x="29036" y="135037"/>
                </a:lnTo>
                <a:lnTo>
                  <a:pt x="143977" y="135037"/>
                </a:lnTo>
                <a:lnTo>
                  <a:pt x="172120" y="130140"/>
                </a:lnTo>
                <a:lnTo>
                  <a:pt x="168622" y="106001"/>
                </a:lnTo>
                <a:close/>
              </a:path>
              <a:path w="601345" h="316865">
                <a:moveTo>
                  <a:pt x="29036" y="119564"/>
                </a:moveTo>
                <a:lnTo>
                  <a:pt x="24838" y="119645"/>
                </a:lnTo>
                <a:lnTo>
                  <a:pt x="29036" y="119645"/>
                </a:lnTo>
                <a:close/>
              </a:path>
              <a:path w="601345" h="316865">
                <a:moveTo>
                  <a:pt x="230194" y="174569"/>
                </a:moveTo>
                <a:lnTo>
                  <a:pt x="29386" y="174569"/>
                </a:lnTo>
                <a:lnTo>
                  <a:pt x="29386" y="198009"/>
                </a:lnTo>
                <a:lnTo>
                  <a:pt x="201507" y="198009"/>
                </a:lnTo>
                <a:lnTo>
                  <a:pt x="201507" y="230194"/>
                </a:lnTo>
                <a:lnTo>
                  <a:pt x="30086" y="230194"/>
                </a:lnTo>
                <a:lnTo>
                  <a:pt x="30086" y="312056"/>
                </a:lnTo>
                <a:lnTo>
                  <a:pt x="241738" y="312056"/>
                </a:lnTo>
                <a:lnTo>
                  <a:pt x="241738" y="300512"/>
                </a:lnTo>
                <a:lnTo>
                  <a:pt x="58773" y="300512"/>
                </a:lnTo>
                <a:lnTo>
                  <a:pt x="58773" y="252584"/>
                </a:lnTo>
                <a:lnTo>
                  <a:pt x="230194" y="252584"/>
                </a:lnTo>
                <a:lnTo>
                  <a:pt x="230194" y="174569"/>
                </a:lnTo>
                <a:close/>
              </a:path>
              <a:path w="601345" h="316865">
                <a:moveTo>
                  <a:pt x="241738" y="288617"/>
                </a:moveTo>
                <a:lnTo>
                  <a:pt x="58773" y="288617"/>
                </a:lnTo>
                <a:lnTo>
                  <a:pt x="58773" y="300512"/>
                </a:lnTo>
                <a:lnTo>
                  <a:pt x="241738" y="300512"/>
                </a:lnTo>
                <a:lnTo>
                  <a:pt x="241738" y="288617"/>
                </a:lnTo>
                <a:close/>
              </a:path>
              <a:path w="601345" h="316865">
                <a:moveTo>
                  <a:pt x="557266" y="0"/>
                </a:moveTo>
                <a:lnTo>
                  <a:pt x="528230" y="0"/>
                </a:lnTo>
                <a:lnTo>
                  <a:pt x="528230" y="316254"/>
                </a:lnTo>
                <a:lnTo>
                  <a:pt x="557266" y="316254"/>
                </a:lnTo>
                <a:lnTo>
                  <a:pt x="557266" y="150081"/>
                </a:lnTo>
                <a:lnTo>
                  <a:pt x="542573" y="150081"/>
                </a:lnTo>
                <a:lnTo>
                  <a:pt x="542573" y="125592"/>
                </a:lnTo>
                <a:lnTo>
                  <a:pt x="557266" y="125592"/>
                </a:lnTo>
                <a:lnTo>
                  <a:pt x="557266" y="0"/>
                </a:lnTo>
                <a:close/>
              </a:path>
              <a:path w="601345" h="316865">
                <a:moveTo>
                  <a:pt x="557266" y="125592"/>
                </a:moveTo>
                <a:lnTo>
                  <a:pt x="542573" y="125592"/>
                </a:lnTo>
                <a:lnTo>
                  <a:pt x="542573" y="150081"/>
                </a:lnTo>
                <a:lnTo>
                  <a:pt x="557266" y="150081"/>
                </a:lnTo>
                <a:lnTo>
                  <a:pt x="557266" y="125592"/>
                </a:lnTo>
                <a:close/>
              </a:path>
              <a:path w="601345" h="316865">
                <a:moveTo>
                  <a:pt x="600996" y="125592"/>
                </a:moveTo>
                <a:lnTo>
                  <a:pt x="557266" y="125592"/>
                </a:lnTo>
                <a:lnTo>
                  <a:pt x="557266" y="150081"/>
                </a:lnTo>
                <a:lnTo>
                  <a:pt x="600996" y="150081"/>
                </a:lnTo>
                <a:lnTo>
                  <a:pt x="600996" y="125592"/>
                </a:lnTo>
                <a:close/>
              </a:path>
              <a:path w="601345" h="316865">
                <a:moveTo>
                  <a:pt x="378498" y="46878"/>
                </a:moveTo>
                <a:lnTo>
                  <a:pt x="372551" y="46878"/>
                </a:lnTo>
                <a:lnTo>
                  <a:pt x="372551" y="93756"/>
                </a:lnTo>
                <a:lnTo>
                  <a:pt x="370168" y="136978"/>
                </a:lnTo>
                <a:lnTo>
                  <a:pt x="364725" y="165605"/>
                </a:lnTo>
                <a:lnTo>
                  <a:pt x="364683" y="167179"/>
                </a:lnTo>
                <a:lnTo>
                  <a:pt x="366779" y="179380"/>
                </a:lnTo>
                <a:lnTo>
                  <a:pt x="382543" y="220781"/>
                </a:lnTo>
                <a:lnTo>
                  <a:pt x="408934" y="252933"/>
                </a:lnTo>
                <a:lnTo>
                  <a:pt x="392492" y="230893"/>
                </a:lnTo>
                <a:lnTo>
                  <a:pt x="408981" y="211295"/>
                </a:lnTo>
                <a:lnTo>
                  <a:pt x="401079" y="201644"/>
                </a:lnTo>
                <a:lnTo>
                  <a:pt x="386938" y="165605"/>
                </a:lnTo>
                <a:lnTo>
                  <a:pt x="380209" y="127926"/>
                </a:lnTo>
                <a:lnTo>
                  <a:pt x="378498" y="93756"/>
                </a:lnTo>
                <a:lnTo>
                  <a:pt x="378498" y="46878"/>
                </a:lnTo>
                <a:close/>
              </a:path>
              <a:path w="601345" h="316865">
                <a:moveTo>
                  <a:pt x="408981" y="211295"/>
                </a:moveTo>
                <a:lnTo>
                  <a:pt x="392492" y="230893"/>
                </a:lnTo>
                <a:lnTo>
                  <a:pt x="408934" y="252933"/>
                </a:lnTo>
                <a:lnTo>
                  <a:pt x="425027" y="230893"/>
                </a:lnTo>
                <a:lnTo>
                  <a:pt x="408981" y="211295"/>
                </a:lnTo>
                <a:close/>
              </a:path>
              <a:path w="601345" h="316865">
                <a:moveTo>
                  <a:pt x="444968" y="46878"/>
                </a:moveTo>
                <a:lnTo>
                  <a:pt x="439021" y="46878"/>
                </a:lnTo>
                <a:lnTo>
                  <a:pt x="439021" y="93756"/>
                </a:lnTo>
                <a:lnTo>
                  <a:pt x="437310" y="129107"/>
                </a:lnTo>
                <a:lnTo>
                  <a:pt x="430595" y="166837"/>
                </a:lnTo>
                <a:lnTo>
                  <a:pt x="430476" y="167179"/>
                </a:lnTo>
                <a:lnTo>
                  <a:pt x="416440" y="202431"/>
                </a:lnTo>
                <a:lnTo>
                  <a:pt x="408981" y="211295"/>
                </a:lnTo>
                <a:lnTo>
                  <a:pt x="425027" y="230893"/>
                </a:lnTo>
                <a:lnTo>
                  <a:pt x="408934" y="252933"/>
                </a:lnTo>
                <a:lnTo>
                  <a:pt x="434976" y="221470"/>
                </a:lnTo>
                <a:lnTo>
                  <a:pt x="450653" y="180692"/>
                </a:lnTo>
                <a:lnTo>
                  <a:pt x="452986" y="167179"/>
                </a:lnTo>
                <a:lnTo>
                  <a:pt x="452973" y="166468"/>
                </a:lnTo>
                <a:lnTo>
                  <a:pt x="447411" y="137765"/>
                </a:lnTo>
                <a:lnTo>
                  <a:pt x="444968" y="93756"/>
                </a:lnTo>
                <a:lnTo>
                  <a:pt x="444968" y="46878"/>
                </a:lnTo>
                <a:close/>
              </a:path>
              <a:path w="601345" h="316865">
                <a:moveTo>
                  <a:pt x="357158" y="46878"/>
                </a:moveTo>
                <a:lnTo>
                  <a:pt x="351211" y="46878"/>
                </a:lnTo>
                <a:lnTo>
                  <a:pt x="351211" y="93756"/>
                </a:lnTo>
                <a:lnTo>
                  <a:pt x="348970" y="129763"/>
                </a:lnTo>
                <a:lnTo>
                  <a:pt x="341153" y="167179"/>
                </a:lnTo>
                <a:lnTo>
                  <a:pt x="326121" y="201644"/>
                </a:lnTo>
                <a:lnTo>
                  <a:pt x="302233" y="228794"/>
                </a:lnTo>
                <a:lnTo>
                  <a:pt x="320775" y="249785"/>
                </a:lnTo>
                <a:lnTo>
                  <a:pt x="345985" y="219748"/>
                </a:lnTo>
                <a:lnTo>
                  <a:pt x="361881" y="180560"/>
                </a:lnTo>
                <a:lnTo>
                  <a:pt x="364561" y="166468"/>
                </a:lnTo>
                <a:lnTo>
                  <a:pt x="359148" y="134961"/>
                </a:lnTo>
                <a:lnTo>
                  <a:pt x="357158" y="93756"/>
                </a:lnTo>
                <a:lnTo>
                  <a:pt x="357158" y="46878"/>
                </a:lnTo>
                <a:close/>
              </a:path>
              <a:path w="601345" h="316865">
                <a:moveTo>
                  <a:pt x="467008" y="46878"/>
                </a:moveTo>
                <a:lnTo>
                  <a:pt x="460361" y="46878"/>
                </a:lnTo>
                <a:lnTo>
                  <a:pt x="460361" y="93756"/>
                </a:lnTo>
                <a:lnTo>
                  <a:pt x="458327" y="136240"/>
                </a:lnTo>
                <a:lnTo>
                  <a:pt x="453108" y="166468"/>
                </a:lnTo>
                <a:lnTo>
                  <a:pt x="453111" y="167179"/>
                </a:lnTo>
                <a:lnTo>
                  <a:pt x="455857" y="181347"/>
                </a:lnTo>
                <a:lnTo>
                  <a:pt x="471977" y="220141"/>
                </a:lnTo>
                <a:lnTo>
                  <a:pt x="497444" y="249785"/>
                </a:lnTo>
                <a:lnTo>
                  <a:pt x="515985" y="228794"/>
                </a:lnTo>
                <a:lnTo>
                  <a:pt x="491950" y="202234"/>
                </a:lnTo>
                <a:lnTo>
                  <a:pt x="476934" y="168229"/>
                </a:lnTo>
                <a:lnTo>
                  <a:pt x="469200" y="130746"/>
                </a:lnTo>
                <a:lnTo>
                  <a:pt x="467008" y="93756"/>
                </a:lnTo>
                <a:lnTo>
                  <a:pt x="467008" y="46878"/>
                </a:lnTo>
                <a:close/>
              </a:path>
              <a:path w="601345" h="316865">
                <a:moveTo>
                  <a:pt x="460361" y="46878"/>
                </a:moveTo>
                <a:lnTo>
                  <a:pt x="444968" y="46878"/>
                </a:lnTo>
                <a:lnTo>
                  <a:pt x="444968" y="93756"/>
                </a:lnTo>
                <a:lnTo>
                  <a:pt x="447411" y="137765"/>
                </a:lnTo>
                <a:lnTo>
                  <a:pt x="453045" y="166837"/>
                </a:lnTo>
                <a:lnTo>
                  <a:pt x="458327" y="136240"/>
                </a:lnTo>
                <a:lnTo>
                  <a:pt x="460361" y="93756"/>
                </a:lnTo>
                <a:lnTo>
                  <a:pt x="460361" y="46878"/>
                </a:lnTo>
                <a:close/>
              </a:path>
              <a:path w="601345" h="316865">
                <a:moveTo>
                  <a:pt x="372551" y="46878"/>
                </a:moveTo>
                <a:lnTo>
                  <a:pt x="357158" y="46878"/>
                </a:lnTo>
                <a:lnTo>
                  <a:pt x="357158" y="93756"/>
                </a:lnTo>
                <a:lnTo>
                  <a:pt x="359148" y="134961"/>
                </a:lnTo>
                <a:lnTo>
                  <a:pt x="364561" y="166468"/>
                </a:lnTo>
                <a:lnTo>
                  <a:pt x="370168" y="136978"/>
                </a:lnTo>
                <a:lnTo>
                  <a:pt x="372551" y="93756"/>
                </a:lnTo>
                <a:lnTo>
                  <a:pt x="372551" y="46878"/>
                </a:lnTo>
                <a:close/>
              </a:path>
              <a:path w="601345" h="316865">
                <a:moveTo>
                  <a:pt x="402287" y="31835"/>
                </a:moveTo>
                <a:lnTo>
                  <a:pt x="312379" y="31835"/>
                </a:lnTo>
                <a:lnTo>
                  <a:pt x="312379" y="55974"/>
                </a:lnTo>
                <a:lnTo>
                  <a:pt x="351211" y="55974"/>
                </a:lnTo>
                <a:lnTo>
                  <a:pt x="351211" y="46878"/>
                </a:lnTo>
                <a:lnTo>
                  <a:pt x="402287" y="46878"/>
                </a:lnTo>
                <a:lnTo>
                  <a:pt x="402287" y="31835"/>
                </a:lnTo>
                <a:close/>
              </a:path>
              <a:path w="601345" h="316865">
                <a:moveTo>
                  <a:pt x="402287" y="46878"/>
                </a:moveTo>
                <a:lnTo>
                  <a:pt x="378498" y="46878"/>
                </a:lnTo>
                <a:lnTo>
                  <a:pt x="378498" y="55974"/>
                </a:lnTo>
                <a:lnTo>
                  <a:pt x="402287" y="55974"/>
                </a:lnTo>
                <a:lnTo>
                  <a:pt x="402287" y="46878"/>
                </a:lnTo>
                <a:close/>
              </a:path>
              <a:path w="601345" h="316865">
                <a:moveTo>
                  <a:pt x="503041" y="31835"/>
                </a:moveTo>
                <a:lnTo>
                  <a:pt x="415581" y="31835"/>
                </a:lnTo>
                <a:lnTo>
                  <a:pt x="415581" y="55974"/>
                </a:lnTo>
                <a:lnTo>
                  <a:pt x="439021" y="55974"/>
                </a:lnTo>
                <a:lnTo>
                  <a:pt x="439021" y="46878"/>
                </a:lnTo>
                <a:lnTo>
                  <a:pt x="503041" y="46878"/>
                </a:lnTo>
                <a:lnTo>
                  <a:pt x="503041" y="31835"/>
                </a:lnTo>
                <a:close/>
              </a:path>
              <a:path w="601345" h="316865">
                <a:moveTo>
                  <a:pt x="503041" y="46878"/>
                </a:moveTo>
                <a:lnTo>
                  <a:pt x="467008" y="46878"/>
                </a:lnTo>
                <a:lnTo>
                  <a:pt x="467008" y="55974"/>
                </a:lnTo>
                <a:lnTo>
                  <a:pt x="503041" y="55974"/>
                </a:lnTo>
                <a:lnTo>
                  <a:pt x="503041" y="468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3" name="object 43"/>
          <p:cNvSpPr/>
          <p:nvPr/>
        </p:nvSpPr>
        <p:spPr>
          <a:xfrm>
            <a:off x="11086318" y="13972815"/>
            <a:ext cx="601345" cy="316865"/>
          </a:xfrm>
          <a:custGeom>
            <a:avLst/>
            <a:gdLst/>
            <a:rect l="l" t="t" r="r" b="b"/>
            <a:pathLst>
              <a:path w="601345" h="316865">
                <a:moveTo>
                  <a:pt x="230194" y="0"/>
                </a:moveTo>
                <a:lnTo>
                  <a:pt x="201157" y="0"/>
                </a:lnTo>
                <a:lnTo>
                  <a:pt x="201157" y="159526"/>
                </a:lnTo>
                <a:lnTo>
                  <a:pt x="230194" y="159526"/>
                </a:lnTo>
                <a:lnTo>
                  <a:pt x="230194" y="89558"/>
                </a:lnTo>
                <a:lnTo>
                  <a:pt x="222148" y="89558"/>
                </a:lnTo>
                <a:lnTo>
                  <a:pt x="222148" y="65419"/>
                </a:lnTo>
                <a:lnTo>
                  <a:pt x="230194" y="65419"/>
                </a:lnTo>
                <a:lnTo>
                  <a:pt x="230194" y="0"/>
                </a:lnTo>
                <a:close/>
              </a:path>
              <a:path w="601345" h="316865">
                <a:moveTo>
                  <a:pt x="230194" y="65419"/>
                </a:moveTo>
                <a:lnTo>
                  <a:pt x="222148" y="65419"/>
                </a:lnTo>
                <a:lnTo>
                  <a:pt x="222148" y="89558"/>
                </a:lnTo>
                <a:lnTo>
                  <a:pt x="230194" y="89558"/>
                </a:lnTo>
                <a:lnTo>
                  <a:pt x="230194" y="65419"/>
                </a:lnTo>
                <a:close/>
              </a:path>
              <a:path w="601345" h="316865">
                <a:moveTo>
                  <a:pt x="277072" y="65419"/>
                </a:moveTo>
                <a:lnTo>
                  <a:pt x="230194" y="65419"/>
                </a:lnTo>
                <a:lnTo>
                  <a:pt x="230194" y="89558"/>
                </a:lnTo>
                <a:lnTo>
                  <a:pt x="277072" y="89558"/>
                </a:lnTo>
                <a:lnTo>
                  <a:pt x="277072" y="65419"/>
                </a:lnTo>
                <a:close/>
              </a:path>
              <a:path w="601345" h="316865">
                <a:moveTo>
                  <a:pt x="29036" y="13643"/>
                </a:moveTo>
                <a:lnTo>
                  <a:pt x="0" y="13643"/>
                </a:lnTo>
                <a:lnTo>
                  <a:pt x="0" y="144133"/>
                </a:lnTo>
                <a:lnTo>
                  <a:pt x="24838" y="144133"/>
                </a:lnTo>
                <a:lnTo>
                  <a:pt x="60150" y="143472"/>
                </a:lnTo>
                <a:lnTo>
                  <a:pt x="96118" y="141203"/>
                </a:lnTo>
                <a:lnTo>
                  <a:pt x="133266" y="136901"/>
                </a:lnTo>
                <a:lnTo>
                  <a:pt x="143977" y="135037"/>
                </a:lnTo>
                <a:lnTo>
                  <a:pt x="29036" y="135037"/>
                </a:lnTo>
                <a:lnTo>
                  <a:pt x="29036" y="119645"/>
                </a:lnTo>
                <a:lnTo>
                  <a:pt x="24838" y="119645"/>
                </a:lnTo>
                <a:lnTo>
                  <a:pt x="29036" y="119564"/>
                </a:lnTo>
                <a:lnTo>
                  <a:pt x="29036" y="13643"/>
                </a:lnTo>
                <a:close/>
              </a:path>
              <a:path w="601345" h="316865">
                <a:moveTo>
                  <a:pt x="168622" y="106001"/>
                </a:moveTo>
                <a:lnTo>
                  <a:pt x="130807" y="112560"/>
                </a:lnTo>
                <a:lnTo>
                  <a:pt x="94369" y="116758"/>
                </a:lnTo>
                <a:lnTo>
                  <a:pt x="59111" y="118989"/>
                </a:lnTo>
                <a:lnTo>
                  <a:pt x="29036" y="119564"/>
                </a:lnTo>
                <a:lnTo>
                  <a:pt x="29036" y="135037"/>
                </a:lnTo>
                <a:lnTo>
                  <a:pt x="143977" y="135037"/>
                </a:lnTo>
                <a:lnTo>
                  <a:pt x="172120" y="130140"/>
                </a:lnTo>
                <a:lnTo>
                  <a:pt x="168622" y="106001"/>
                </a:lnTo>
                <a:close/>
              </a:path>
              <a:path w="601345" h="316865">
                <a:moveTo>
                  <a:pt x="29036" y="119564"/>
                </a:moveTo>
                <a:lnTo>
                  <a:pt x="24838" y="119645"/>
                </a:lnTo>
                <a:lnTo>
                  <a:pt x="29036" y="119645"/>
                </a:lnTo>
                <a:close/>
              </a:path>
              <a:path w="601345" h="316865">
                <a:moveTo>
                  <a:pt x="230194" y="174569"/>
                </a:moveTo>
                <a:lnTo>
                  <a:pt x="29386" y="174569"/>
                </a:lnTo>
                <a:lnTo>
                  <a:pt x="29386" y="198009"/>
                </a:lnTo>
                <a:lnTo>
                  <a:pt x="201507" y="198009"/>
                </a:lnTo>
                <a:lnTo>
                  <a:pt x="201507" y="230194"/>
                </a:lnTo>
                <a:lnTo>
                  <a:pt x="30086" y="230194"/>
                </a:lnTo>
                <a:lnTo>
                  <a:pt x="30086" y="312056"/>
                </a:lnTo>
                <a:lnTo>
                  <a:pt x="241738" y="312056"/>
                </a:lnTo>
                <a:lnTo>
                  <a:pt x="241738" y="300512"/>
                </a:lnTo>
                <a:lnTo>
                  <a:pt x="58773" y="300512"/>
                </a:lnTo>
                <a:lnTo>
                  <a:pt x="58773" y="252584"/>
                </a:lnTo>
                <a:lnTo>
                  <a:pt x="230194" y="252584"/>
                </a:lnTo>
                <a:lnTo>
                  <a:pt x="230194" y="174569"/>
                </a:lnTo>
                <a:close/>
              </a:path>
              <a:path w="601345" h="316865">
                <a:moveTo>
                  <a:pt x="241738" y="288617"/>
                </a:moveTo>
                <a:lnTo>
                  <a:pt x="58773" y="288617"/>
                </a:lnTo>
                <a:lnTo>
                  <a:pt x="58773" y="300512"/>
                </a:lnTo>
                <a:lnTo>
                  <a:pt x="241738" y="300512"/>
                </a:lnTo>
                <a:lnTo>
                  <a:pt x="241738" y="288617"/>
                </a:lnTo>
                <a:close/>
              </a:path>
              <a:path w="601345" h="316865">
                <a:moveTo>
                  <a:pt x="557266" y="0"/>
                </a:moveTo>
                <a:lnTo>
                  <a:pt x="528230" y="0"/>
                </a:lnTo>
                <a:lnTo>
                  <a:pt x="528230" y="316254"/>
                </a:lnTo>
                <a:lnTo>
                  <a:pt x="557266" y="316254"/>
                </a:lnTo>
                <a:lnTo>
                  <a:pt x="557266" y="150081"/>
                </a:lnTo>
                <a:lnTo>
                  <a:pt x="542573" y="150081"/>
                </a:lnTo>
                <a:lnTo>
                  <a:pt x="542573" y="125592"/>
                </a:lnTo>
                <a:lnTo>
                  <a:pt x="557266" y="125592"/>
                </a:lnTo>
                <a:lnTo>
                  <a:pt x="557266" y="0"/>
                </a:lnTo>
                <a:close/>
              </a:path>
              <a:path w="601345" h="316865">
                <a:moveTo>
                  <a:pt x="557266" y="125592"/>
                </a:moveTo>
                <a:lnTo>
                  <a:pt x="542573" y="125592"/>
                </a:lnTo>
                <a:lnTo>
                  <a:pt x="542573" y="150081"/>
                </a:lnTo>
                <a:lnTo>
                  <a:pt x="557266" y="150081"/>
                </a:lnTo>
                <a:lnTo>
                  <a:pt x="557266" y="125592"/>
                </a:lnTo>
                <a:close/>
              </a:path>
              <a:path w="601345" h="316865">
                <a:moveTo>
                  <a:pt x="600996" y="125592"/>
                </a:moveTo>
                <a:lnTo>
                  <a:pt x="557266" y="125592"/>
                </a:lnTo>
                <a:lnTo>
                  <a:pt x="557266" y="150081"/>
                </a:lnTo>
                <a:lnTo>
                  <a:pt x="600996" y="150081"/>
                </a:lnTo>
                <a:lnTo>
                  <a:pt x="600996" y="125592"/>
                </a:lnTo>
                <a:close/>
              </a:path>
              <a:path w="601345" h="316865">
                <a:moveTo>
                  <a:pt x="378498" y="46878"/>
                </a:moveTo>
                <a:lnTo>
                  <a:pt x="372551" y="46878"/>
                </a:lnTo>
                <a:lnTo>
                  <a:pt x="372551" y="93756"/>
                </a:lnTo>
                <a:lnTo>
                  <a:pt x="370168" y="136978"/>
                </a:lnTo>
                <a:lnTo>
                  <a:pt x="364725" y="165605"/>
                </a:lnTo>
                <a:lnTo>
                  <a:pt x="364683" y="167179"/>
                </a:lnTo>
                <a:lnTo>
                  <a:pt x="366779" y="179380"/>
                </a:lnTo>
                <a:lnTo>
                  <a:pt x="382543" y="220781"/>
                </a:lnTo>
                <a:lnTo>
                  <a:pt x="408934" y="252933"/>
                </a:lnTo>
                <a:lnTo>
                  <a:pt x="392492" y="230893"/>
                </a:lnTo>
                <a:lnTo>
                  <a:pt x="408981" y="211295"/>
                </a:lnTo>
                <a:lnTo>
                  <a:pt x="401079" y="201644"/>
                </a:lnTo>
                <a:lnTo>
                  <a:pt x="386938" y="165605"/>
                </a:lnTo>
                <a:lnTo>
                  <a:pt x="380209" y="127926"/>
                </a:lnTo>
                <a:lnTo>
                  <a:pt x="378498" y="93756"/>
                </a:lnTo>
                <a:lnTo>
                  <a:pt x="378498" y="46878"/>
                </a:lnTo>
                <a:close/>
              </a:path>
              <a:path w="601345" h="316865">
                <a:moveTo>
                  <a:pt x="408981" y="211295"/>
                </a:moveTo>
                <a:lnTo>
                  <a:pt x="392492" y="230893"/>
                </a:lnTo>
                <a:lnTo>
                  <a:pt x="408934" y="252933"/>
                </a:lnTo>
                <a:lnTo>
                  <a:pt x="425027" y="230893"/>
                </a:lnTo>
                <a:lnTo>
                  <a:pt x="408981" y="211295"/>
                </a:lnTo>
                <a:close/>
              </a:path>
              <a:path w="601345" h="316865">
                <a:moveTo>
                  <a:pt x="444968" y="46878"/>
                </a:moveTo>
                <a:lnTo>
                  <a:pt x="439021" y="46878"/>
                </a:lnTo>
                <a:lnTo>
                  <a:pt x="439021" y="93756"/>
                </a:lnTo>
                <a:lnTo>
                  <a:pt x="437310" y="129107"/>
                </a:lnTo>
                <a:lnTo>
                  <a:pt x="430595" y="166837"/>
                </a:lnTo>
                <a:lnTo>
                  <a:pt x="430476" y="167179"/>
                </a:lnTo>
                <a:lnTo>
                  <a:pt x="416440" y="202431"/>
                </a:lnTo>
                <a:lnTo>
                  <a:pt x="408981" y="211295"/>
                </a:lnTo>
                <a:lnTo>
                  <a:pt x="425027" y="230893"/>
                </a:lnTo>
                <a:lnTo>
                  <a:pt x="408934" y="252933"/>
                </a:lnTo>
                <a:lnTo>
                  <a:pt x="434976" y="221470"/>
                </a:lnTo>
                <a:lnTo>
                  <a:pt x="450653" y="180692"/>
                </a:lnTo>
                <a:lnTo>
                  <a:pt x="452986" y="167179"/>
                </a:lnTo>
                <a:lnTo>
                  <a:pt x="452973" y="166468"/>
                </a:lnTo>
                <a:lnTo>
                  <a:pt x="447411" y="137765"/>
                </a:lnTo>
                <a:lnTo>
                  <a:pt x="444968" y="93756"/>
                </a:lnTo>
                <a:lnTo>
                  <a:pt x="444968" y="46878"/>
                </a:lnTo>
                <a:close/>
              </a:path>
              <a:path w="601345" h="316865">
                <a:moveTo>
                  <a:pt x="357158" y="46878"/>
                </a:moveTo>
                <a:lnTo>
                  <a:pt x="351211" y="46878"/>
                </a:lnTo>
                <a:lnTo>
                  <a:pt x="351211" y="93756"/>
                </a:lnTo>
                <a:lnTo>
                  <a:pt x="348970" y="129763"/>
                </a:lnTo>
                <a:lnTo>
                  <a:pt x="341153" y="167179"/>
                </a:lnTo>
                <a:lnTo>
                  <a:pt x="326121" y="201644"/>
                </a:lnTo>
                <a:lnTo>
                  <a:pt x="302233" y="228794"/>
                </a:lnTo>
                <a:lnTo>
                  <a:pt x="320775" y="249785"/>
                </a:lnTo>
                <a:lnTo>
                  <a:pt x="345985" y="219748"/>
                </a:lnTo>
                <a:lnTo>
                  <a:pt x="361881" y="180560"/>
                </a:lnTo>
                <a:lnTo>
                  <a:pt x="364561" y="166468"/>
                </a:lnTo>
                <a:lnTo>
                  <a:pt x="359148" y="134961"/>
                </a:lnTo>
                <a:lnTo>
                  <a:pt x="357158" y="93756"/>
                </a:lnTo>
                <a:lnTo>
                  <a:pt x="357158" y="46878"/>
                </a:lnTo>
                <a:close/>
              </a:path>
              <a:path w="601345" h="316865">
                <a:moveTo>
                  <a:pt x="467008" y="46878"/>
                </a:moveTo>
                <a:lnTo>
                  <a:pt x="460361" y="46878"/>
                </a:lnTo>
                <a:lnTo>
                  <a:pt x="460361" y="93756"/>
                </a:lnTo>
                <a:lnTo>
                  <a:pt x="458327" y="136240"/>
                </a:lnTo>
                <a:lnTo>
                  <a:pt x="453108" y="166468"/>
                </a:lnTo>
                <a:lnTo>
                  <a:pt x="453111" y="167179"/>
                </a:lnTo>
                <a:lnTo>
                  <a:pt x="455857" y="181347"/>
                </a:lnTo>
                <a:lnTo>
                  <a:pt x="471977" y="220141"/>
                </a:lnTo>
                <a:lnTo>
                  <a:pt x="497444" y="249785"/>
                </a:lnTo>
                <a:lnTo>
                  <a:pt x="515985" y="228794"/>
                </a:lnTo>
                <a:lnTo>
                  <a:pt x="491950" y="202234"/>
                </a:lnTo>
                <a:lnTo>
                  <a:pt x="476934" y="168229"/>
                </a:lnTo>
                <a:lnTo>
                  <a:pt x="469200" y="130746"/>
                </a:lnTo>
                <a:lnTo>
                  <a:pt x="467008" y="93756"/>
                </a:lnTo>
                <a:lnTo>
                  <a:pt x="467008" y="46878"/>
                </a:lnTo>
                <a:close/>
              </a:path>
              <a:path w="601345" h="316865">
                <a:moveTo>
                  <a:pt x="460361" y="46878"/>
                </a:moveTo>
                <a:lnTo>
                  <a:pt x="444968" y="46878"/>
                </a:lnTo>
                <a:lnTo>
                  <a:pt x="444968" y="93756"/>
                </a:lnTo>
                <a:lnTo>
                  <a:pt x="447411" y="137765"/>
                </a:lnTo>
                <a:lnTo>
                  <a:pt x="453045" y="166837"/>
                </a:lnTo>
                <a:lnTo>
                  <a:pt x="458327" y="136240"/>
                </a:lnTo>
                <a:lnTo>
                  <a:pt x="460361" y="93756"/>
                </a:lnTo>
                <a:lnTo>
                  <a:pt x="460361" y="46878"/>
                </a:lnTo>
                <a:close/>
              </a:path>
              <a:path w="601345" h="316865">
                <a:moveTo>
                  <a:pt x="372551" y="46878"/>
                </a:moveTo>
                <a:lnTo>
                  <a:pt x="357158" y="46878"/>
                </a:lnTo>
                <a:lnTo>
                  <a:pt x="357158" y="93756"/>
                </a:lnTo>
                <a:lnTo>
                  <a:pt x="359148" y="134961"/>
                </a:lnTo>
                <a:lnTo>
                  <a:pt x="364561" y="166468"/>
                </a:lnTo>
                <a:lnTo>
                  <a:pt x="370168" y="136978"/>
                </a:lnTo>
                <a:lnTo>
                  <a:pt x="372551" y="93756"/>
                </a:lnTo>
                <a:lnTo>
                  <a:pt x="372551" y="46878"/>
                </a:lnTo>
                <a:close/>
              </a:path>
              <a:path w="601345" h="316865">
                <a:moveTo>
                  <a:pt x="402287" y="31835"/>
                </a:moveTo>
                <a:lnTo>
                  <a:pt x="312379" y="31835"/>
                </a:lnTo>
                <a:lnTo>
                  <a:pt x="312379" y="55974"/>
                </a:lnTo>
                <a:lnTo>
                  <a:pt x="351211" y="55974"/>
                </a:lnTo>
                <a:lnTo>
                  <a:pt x="351211" y="46878"/>
                </a:lnTo>
                <a:lnTo>
                  <a:pt x="402287" y="46878"/>
                </a:lnTo>
                <a:lnTo>
                  <a:pt x="402287" y="31835"/>
                </a:lnTo>
                <a:close/>
              </a:path>
              <a:path w="601345" h="316865">
                <a:moveTo>
                  <a:pt x="402287" y="46878"/>
                </a:moveTo>
                <a:lnTo>
                  <a:pt x="378498" y="46878"/>
                </a:lnTo>
                <a:lnTo>
                  <a:pt x="378498" y="55974"/>
                </a:lnTo>
                <a:lnTo>
                  <a:pt x="402287" y="55974"/>
                </a:lnTo>
                <a:lnTo>
                  <a:pt x="402287" y="46878"/>
                </a:lnTo>
                <a:close/>
              </a:path>
              <a:path w="601345" h="316865">
                <a:moveTo>
                  <a:pt x="503041" y="31835"/>
                </a:moveTo>
                <a:lnTo>
                  <a:pt x="415581" y="31835"/>
                </a:lnTo>
                <a:lnTo>
                  <a:pt x="415581" y="55974"/>
                </a:lnTo>
                <a:lnTo>
                  <a:pt x="439021" y="55974"/>
                </a:lnTo>
                <a:lnTo>
                  <a:pt x="439021" y="46878"/>
                </a:lnTo>
                <a:lnTo>
                  <a:pt x="503041" y="46878"/>
                </a:lnTo>
                <a:lnTo>
                  <a:pt x="503041" y="31835"/>
                </a:lnTo>
                <a:close/>
              </a:path>
              <a:path w="601345" h="316865">
                <a:moveTo>
                  <a:pt x="503041" y="46878"/>
                </a:moveTo>
                <a:lnTo>
                  <a:pt x="467008" y="46878"/>
                </a:lnTo>
                <a:lnTo>
                  <a:pt x="467008" y="55974"/>
                </a:lnTo>
                <a:lnTo>
                  <a:pt x="503041" y="55974"/>
                </a:lnTo>
                <a:lnTo>
                  <a:pt x="503041" y="468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4" name="object 44"/>
          <p:cNvSpPr/>
          <p:nvPr/>
        </p:nvSpPr>
        <p:spPr>
          <a:xfrm>
            <a:off x="11086318" y="14800769"/>
            <a:ext cx="601345" cy="316865"/>
          </a:xfrm>
          <a:custGeom>
            <a:avLst/>
            <a:gdLst/>
            <a:rect l="l" t="t" r="r" b="b"/>
            <a:pathLst>
              <a:path w="601345" h="316865">
                <a:moveTo>
                  <a:pt x="230194" y="0"/>
                </a:moveTo>
                <a:lnTo>
                  <a:pt x="201157" y="0"/>
                </a:lnTo>
                <a:lnTo>
                  <a:pt x="201157" y="159526"/>
                </a:lnTo>
                <a:lnTo>
                  <a:pt x="230194" y="159526"/>
                </a:lnTo>
                <a:lnTo>
                  <a:pt x="230194" y="89558"/>
                </a:lnTo>
                <a:lnTo>
                  <a:pt x="222148" y="89558"/>
                </a:lnTo>
                <a:lnTo>
                  <a:pt x="222148" y="65419"/>
                </a:lnTo>
                <a:lnTo>
                  <a:pt x="230194" y="65419"/>
                </a:lnTo>
                <a:lnTo>
                  <a:pt x="230194" y="0"/>
                </a:lnTo>
                <a:close/>
              </a:path>
              <a:path w="601345" h="316865">
                <a:moveTo>
                  <a:pt x="230194" y="65419"/>
                </a:moveTo>
                <a:lnTo>
                  <a:pt x="222148" y="65419"/>
                </a:lnTo>
                <a:lnTo>
                  <a:pt x="222148" y="89558"/>
                </a:lnTo>
                <a:lnTo>
                  <a:pt x="230194" y="89558"/>
                </a:lnTo>
                <a:lnTo>
                  <a:pt x="230194" y="65419"/>
                </a:lnTo>
                <a:close/>
              </a:path>
              <a:path w="601345" h="316865">
                <a:moveTo>
                  <a:pt x="277072" y="65419"/>
                </a:moveTo>
                <a:lnTo>
                  <a:pt x="230194" y="65419"/>
                </a:lnTo>
                <a:lnTo>
                  <a:pt x="230194" y="89558"/>
                </a:lnTo>
                <a:lnTo>
                  <a:pt x="277072" y="89558"/>
                </a:lnTo>
                <a:lnTo>
                  <a:pt x="277072" y="65419"/>
                </a:lnTo>
                <a:close/>
              </a:path>
              <a:path w="601345" h="316865">
                <a:moveTo>
                  <a:pt x="29036" y="13643"/>
                </a:moveTo>
                <a:lnTo>
                  <a:pt x="0" y="13643"/>
                </a:lnTo>
                <a:lnTo>
                  <a:pt x="0" y="144133"/>
                </a:lnTo>
                <a:lnTo>
                  <a:pt x="24838" y="144133"/>
                </a:lnTo>
                <a:lnTo>
                  <a:pt x="60150" y="143472"/>
                </a:lnTo>
                <a:lnTo>
                  <a:pt x="96118" y="141203"/>
                </a:lnTo>
                <a:lnTo>
                  <a:pt x="133266" y="136901"/>
                </a:lnTo>
                <a:lnTo>
                  <a:pt x="143977" y="135037"/>
                </a:lnTo>
                <a:lnTo>
                  <a:pt x="29036" y="135037"/>
                </a:lnTo>
                <a:lnTo>
                  <a:pt x="29036" y="119645"/>
                </a:lnTo>
                <a:lnTo>
                  <a:pt x="24838" y="119645"/>
                </a:lnTo>
                <a:lnTo>
                  <a:pt x="29036" y="119564"/>
                </a:lnTo>
                <a:lnTo>
                  <a:pt x="29036" y="13643"/>
                </a:lnTo>
                <a:close/>
              </a:path>
              <a:path w="601345" h="316865">
                <a:moveTo>
                  <a:pt x="168622" y="106001"/>
                </a:moveTo>
                <a:lnTo>
                  <a:pt x="130807" y="112560"/>
                </a:lnTo>
                <a:lnTo>
                  <a:pt x="94369" y="116758"/>
                </a:lnTo>
                <a:lnTo>
                  <a:pt x="59111" y="118989"/>
                </a:lnTo>
                <a:lnTo>
                  <a:pt x="29036" y="119564"/>
                </a:lnTo>
                <a:lnTo>
                  <a:pt x="29036" y="135037"/>
                </a:lnTo>
                <a:lnTo>
                  <a:pt x="143977" y="135037"/>
                </a:lnTo>
                <a:lnTo>
                  <a:pt x="172120" y="130140"/>
                </a:lnTo>
                <a:lnTo>
                  <a:pt x="168622" y="106001"/>
                </a:lnTo>
                <a:close/>
              </a:path>
              <a:path w="601345" h="316865">
                <a:moveTo>
                  <a:pt x="29036" y="119564"/>
                </a:moveTo>
                <a:lnTo>
                  <a:pt x="24838" y="119645"/>
                </a:lnTo>
                <a:lnTo>
                  <a:pt x="29036" y="119645"/>
                </a:lnTo>
                <a:close/>
              </a:path>
              <a:path w="601345" h="316865">
                <a:moveTo>
                  <a:pt x="230194" y="174569"/>
                </a:moveTo>
                <a:lnTo>
                  <a:pt x="29386" y="174569"/>
                </a:lnTo>
                <a:lnTo>
                  <a:pt x="29386" y="198009"/>
                </a:lnTo>
                <a:lnTo>
                  <a:pt x="201507" y="198009"/>
                </a:lnTo>
                <a:lnTo>
                  <a:pt x="201507" y="230194"/>
                </a:lnTo>
                <a:lnTo>
                  <a:pt x="30086" y="230194"/>
                </a:lnTo>
                <a:lnTo>
                  <a:pt x="30086" y="312056"/>
                </a:lnTo>
                <a:lnTo>
                  <a:pt x="241738" y="312056"/>
                </a:lnTo>
                <a:lnTo>
                  <a:pt x="241738" y="300512"/>
                </a:lnTo>
                <a:lnTo>
                  <a:pt x="58773" y="300512"/>
                </a:lnTo>
                <a:lnTo>
                  <a:pt x="58773" y="252584"/>
                </a:lnTo>
                <a:lnTo>
                  <a:pt x="230194" y="252584"/>
                </a:lnTo>
                <a:lnTo>
                  <a:pt x="230194" y="174569"/>
                </a:lnTo>
                <a:close/>
              </a:path>
              <a:path w="601345" h="316865">
                <a:moveTo>
                  <a:pt x="241738" y="288617"/>
                </a:moveTo>
                <a:lnTo>
                  <a:pt x="58773" y="288617"/>
                </a:lnTo>
                <a:lnTo>
                  <a:pt x="58773" y="300512"/>
                </a:lnTo>
                <a:lnTo>
                  <a:pt x="241738" y="300512"/>
                </a:lnTo>
                <a:lnTo>
                  <a:pt x="241738" y="288617"/>
                </a:lnTo>
                <a:close/>
              </a:path>
              <a:path w="601345" h="316865">
                <a:moveTo>
                  <a:pt x="557266" y="0"/>
                </a:moveTo>
                <a:lnTo>
                  <a:pt x="528230" y="0"/>
                </a:lnTo>
                <a:lnTo>
                  <a:pt x="528230" y="316254"/>
                </a:lnTo>
                <a:lnTo>
                  <a:pt x="557266" y="316254"/>
                </a:lnTo>
                <a:lnTo>
                  <a:pt x="557266" y="150081"/>
                </a:lnTo>
                <a:lnTo>
                  <a:pt x="542573" y="150081"/>
                </a:lnTo>
                <a:lnTo>
                  <a:pt x="542573" y="125592"/>
                </a:lnTo>
                <a:lnTo>
                  <a:pt x="557266" y="125592"/>
                </a:lnTo>
                <a:lnTo>
                  <a:pt x="557266" y="0"/>
                </a:lnTo>
                <a:close/>
              </a:path>
              <a:path w="601345" h="316865">
                <a:moveTo>
                  <a:pt x="557266" y="125592"/>
                </a:moveTo>
                <a:lnTo>
                  <a:pt x="542573" y="125592"/>
                </a:lnTo>
                <a:lnTo>
                  <a:pt x="542573" y="150081"/>
                </a:lnTo>
                <a:lnTo>
                  <a:pt x="557266" y="150081"/>
                </a:lnTo>
                <a:lnTo>
                  <a:pt x="557266" y="125592"/>
                </a:lnTo>
                <a:close/>
              </a:path>
              <a:path w="601345" h="316865">
                <a:moveTo>
                  <a:pt x="600996" y="125592"/>
                </a:moveTo>
                <a:lnTo>
                  <a:pt x="557266" y="125592"/>
                </a:lnTo>
                <a:lnTo>
                  <a:pt x="557266" y="150081"/>
                </a:lnTo>
                <a:lnTo>
                  <a:pt x="600996" y="150081"/>
                </a:lnTo>
                <a:lnTo>
                  <a:pt x="600996" y="125592"/>
                </a:lnTo>
                <a:close/>
              </a:path>
              <a:path w="601345" h="316865">
                <a:moveTo>
                  <a:pt x="378498" y="46878"/>
                </a:moveTo>
                <a:lnTo>
                  <a:pt x="372551" y="46878"/>
                </a:lnTo>
                <a:lnTo>
                  <a:pt x="372551" y="93756"/>
                </a:lnTo>
                <a:lnTo>
                  <a:pt x="370168" y="136978"/>
                </a:lnTo>
                <a:lnTo>
                  <a:pt x="364725" y="165605"/>
                </a:lnTo>
                <a:lnTo>
                  <a:pt x="364683" y="167179"/>
                </a:lnTo>
                <a:lnTo>
                  <a:pt x="366779" y="179380"/>
                </a:lnTo>
                <a:lnTo>
                  <a:pt x="382543" y="220781"/>
                </a:lnTo>
                <a:lnTo>
                  <a:pt x="408934" y="252933"/>
                </a:lnTo>
                <a:lnTo>
                  <a:pt x="392492" y="230893"/>
                </a:lnTo>
                <a:lnTo>
                  <a:pt x="408981" y="211295"/>
                </a:lnTo>
                <a:lnTo>
                  <a:pt x="401079" y="201644"/>
                </a:lnTo>
                <a:lnTo>
                  <a:pt x="386938" y="165605"/>
                </a:lnTo>
                <a:lnTo>
                  <a:pt x="380209" y="127926"/>
                </a:lnTo>
                <a:lnTo>
                  <a:pt x="378498" y="93756"/>
                </a:lnTo>
                <a:lnTo>
                  <a:pt x="378498" y="46878"/>
                </a:lnTo>
                <a:close/>
              </a:path>
              <a:path w="601345" h="316865">
                <a:moveTo>
                  <a:pt x="408981" y="211295"/>
                </a:moveTo>
                <a:lnTo>
                  <a:pt x="392492" y="230893"/>
                </a:lnTo>
                <a:lnTo>
                  <a:pt x="408934" y="252933"/>
                </a:lnTo>
                <a:lnTo>
                  <a:pt x="425027" y="230893"/>
                </a:lnTo>
                <a:lnTo>
                  <a:pt x="408981" y="211295"/>
                </a:lnTo>
                <a:close/>
              </a:path>
              <a:path w="601345" h="316865">
                <a:moveTo>
                  <a:pt x="444968" y="46878"/>
                </a:moveTo>
                <a:lnTo>
                  <a:pt x="439021" y="46878"/>
                </a:lnTo>
                <a:lnTo>
                  <a:pt x="439021" y="93756"/>
                </a:lnTo>
                <a:lnTo>
                  <a:pt x="437310" y="129107"/>
                </a:lnTo>
                <a:lnTo>
                  <a:pt x="430595" y="166837"/>
                </a:lnTo>
                <a:lnTo>
                  <a:pt x="430476" y="167179"/>
                </a:lnTo>
                <a:lnTo>
                  <a:pt x="416440" y="202431"/>
                </a:lnTo>
                <a:lnTo>
                  <a:pt x="408981" y="211295"/>
                </a:lnTo>
                <a:lnTo>
                  <a:pt x="425027" y="230893"/>
                </a:lnTo>
                <a:lnTo>
                  <a:pt x="408934" y="252933"/>
                </a:lnTo>
                <a:lnTo>
                  <a:pt x="434976" y="221470"/>
                </a:lnTo>
                <a:lnTo>
                  <a:pt x="450653" y="180692"/>
                </a:lnTo>
                <a:lnTo>
                  <a:pt x="452986" y="167179"/>
                </a:lnTo>
                <a:lnTo>
                  <a:pt x="452973" y="166468"/>
                </a:lnTo>
                <a:lnTo>
                  <a:pt x="447411" y="137765"/>
                </a:lnTo>
                <a:lnTo>
                  <a:pt x="444968" y="93756"/>
                </a:lnTo>
                <a:lnTo>
                  <a:pt x="444968" y="46878"/>
                </a:lnTo>
                <a:close/>
              </a:path>
              <a:path w="601345" h="316865">
                <a:moveTo>
                  <a:pt x="357158" y="46878"/>
                </a:moveTo>
                <a:lnTo>
                  <a:pt x="351211" y="46878"/>
                </a:lnTo>
                <a:lnTo>
                  <a:pt x="351211" y="93756"/>
                </a:lnTo>
                <a:lnTo>
                  <a:pt x="348970" y="129763"/>
                </a:lnTo>
                <a:lnTo>
                  <a:pt x="341153" y="167179"/>
                </a:lnTo>
                <a:lnTo>
                  <a:pt x="326121" y="201644"/>
                </a:lnTo>
                <a:lnTo>
                  <a:pt x="302233" y="228794"/>
                </a:lnTo>
                <a:lnTo>
                  <a:pt x="320775" y="249785"/>
                </a:lnTo>
                <a:lnTo>
                  <a:pt x="345985" y="219748"/>
                </a:lnTo>
                <a:lnTo>
                  <a:pt x="361881" y="180560"/>
                </a:lnTo>
                <a:lnTo>
                  <a:pt x="364561" y="166468"/>
                </a:lnTo>
                <a:lnTo>
                  <a:pt x="359148" y="134961"/>
                </a:lnTo>
                <a:lnTo>
                  <a:pt x="357158" y="93756"/>
                </a:lnTo>
                <a:lnTo>
                  <a:pt x="357158" y="46878"/>
                </a:lnTo>
                <a:close/>
              </a:path>
              <a:path w="601345" h="316865">
                <a:moveTo>
                  <a:pt x="467008" y="46878"/>
                </a:moveTo>
                <a:lnTo>
                  <a:pt x="460361" y="46878"/>
                </a:lnTo>
                <a:lnTo>
                  <a:pt x="460361" y="93756"/>
                </a:lnTo>
                <a:lnTo>
                  <a:pt x="458327" y="136240"/>
                </a:lnTo>
                <a:lnTo>
                  <a:pt x="453108" y="166468"/>
                </a:lnTo>
                <a:lnTo>
                  <a:pt x="453111" y="167179"/>
                </a:lnTo>
                <a:lnTo>
                  <a:pt x="455857" y="181347"/>
                </a:lnTo>
                <a:lnTo>
                  <a:pt x="471977" y="220141"/>
                </a:lnTo>
                <a:lnTo>
                  <a:pt x="497444" y="249785"/>
                </a:lnTo>
                <a:lnTo>
                  <a:pt x="515985" y="228794"/>
                </a:lnTo>
                <a:lnTo>
                  <a:pt x="491950" y="202234"/>
                </a:lnTo>
                <a:lnTo>
                  <a:pt x="476934" y="168229"/>
                </a:lnTo>
                <a:lnTo>
                  <a:pt x="469200" y="130746"/>
                </a:lnTo>
                <a:lnTo>
                  <a:pt x="467008" y="93756"/>
                </a:lnTo>
                <a:lnTo>
                  <a:pt x="467008" y="46878"/>
                </a:lnTo>
                <a:close/>
              </a:path>
              <a:path w="601345" h="316865">
                <a:moveTo>
                  <a:pt x="460361" y="46878"/>
                </a:moveTo>
                <a:lnTo>
                  <a:pt x="444968" y="46878"/>
                </a:lnTo>
                <a:lnTo>
                  <a:pt x="444968" y="93756"/>
                </a:lnTo>
                <a:lnTo>
                  <a:pt x="447411" y="137765"/>
                </a:lnTo>
                <a:lnTo>
                  <a:pt x="453045" y="166837"/>
                </a:lnTo>
                <a:lnTo>
                  <a:pt x="458327" y="136240"/>
                </a:lnTo>
                <a:lnTo>
                  <a:pt x="460361" y="93756"/>
                </a:lnTo>
                <a:lnTo>
                  <a:pt x="460361" y="46878"/>
                </a:lnTo>
                <a:close/>
              </a:path>
              <a:path w="601345" h="316865">
                <a:moveTo>
                  <a:pt x="372551" y="46878"/>
                </a:moveTo>
                <a:lnTo>
                  <a:pt x="357158" y="46878"/>
                </a:lnTo>
                <a:lnTo>
                  <a:pt x="357158" y="93756"/>
                </a:lnTo>
                <a:lnTo>
                  <a:pt x="359148" y="134961"/>
                </a:lnTo>
                <a:lnTo>
                  <a:pt x="364561" y="166468"/>
                </a:lnTo>
                <a:lnTo>
                  <a:pt x="370168" y="136978"/>
                </a:lnTo>
                <a:lnTo>
                  <a:pt x="372551" y="93756"/>
                </a:lnTo>
                <a:lnTo>
                  <a:pt x="372551" y="46878"/>
                </a:lnTo>
                <a:close/>
              </a:path>
              <a:path w="601345" h="316865">
                <a:moveTo>
                  <a:pt x="402287" y="31835"/>
                </a:moveTo>
                <a:lnTo>
                  <a:pt x="312379" y="31835"/>
                </a:lnTo>
                <a:lnTo>
                  <a:pt x="312379" y="55974"/>
                </a:lnTo>
                <a:lnTo>
                  <a:pt x="351211" y="55974"/>
                </a:lnTo>
                <a:lnTo>
                  <a:pt x="351211" y="46878"/>
                </a:lnTo>
                <a:lnTo>
                  <a:pt x="402287" y="46878"/>
                </a:lnTo>
                <a:lnTo>
                  <a:pt x="402287" y="31835"/>
                </a:lnTo>
                <a:close/>
              </a:path>
              <a:path w="601345" h="316865">
                <a:moveTo>
                  <a:pt x="402287" y="46878"/>
                </a:moveTo>
                <a:lnTo>
                  <a:pt x="378498" y="46878"/>
                </a:lnTo>
                <a:lnTo>
                  <a:pt x="378498" y="55974"/>
                </a:lnTo>
                <a:lnTo>
                  <a:pt x="402287" y="55974"/>
                </a:lnTo>
                <a:lnTo>
                  <a:pt x="402287" y="46878"/>
                </a:lnTo>
                <a:close/>
              </a:path>
              <a:path w="601345" h="316865">
                <a:moveTo>
                  <a:pt x="503041" y="31835"/>
                </a:moveTo>
                <a:lnTo>
                  <a:pt x="415581" y="31835"/>
                </a:lnTo>
                <a:lnTo>
                  <a:pt x="415581" y="55974"/>
                </a:lnTo>
                <a:lnTo>
                  <a:pt x="439021" y="55974"/>
                </a:lnTo>
                <a:lnTo>
                  <a:pt x="439021" y="46878"/>
                </a:lnTo>
                <a:lnTo>
                  <a:pt x="503041" y="46878"/>
                </a:lnTo>
                <a:lnTo>
                  <a:pt x="503041" y="31835"/>
                </a:lnTo>
                <a:close/>
              </a:path>
              <a:path w="601345" h="316865">
                <a:moveTo>
                  <a:pt x="503041" y="46878"/>
                </a:moveTo>
                <a:lnTo>
                  <a:pt x="467008" y="46878"/>
                </a:lnTo>
                <a:lnTo>
                  <a:pt x="467008" y="55974"/>
                </a:lnTo>
                <a:lnTo>
                  <a:pt x="503041" y="55974"/>
                </a:lnTo>
                <a:lnTo>
                  <a:pt x="503041" y="468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5" name="object 45"/>
          <p:cNvSpPr/>
          <p:nvPr/>
        </p:nvSpPr>
        <p:spPr>
          <a:xfrm>
            <a:off x="4501265" y="17328708"/>
            <a:ext cx="6005830" cy="653415"/>
          </a:xfrm>
          <a:custGeom>
            <a:avLst/>
            <a:gdLst/>
            <a:rect l="l" t="t" r="r" b="b"/>
            <a:pathLst>
              <a:path w="6005830" h="653415">
                <a:moveTo>
                  <a:pt x="6005575" y="0"/>
                </a:moveTo>
                <a:lnTo>
                  <a:pt x="0" y="0"/>
                </a:lnTo>
                <a:lnTo>
                  <a:pt x="0" y="653033"/>
                </a:lnTo>
                <a:lnTo>
                  <a:pt x="6005575" y="653033"/>
                </a:lnTo>
                <a:lnTo>
                  <a:pt x="600557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46" name="object 46"/>
          <p:cNvGrpSpPr/>
          <p:nvPr/>
        </p:nvGrpSpPr>
        <p:grpSpPr>
          <a:xfrm rot="0">
            <a:off x="10891664" y="17375352"/>
            <a:ext cx="979805" cy="606425"/>
            <a:chOff x="10891664" y="17375352"/>
            <a:chExt cx="979805" cy="606425"/>
          </a:xfrm>
        </p:grpSpPr>
        <p:sp>
          <p:nvSpPr>
            <p:cNvPr id="47" name="object 47"/>
            <p:cNvSpPr/>
            <p:nvPr/>
          </p:nvSpPr>
          <p:spPr>
            <a:xfrm>
              <a:off x="10891664" y="17375352"/>
              <a:ext cx="979805" cy="606425"/>
            </a:xfrm>
            <a:custGeom>
              <a:avLst/>
              <a:gdLst/>
              <a:rect l="l" t="t" r="r" b="b"/>
              <a:pathLst>
                <a:path w="979804" h="606425">
                  <a:moveTo>
                    <a:pt x="862937" y="0"/>
                  </a:moveTo>
                  <a:lnTo>
                    <a:pt x="116613" y="0"/>
                  </a:lnTo>
                  <a:lnTo>
                    <a:pt x="71222" y="9164"/>
                  </a:lnTo>
                  <a:lnTo>
                    <a:pt x="34155" y="34155"/>
                  </a:lnTo>
                  <a:lnTo>
                    <a:pt x="9164" y="71222"/>
                  </a:lnTo>
                  <a:lnTo>
                    <a:pt x="0" y="116613"/>
                  </a:lnTo>
                  <a:lnTo>
                    <a:pt x="0" y="489775"/>
                  </a:lnTo>
                  <a:lnTo>
                    <a:pt x="9164" y="535166"/>
                  </a:lnTo>
                  <a:lnTo>
                    <a:pt x="34155" y="572232"/>
                  </a:lnTo>
                  <a:lnTo>
                    <a:pt x="71222" y="597224"/>
                  </a:lnTo>
                  <a:lnTo>
                    <a:pt x="116613" y="606388"/>
                  </a:lnTo>
                  <a:lnTo>
                    <a:pt x="862937" y="606388"/>
                  </a:lnTo>
                  <a:lnTo>
                    <a:pt x="908328" y="597224"/>
                  </a:lnTo>
                  <a:lnTo>
                    <a:pt x="945394" y="572232"/>
                  </a:lnTo>
                  <a:lnTo>
                    <a:pt x="970386" y="535166"/>
                  </a:lnTo>
                  <a:lnTo>
                    <a:pt x="979550" y="489775"/>
                  </a:lnTo>
                  <a:lnTo>
                    <a:pt x="979550" y="116613"/>
                  </a:lnTo>
                  <a:lnTo>
                    <a:pt x="970386" y="71222"/>
                  </a:lnTo>
                  <a:lnTo>
                    <a:pt x="945394" y="34155"/>
                  </a:lnTo>
                  <a:lnTo>
                    <a:pt x="908328" y="9164"/>
                  </a:lnTo>
                  <a:lnTo>
                    <a:pt x="862937" y="0"/>
                  </a:lnTo>
                  <a:close/>
                </a:path>
              </a:pathLst>
            </a:custGeom>
            <a:solidFill>
              <a:srgbClr val="41b538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8" name="object 48"/>
            <p:cNvSpPr/>
            <p:nvPr/>
          </p:nvSpPr>
          <p:spPr>
            <a:xfrm>
              <a:off x="11056932" y="17517854"/>
              <a:ext cx="585470" cy="316865"/>
            </a:xfrm>
            <a:custGeom>
              <a:avLst/>
              <a:gdLst/>
              <a:rect l="l" t="t" r="r" b="b"/>
              <a:pathLst>
                <a:path w="585470" h="316865">
                  <a:moveTo>
                    <a:pt x="147982" y="20290"/>
                  </a:moveTo>
                  <a:lnTo>
                    <a:pt x="128391" y="20290"/>
                  </a:lnTo>
                  <a:lnTo>
                    <a:pt x="128391" y="32535"/>
                  </a:lnTo>
                  <a:lnTo>
                    <a:pt x="119595" y="74029"/>
                  </a:lnTo>
                  <a:lnTo>
                    <a:pt x="94237" y="109718"/>
                  </a:lnTo>
                  <a:lnTo>
                    <a:pt x="53858" y="138651"/>
                  </a:lnTo>
                  <a:lnTo>
                    <a:pt x="0" y="159876"/>
                  </a:lnTo>
                  <a:lnTo>
                    <a:pt x="11894" y="182616"/>
                  </a:lnTo>
                  <a:lnTo>
                    <a:pt x="62103" y="163584"/>
                  </a:lnTo>
                  <a:lnTo>
                    <a:pt x="102908" y="137416"/>
                  </a:lnTo>
                  <a:lnTo>
                    <a:pt x="133302" y="104532"/>
                  </a:lnTo>
                  <a:lnTo>
                    <a:pt x="152278" y="65349"/>
                  </a:lnTo>
                  <a:lnTo>
                    <a:pt x="155420" y="43729"/>
                  </a:lnTo>
                  <a:lnTo>
                    <a:pt x="147982" y="43729"/>
                  </a:lnTo>
                  <a:lnTo>
                    <a:pt x="147982" y="20290"/>
                  </a:lnTo>
                  <a:close/>
                </a:path>
                <a:path w="585470" h="316865">
                  <a:moveTo>
                    <a:pt x="128391" y="20290"/>
                  </a:moveTo>
                  <a:lnTo>
                    <a:pt x="16442" y="20290"/>
                  </a:lnTo>
                  <a:lnTo>
                    <a:pt x="16442" y="43729"/>
                  </a:lnTo>
                  <a:lnTo>
                    <a:pt x="126018" y="43729"/>
                  </a:lnTo>
                  <a:lnTo>
                    <a:pt x="128391" y="32535"/>
                  </a:lnTo>
                  <a:lnTo>
                    <a:pt x="128391" y="20290"/>
                  </a:lnTo>
                  <a:close/>
                </a:path>
                <a:path w="585470" h="316865">
                  <a:moveTo>
                    <a:pt x="158827" y="20290"/>
                  </a:moveTo>
                  <a:lnTo>
                    <a:pt x="147982" y="20290"/>
                  </a:lnTo>
                  <a:lnTo>
                    <a:pt x="147982" y="43729"/>
                  </a:lnTo>
                  <a:lnTo>
                    <a:pt x="155420" y="43729"/>
                  </a:lnTo>
                  <a:lnTo>
                    <a:pt x="158827" y="20290"/>
                  </a:lnTo>
                  <a:close/>
                </a:path>
                <a:path w="585470" h="316865">
                  <a:moveTo>
                    <a:pt x="256782" y="0"/>
                  </a:moveTo>
                  <a:lnTo>
                    <a:pt x="227745" y="0"/>
                  </a:lnTo>
                  <a:lnTo>
                    <a:pt x="227745" y="180517"/>
                  </a:lnTo>
                  <a:lnTo>
                    <a:pt x="256782" y="180517"/>
                  </a:lnTo>
                  <a:lnTo>
                    <a:pt x="256782" y="105301"/>
                  </a:lnTo>
                  <a:lnTo>
                    <a:pt x="233342" y="105301"/>
                  </a:lnTo>
                  <a:lnTo>
                    <a:pt x="233342" y="81162"/>
                  </a:lnTo>
                  <a:lnTo>
                    <a:pt x="256782" y="81162"/>
                  </a:lnTo>
                  <a:lnTo>
                    <a:pt x="256782" y="0"/>
                  </a:lnTo>
                  <a:close/>
                </a:path>
                <a:path w="585470" h="316865">
                  <a:moveTo>
                    <a:pt x="227745" y="81162"/>
                  </a:moveTo>
                  <a:lnTo>
                    <a:pt x="159176" y="81162"/>
                  </a:lnTo>
                  <a:lnTo>
                    <a:pt x="159176" y="105301"/>
                  </a:lnTo>
                  <a:lnTo>
                    <a:pt x="227745" y="105301"/>
                  </a:lnTo>
                  <a:lnTo>
                    <a:pt x="227745" y="81162"/>
                  </a:lnTo>
                  <a:close/>
                </a:path>
                <a:path w="585470" h="316865">
                  <a:moveTo>
                    <a:pt x="256782" y="81162"/>
                  </a:moveTo>
                  <a:lnTo>
                    <a:pt x="233342" y="81162"/>
                  </a:lnTo>
                  <a:lnTo>
                    <a:pt x="233342" y="105301"/>
                  </a:lnTo>
                  <a:lnTo>
                    <a:pt x="256782" y="105301"/>
                  </a:lnTo>
                  <a:lnTo>
                    <a:pt x="256782" y="81162"/>
                  </a:lnTo>
                  <a:close/>
                </a:path>
                <a:path w="585470" h="316865">
                  <a:moveTo>
                    <a:pt x="256782" y="193811"/>
                  </a:moveTo>
                  <a:lnTo>
                    <a:pt x="52825" y="193811"/>
                  </a:lnTo>
                  <a:lnTo>
                    <a:pt x="52825" y="312056"/>
                  </a:lnTo>
                  <a:lnTo>
                    <a:pt x="256782" y="312056"/>
                  </a:lnTo>
                  <a:lnTo>
                    <a:pt x="256782" y="288267"/>
                  </a:lnTo>
                  <a:lnTo>
                    <a:pt x="81512" y="288267"/>
                  </a:lnTo>
                  <a:lnTo>
                    <a:pt x="81512" y="217250"/>
                  </a:lnTo>
                  <a:lnTo>
                    <a:pt x="256782" y="217250"/>
                  </a:lnTo>
                  <a:lnTo>
                    <a:pt x="256782" y="193811"/>
                  </a:lnTo>
                  <a:close/>
                </a:path>
                <a:path w="585470" h="316865">
                  <a:moveTo>
                    <a:pt x="256782" y="217250"/>
                  </a:moveTo>
                  <a:lnTo>
                    <a:pt x="228445" y="217250"/>
                  </a:lnTo>
                  <a:lnTo>
                    <a:pt x="228445" y="288267"/>
                  </a:lnTo>
                  <a:lnTo>
                    <a:pt x="256782" y="288267"/>
                  </a:lnTo>
                  <a:lnTo>
                    <a:pt x="256782" y="217250"/>
                  </a:lnTo>
                  <a:close/>
                </a:path>
                <a:path w="585470" h="316865">
                  <a:moveTo>
                    <a:pt x="389343" y="18891"/>
                  </a:moveTo>
                  <a:lnTo>
                    <a:pt x="384795" y="18891"/>
                  </a:lnTo>
                  <a:lnTo>
                    <a:pt x="384795" y="61221"/>
                  </a:lnTo>
                  <a:lnTo>
                    <a:pt x="380269" y="88848"/>
                  </a:lnTo>
                  <a:lnTo>
                    <a:pt x="367216" y="115884"/>
                  </a:lnTo>
                  <a:lnTo>
                    <a:pt x="346422" y="139640"/>
                  </a:lnTo>
                  <a:lnTo>
                    <a:pt x="318676" y="157427"/>
                  </a:lnTo>
                  <a:lnTo>
                    <a:pt x="334419" y="180167"/>
                  </a:lnTo>
                  <a:lnTo>
                    <a:pt x="365527" y="159269"/>
                  </a:lnTo>
                  <a:lnTo>
                    <a:pt x="388600" y="130533"/>
                  </a:lnTo>
                  <a:lnTo>
                    <a:pt x="398853" y="106485"/>
                  </a:lnTo>
                  <a:lnTo>
                    <a:pt x="394104" y="95768"/>
                  </a:lnTo>
                  <a:lnTo>
                    <a:pt x="389343" y="61221"/>
                  </a:lnTo>
                  <a:lnTo>
                    <a:pt x="389343" y="18891"/>
                  </a:lnTo>
                  <a:close/>
                </a:path>
                <a:path w="585470" h="316865">
                  <a:moveTo>
                    <a:pt x="412433" y="18891"/>
                  </a:moveTo>
                  <a:lnTo>
                    <a:pt x="407885" y="18891"/>
                  </a:lnTo>
                  <a:lnTo>
                    <a:pt x="407885" y="61221"/>
                  </a:lnTo>
                  <a:lnTo>
                    <a:pt x="402949" y="96878"/>
                  </a:lnTo>
                  <a:lnTo>
                    <a:pt x="398853" y="106485"/>
                  </a:lnTo>
                  <a:lnTo>
                    <a:pt x="408016" y="127166"/>
                  </a:lnTo>
                  <a:lnTo>
                    <a:pt x="430521" y="153317"/>
                  </a:lnTo>
                  <a:lnTo>
                    <a:pt x="461060" y="172120"/>
                  </a:lnTo>
                  <a:lnTo>
                    <a:pt x="476453" y="149731"/>
                  </a:lnTo>
                  <a:lnTo>
                    <a:pt x="449330" y="134032"/>
                  </a:lnTo>
                  <a:lnTo>
                    <a:pt x="429225" y="112823"/>
                  </a:lnTo>
                  <a:lnTo>
                    <a:pt x="416729" y="87940"/>
                  </a:lnTo>
                  <a:lnTo>
                    <a:pt x="412433" y="61221"/>
                  </a:lnTo>
                  <a:lnTo>
                    <a:pt x="412433" y="18891"/>
                  </a:lnTo>
                  <a:close/>
                </a:path>
                <a:path w="585470" h="316865">
                  <a:moveTo>
                    <a:pt x="407885" y="18891"/>
                  </a:moveTo>
                  <a:lnTo>
                    <a:pt x="389343" y="18891"/>
                  </a:lnTo>
                  <a:lnTo>
                    <a:pt x="389343" y="61221"/>
                  </a:lnTo>
                  <a:lnTo>
                    <a:pt x="394104" y="95768"/>
                  </a:lnTo>
                  <a:lnTo>
                    <a:pt x="398853" y="106485"/>
                  </a:lnTo>
                  <a:lnTo>
                    <a:pt x="402949" y="96878"/>
                  </a:lnTo>
                  <a:lnTo>
                    <a:pt x="407885" y="61221"/>
                  </a:lnTo>
                  <a:lnTo>
                    <a:pt x="407885" y="18891"/>
                  </a:lnTo>
                  <a:close/>
                </a:path>
                <a:path w="585470" h="316865">
                  <a:moveTo>
                    <a:pt x="584904" y="349"/>
                  </a:moveTo>
                  <a:lnTo>
                    <a:pt x="557266" y="349"/>
                  </a:lnTo>
                  <a:lnTo>
                    <a:pt x="557266" y="191362"/>
                  </a:lnTo>
                  <a:lnTo>
                    <a:pt x="584904" y="191362"/>
                  </a:lnTo>
                  <a:lnTo>
                    <a:pt x="584904" y="106351"/>
                  </a:lnTo>
                  <a:lnTo>
                    <a:pt x="566012" y="106351"/>
                  </a:lnTo>
                  <a:lnTo>
                    <a:pt x="566012" y="82212"/>
                  </a:lnTo>
                  <a:lnTo>
                    <a:pt x="584904" y="82212"/>
                  </a:lnTo>
                  <a:lnTo>
                    <a:pt x="584904" y="349"/>
                  </a:lnTo>
                  <a:close/>
                </a:path>
                <a:path w="585470" h="316865">
                  <a:moveTo>
                    <a:pt x="517035" y="5597"/>
                  </a:moveTo>
                  <a:lnTo>
                    <a:pt x="489397" y="5597"/>
                  </a:lnTo>
                  <a:lnTo>
                    <a:pt x="489397" y="189612"/>
                  </a:lnTo>
                  <a:lnTo>
                    <a:pt x="517035" y="189612"/>
                  </a:lnTo>
                  <a:lnTo>
                    <a:pt x="517035" y="106351"/>
                  </a:lnTo>
                  <a:lnTo>
                    <a:pt x="506190" y="106351"/>
                  </a:lnTo>
                  <a:lnTo>
                    <a:pt x="506190" y="82212"/>
                  </a:lnTo>
                  <a:lnTo>
                    <a:pt x="517035" y="82212"/>
                  </a:lnTo>
                  <a:lnTo>
                    <a:pt x="517035" y="5597"/>
                  </a:lnTo>
                  <a:close/>
                </a:path>
                <a:path w="585470" h="316865">
                  <a:moveTo>
                    <a:pt x="517035" y="82212"/>
                  </a:moveTo>
                  <a:lnTo>
                    <a:pt x="506190" y="82212"/>
                  </a:lnTo>
                  <a:lnTo>
                    <a:pt x="506190" y="106351"/>
                  </a:lnTo>
                  <a:lnTo>
                    <a:pt x="517035" y="106351"/>
                  </a:lnTo>
                  <a:lnTo>
                    <a:pt x="517035" y="82212"/>
                  </a:lnTo>
                  <a:close/>
                </a:path>
                <a:path w="585470" h="316865">
                  <a:moveTo>
                    <a:pt x="557266" y="82212"/>
                  </a:moveTo>
                  <a:lnTo>
                    <a:pt x="517035" y="82212"/>
                  </a:lnTo>
                  <a:lnTo>
                    <a:pt x="517035" y="106351"/>
                  </a:lnTo>
                  <a:lnTo>
                    <a:pt x="557266" y="106351"/>
                  </a:lnTo>
                  <a:lnTo>
                    <a:pt x="557266" y="82212"/>
                  </a:lnTo>
                  <a:close/>
                </a:path>
                <a:path w="585470" h="316865">
                  <a:moveTo>
                    <a:pt x="584904" y="82212"/>
                  </a:moveTo>
                  <a:lnTo>
                    <a:pt x="566012" y="82212"/>
                  </a:lnTo>
                  <a:lnTo>
                    <a:pt x="566012" y="106351"/>
                  </a:lnTo>
                  <a:lnTo>
                    <a:pt x="584904" y="106351"/>
                  </a:lnTo>
                  <a:lnTo>
                    <a:pt x="584904" y="82212"/>
                  </a:lnTo>
                  <a:close/>
                </a:path>
                <a:path w="585470" h="316865">
                  <a:moveTo>
                    <a:pt x="584904" y="208504"/>
                  </a:moveTo>
                  <a:lnTo>
                    <a:pt x="372901" y="208504"/>
                  </a:lnTo>
                  <a:lnTo>
                    <a:pt x="372901" y="232293"/>
                  </a:lnTo>
                  <a:lnTo>
                    <a:pt x="556217" y="232293"/>
                  </a:lnTo>
                  <a:lnTo>
                    <a:pt x="556217" y="316254"/>
                  </a:lnTo>
                  <a:lnTo>
                    <a:pt x="584904" y="316254"/>
                  </a:lnTo>
                  <a:lnTo>
                    <a:pt x="584904" y="2085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49" name="object 49"/>
          <p:cNvSpPr/>
          <p:nvPr/>
        </p:nvSpPr>
        <p:spPr>
          <a:xfrm>
            <a:off x="5729384" y="16452750"/>
            <a:ext cx="3709670" cy="261620"/>
          </a:xfrm>
          <a:custGeom>
            <a:avLst/>
            <a:gdLst/>
            <a:rect l="l" t="t" r="r" b="b"/>
            <a:pathLst>
              <a:path w="3709670" h="261619">
                <a:moveTo>
                  <a:pt x="160011" y="67085"/>
                </a:moveTo>
                <a:lnTo>
                  <a:pt x="0" y="148582"/>
                </a:lnTo>
                <a:lnTo>
                  <a:pt x="0" y="168459"/>
                </a:lnTo>
                <a:lnTo>
                  <a:pt x="160011" y="249956"/>
                </a:lnTo>
                <a:lnTo>
                  <a:pt x="160011" y="218152"/>
                </a:lnTo>
                <a:lnTo>
                  <a:pt x="41395" y="161005"/>
                </a:lnTo>
                <a:lnTo>
                  <a:pt x="38263" y="161005"/>
                </a:lnTo>
                <a:lnTo>
                  <a:pt x="37269" y="159017"/>
                </a:lnTo>
                <a:lnTo>
                  <a:pt x="38263" y="159017"/>
                </a:lnTo>
                <a:lnTo>
                  <a:pt x="38263" y="158024"/>
                </a:lnTo>
                <a:lnTo>
                  <a:pt x="37269" y="158024"/>
                </a:lnTo>
                <a:lnTo>
                  <a:pt x="38263" y="156036"/>
                </a:lnTo>
                <a:lnTo>
                  <a:pt x="41395" y="156036"/>
                </a:lnTo>
                <a:lnTo>
                  <a:pt x="160011" y="98889"/>
                </a:lnTo>
                <a:lnTo>
                  <a:pt x="160011" y="67085"/>
                </a:lnTo>
                <a:close/>
              </a:path>
              <a:path w="3709670" h="261619">
                <a:moveTo>
                  <a:pt x="37269" y="159017"/>
                </a:moveTo>
                <a:lnTo>
                  <a:pt x="38263" y="161005"/>
                </a:lnTo>
                <a:lnTo>
                  <a:pt x="38263" y="159496"/>
                </a:lnTo>
                <a:lnTo>
                  <a:pt x="37269" y="159017"/>
                </a:lnTo>
                <a:close/>
              </a:path>
              <a:path w="3709670" h="261619">
                <a:moveTo>
                  <a:pt x="38263" y="159496"/>
                </a:moveTo>
                <a:lnTo>
                  <a:pt x="38263" y="161005"/>
                </a:lnTo>
                <a:lnTo>
                  <a:pt x="41395" y="161005"/>
                </a:lnTo>
                <a:lnTo>
                  <a:pt x="38263" y="159496"/>
                </a:lnTo>
                <a:close/>
              </a:path>
              <a:path w="3709670" h="261619">
                <a:moveTo>
                  <a:pt x="38263" y="159017"/>
                </a:moveTo>
                <a:lnTo>
                  <a:pt x="37269" y="159017"/>
                </a:lnTo>
                <a:lnTo>
                  <a:pt x="38263" y="159496"/>
                </a:lnTo>
                <a:lnTo>
                  <a:pt x="38263" y="159017"/>
                </a:lnTo>
                <a:close/>
              </a:path>
              <a:path w="3709670" h="261619">
                <a:moveTo>
                  <a:pt x="38263" y="156036"/>
                </a:moveTo>
                <a:lnTo>
                  <a:pt x="37269" y="158024"/>
                </a:lnTo>
                <a:lnTo>
                  <a:pt x="38263" y="157545"/>
                </a:lnTo>
                <a:lnTo>
                  <a:pt x="38263" y="156036"/>
                </a:lnTo>
                <a:close/>
              </a:path>
              <a:path w="3709670" h="261619">
                <a:moveTo>
                  <a:pt x="38263" y="157545"/>
                </a:moveTo>
                <a:lnTo>
                  <a:pt x="37269" y="158024"/>
                </a:lnTo>
                <a:lnTo>
                  <a:pt x="38263" y="158024"/>
                </a:lnTo>
                <a:lnTo>
                  <a:pt x="38263" y="157545"/>
                </a:lnTo>
                <a:close/>
              </a:path>
              <a:path w="3709670" h="261619">
                <a:moveTo>
                  <a:pt x="41395" y="156036"/>
                </a:moveTo>
                <a:lnTo>
                  <a:pt x="38263" y="156036"/>
                </a:lnTo>
                <a:lnTo>
                  <a:pt x="38263" y="157545"/>
                </a:lnTo>
                <a:lnTo>
                  <a:pt x="41395" y="156036"/>
                </a:lnTo>
                <a:close/>
              </a:path>
              <a:path w="3709670" h="261619">
                <a:moveTo>
                  <a:pt x="606286" y="35779"/>
                </a:moveTo>
                <a:lnTo>
                  <a:pt x="575476" y="35779"/>
                </a:lnTo>
                <a:lnTo>
                  <a:pt x="575476" y="257907"/>
                </a:lnTo>
                <a:lnTo>
                  <a:pt x="606286" y="257907"/>
                </a:lnTo>
                <a:lnTo>
                  <a:pt x="606286" y="35779"/>
                </a:lnTo>
                <a:close/>
              </a:path>
              <a:path w="3709670" h="261619">
                <a:moveTo>
                  <a:pt x="606286" y="3478"/>
                </a:moveTo>
                <a:lnTo>
                  <a:pt x="575476" y="3478"/>
                </a:lnTo>
                <a:lnTo>
                  <a:pt x="511869" y="45717"/>
                </a:lnTo>
                <a:lnTo>
                  <a:pt x="511869" y="77024"/>
                </a:lnTo>
                <a:lnTo>
                  <a:pt x="573986" y="35779"/>
                </a:lnTo>
                <a:lnTo>
                  <a:pt x="606286" y="35779"/>
                </a:lnTo>
                <a:lnTo>
                  <a:pt x="606286" y="3478"/>
                </a:lnTo>
                <a:close/>
              </a:path>
              <a:path w="3709670" h="261619">
                <a:moveTo>
                  <a:pt x="1115044" y="26834"/>
                </a:moveTo>
                <a:lnTo>
                  <a:pt x="1053151" y="26834"/>
                </a:lnTo>
                <a:lnTo>
                  <a:pt x="1059876" y="27168"/>
                </a:lnTo>
                <a:lnTo>
                  <a:pt x="1066258" y="28169"/>
                </a:lnTo>
                <a:lnTo>
                  <a:pt x="1095391" y="47332"/>
                </a:lnTo>
                <a:lnTo>
                  <a:pt x="1099697" y="53875"/>
                </a:lnTo>
                <a:lnTo>
                  <a:pt x="1101799" y="61433"/>
                </a:lnTo>
                <a:lnTo>
                  <a:pt x="1101850" y="78349"/>
                </a:lnTo>
                <a:lnTo>
                  <a:pt x="1100277" y="85803"/>
                </a:lnTo>
                <a:lnTo>
                  <a:pt x="1077858" y="121763"/>
                </a:lnTo>
                <a:lnTo>
                  <a:pt x="974636" y="235545"/>
                </a:lnTo>
                <a:lnTo>
                  <a:pt x="974636" y="257907"/>
                </a:lnTo>
                <a:lnTo>
                  <a:pt x="1135145" y="257907"/>
                </a:lnTo>
                <a:lnTo>
                  <a:pt x="1135145" y="230575"/>
                </a:lnTo>
                <a:lnTo>
                  <a:pt x="1016875" y="230575"/>
                </a:lnTo>
                <a:lnTo>
                  <a:pt x="1016875" y="228588"/>
                </a:lnTo>
                <a:lnTo>
                  <a:pt x="1074022" y="167465"/>
                </a:lnTo>
                <a:lnTo>
                  <a:pt x="1101439" y="136298"/>
                </a:lnTo>
                <a:lnTo>
                  <a:pt x="1125579" y="98019"/>
                </a:lnTo>
                <a:lnTo>
                  <a:pt x="1130672" y="70564"/>
                </a:lnTo>
                <a:lnTo>
                  <a:pt x="1130059" y="60974"/>
                </a:lnTo>
                <a:lnTo>
                  <a:pt x="1128219" y="51836"/>
                </a:lnTo>
                <a:lnTo>
                  <a:pt x="1125152" y="43147"/>
                </a:lnTo>
                <a:lnTo>
                  <a:pt x="1120858" y="34909"/>
                </a:lnTo>
                <a:lnTo>
                  <a:pt x="1115485" y="27307"/>
                </a:lnTo>
                <a:lnTo>
                  <a:pt x="1115044" y="26834"/>
                </a:lnTo>
                <a:close/>
              </a:path>
              <a:path w="3709670" h="261619">
                <a:moveTo>
                  <a:pt x="1054145" y="0"/>
                </a:moveTo>
                <a:lnTo>
                  <a:pt x="1014018" y="9441"/>
                </a:lnTo>
                <a:lnTo>
                  <a:pt x="985942" y="35779"/>
                </a:lnTo>
                <a:lnTo>
                  <a:pt x="975630" y="75036"/>
                </a:lnTo>
                <a:lnTo>
                  <a:pt x="1004949" y="75036"/>
                </a:lnTo>
                <a:lnTo>
                  <a:pt x="1005314" y="68001"/>
                </a:lnTo>
                <a:lnTo>
                  <a:pt x="1006409" y="61433"/>
                </a:lnTo>
                <a:lnTo>
                  <a:pt x="1033259" y="30258"/>
                </a:lnTo>
                <a:lnTo>
                  <a:pt x="1053151" y="26834"/>
                </a:lnTo>
                <a:lnTo>
                  <a:pt x="1115044" y="26834"/>
                </a:lnTo>
                <a:lnTo>
                  <a:pt x="1109180" y="20529"/>
                </a:lnTo>
                <a:lnTo>
                  <a:pt x="1075234" y="2360"/>
                </a:lnTo>
                <a:lnTo>
                  <a:pt x="1065008" y="590"/>
                </a:lnTo>
                <a:lnTo>
                  <a:pt x="1054145" y="0"/>
                </a:lnTo>
                <a:close/>
              </a:path>
              <a:path w="3709670" h="261619">
                <a:moveTo>
                  <a:pt x="1512440" y="194299"/>
                </a:moveTo>
                <a:lnTo>
                  <a:pt x="1481133" y="194299"/>
                </a:lnTo>
                <a:lnTo>
                  <a:pt x="1482267" y="203997"/>
                </a:lnTo>
                <a:lnTo>
                  <a:pt x="1506570" y="242843"/>
                </a:lnTo>
                <a:lnTo>
                  <a:pt x="1544336" y="259273"/>
                </a:lnTo>
                <a:lnTo>
                  <a:pt x="1567599" y="261385"/>
                </a:lnTo>
                <a:lnTo>
                  <a:pt x="1579626" y="260795"/>
                </a:lnTo>
                <a:lnTo>
                  <a:pt x="1620879" y="246788"/>
                </a:lnTo>
                <a:lnTo>
                  <a:pt x="1635967" y="234054"/>
                </a:lnTo>
                <a:lnTo>
                  <a:pt x="1567102" y="234054"/>
                </a:lnTo>
                <a:lnTo>
                  <a:pt x="1559935" y="233751"/>
                </a:lnTo>
                <a:lnTo>
                  <a:pt x="1520888" y="215543"/>
                </a:lnTo>
                <a:lnTo>
                  <a:pt x="1513102" y="202499"/>
                </a:lnTo>
                <a:lnTo>
                  <a:pt x="1512440" y="194299"/>
                </a:lnTo>
                <a:close/>
              </a:path>
              <a:path w="3709670" h="261619">
                <a:moveTo>
                  <a:pt x="1629745" y="26834"/>
                </a:moveTo>
                <a:lnTo>
                  <a:pt x="1577455" y="26834"/>
                </a:lnTo>
                <a:lnTo>
                  <a:pt x="1585571" y="28614"/>
                </a:lnTo>
                <a:lnTo>
                  <a:pt x="1599402" y="35737"/>
                </a:lnTo>
                <a:lnTo>
                  <a:pt x="1604786" y="40706"/>
                </a:lnTo>
                <a:lnTo>
                  <a:pt x="1612405" y="53461"/>
                </a:lnTo>
                <a:lnTo>
                  <a:pt x="1614310" y="60956"/>
                </a:lnTo>
                <a:lnTo>
                  <a:pt x="1614310" y="78515"/>
                </a:lnTo>
                <a:lnTo>
                  <a:pt x="1612116" y="86300"/>
                </a:lnTo>
                <a:lnTo>
                  <a:pt x="1607726" y="92926"/>
                </a:lnTo>
                <a:lnTo>
                  <a:pt x="1603420" y="99551"/>
                </a:lnTo>
                <a:lnTo>
                  <a:pt x="1563127" y="113797"/>
                </a:lnTo>
                <a:lnTo>
                  <a:pt x="1542752" y="113797"/>
                </a:lnTo>
                <a:lnTo>
                  <a:pt x="1542752" y="141128"/>
                </a:lnTo>
                <a:lnTo>
                  <a:pt x="1563127" y="141128"/>
                </a:lnTo>
                <a:lnTo>
                  <a:pt x="1572444" y="141508"/>
                </a:lnTo>
                <a:lnTo>
                  <a:pt x="1612416" y="159002"/>
                </a:lnTo>
                <a:lnTo>
                  <a:pt x="1623255" y="188833"/>
                </a:lnTo>
                <a:lnTo>
                  <a:pt x="1623255" y="197778"/>
                </a:lnTo>
                <a:lnTo>
                  <a:pt x="1596173" y="228339"/>
                </a:lnTo>
                <a:lnTo>
                  <a:pt x="1567102" y="234054"/>
                </a:lnTo>
                <a:lnTo>
                  <a:pt x="1635967" y="234054"/>
                </a:lnTo>
                <a:lnTo>
                  <a:pt x="1652861" y="198943"/>
                </a:lnTo>
                <a:lnTo>
                  <a:pt x="1653568" y="188833"/>
                </a:lnTo>
                <a:lnTo>
                  <a:pt x="1652722" y="177210"/>
                </a:lnTo>
                <a:lnTo>
                  <a:pt x="1632596" y="140732"/>
                </a:lnTo>
                <a:lnTo>
                  <a:pt x="1602384" y="127711"/>
                </a:lnTo>
                <a:lnTo>
                  <a:pt x="1602384" y="125723"/>
                </a:lnTo>
                <a:lnTo>
                  <a:pt x="1637767" y="96754"/>
                </a:lnTo>
                <a:lnTo>
                  <a:pt x="1644126" y="68079"/>
                </a:lnTo>
                <a:lnTo>
                  <a:pt x="1643560" y="59227"/>
                </a:lnTo>
                <a:lnTo>
                  <a:pt x="1641859" y="50686"/>
                </a:lnTo>
                <a:lnTo>
                  <a:pt x="1639025" y="42456"/>
                </a:lnTo>
                <a:lnTo>
                  <a:pt x="1635058" y="34536"/>
                </a:lnTo>
                <a:lnTo>
                  <a:pt x="1630034" y="27152"/>
                </a:lnTo>
                <a:lnTo>
                  <a:pt x="1629745" y="26834"/>
                </a:lnTo>
                <a:close/>
              </a:path>
              <a:path w="3709670" h="261619">
                <a:moveTo>
                  <a:pt x="1568593" y="0"/>
                </a:moveTo>
                <a:lnTo>
                  <a:pt x="1528217" y="8447"/>
                </a:lnTo>
                <a:lnTo>
                  <a:pt x="1493657" y="39878"/>
                </a:lnTo>
                <a:lnTo>
                  <a:pt x="1486599" y="67085"/>
                </a:lnTo>
                <a:lnTo>
                  <a:pt x="1516415" y="67085"/>
                </a:lnTo>
                <a:lnTo>
                  <a:pt x="1516829" y="58637"/>
                </a:lnTo>
                <a:lnTo>
                  <a:pt x="1519480" y="51432"/>
                </a:lnTo>
                <a:lnTo>
                  <a:pt x="1524366" y="45469"/>
                </a:lnTo>
                <a:lnTo>
                  <a:pt x="1529253" y="39423"/>
                </a:lnTo>
                <a:lnTo>
                  <a:pt x="1535547" y="34826"/>
                </a:lnTo>
                <a:lnTo>
                  <a:pt x="1551035" y="28449"/>
                </a:lnTo>
                <a:lnTo>
                  <a:pt x="1559317" y="26834"/>
                </a:lnTo>
                <a:lnTo>
                  <a:pt x="1629745" y="26834"/>
                </a:lnTo>
                <a:lnTo>
                  <a:pt x="1624032" y="20529"/>
                </a:lnTo>
                <a:lnTo>
                  <a:pt x="1590520" y="2391"/>
                </a:lnTo>
                <a:lnTo>
                  <a:pt x="1579976" y="597"/>
                </a:lnTo>
                <a:lnTo>
                  <a:pt x="1568593" y="0"/>
                </a:lnTo>
                <a:close/>
              </a:path>
              <a:path w="3709670" h="261619">
                <a:moveTo>
                  <a:pt x="2123789" y="3478"/>
                </a:moveTo>
                <a:lnTo>
                  <a:pt x="2113354" y="3478"/>
                </a:lnTo>
                <a:lnTo>
                  <a:pt x="2113354" y="257907"/>
                </a:lnTo>
                <a:lnTo>
                  <a:pt x="2142672" y="257907"/>
                </a:lnTo>
                <a:lnTo>
                  <a:pt x="2142672" y="42736"/>
                </a:lnTo>
                <a:lnTo>
                  <a:pt x="2123789" y="42736"/>
                </a:lnTo>
                <a:lnTo>
                  <a:pt x="2123789" y="3478"/>
                </a:lnTo>
                <a:close/>
              </a:path>
              <a:path w="3709670" h="261619">
                <a:moveTo>
                  <a:pt x="2113354" y="3478"/>
                </a:moveTo>
                <a:lnTo>
                  <a:pt x="2105403" y="3478"/>
                </a:lnTo>
                <a:lnTo>
                  <a:pt x="1993593" y="180385"/>
                </a:lnTo>
                <a:lnTo>
                  <a:pt x="1993593" y="205729"/>
                </a:lnTo>
                <a:lnTo>
                  <a:pt x="2113354" y="205729"/>
                </a:lnTo>
                <a:lnTo>
                  <a:pt x="2113354" y="178398"/>
                </a:lnTo>
                <a:lnTo>
                  <a:pt x="2026887" y="178398"/>
                </a:lnTo>
                <a:lnTo>
                  <a:pt x="2026887" y="176410"/>
                </a:lnTo>
                <a:lnTo>
                  <a:pt x="2111366" y="42736"/>
                </a:lnTo>
                <a:lnTo>
                  <a:pt x="2113354" y="42736"/>
                </a:lnTo>
                <a:lnTo>
                  <a:pt x="2113354" y="3478"/>
                </a:lnTo>
                <a:close/>
              </a:path>
              <a:path w="3709670" h="261619">
                <a:moveTo>
                  <a:pt x="2177457" y="178398"/>
                </a:moveTo>
                <a:lnTo>
                  <a:pt x="2142672" y="178398"/>
                </a:lnTo>
                <a:lnTo>
                  <a:pt x="2142672" y="205729"/>
                </a:lnTo>
                <a:lnTo>
                  <a:pt x="2177457" y="205729"/>
                </a:lnTo>
                <a:lnTo>
                  <a:pt x="2177457" y="178398"/>
                </a:lnTo>
                <a:close/>
              </a:path>
              <a:path w="3709670" h="261619">
                <a:moveTo>
                  <a:pt x="2142672" y="3478"/>
                </a:moveTo>
                <a:lnTo>
                  <a:pt x="2123789" y="3478"/>
                </a:lnTo>
                <a:lnTo>
                  <a:pt x="2123789" y="42736"/>
                </a:lnTo>
                <a:lnTo>
                  <a:pt x="2142672" y="42736"/>
                </a:lnTo>
                <a:lnTo>
                  <a:pt x="2142672" y="3478"/>
                </a:lnTo>
                <a:close/>
              </a:path>
              <a:path w="3709670" h="261619">
                <a:moveTo>
                  <a:pt x="2549503" y="194299"/>
                </a:moveTo>
                <a:lnTo>
                  <a:pt x="2519688" y="194299"/>
                </a:lnTo>
                <a:lnTo>
                  <a:pt x="2520782" y="203726"/>
                </a:lnTo>
                <a:lnTo>
                  <a:pt x="2543540" y="242378"/>
                </a:lnTo>
                <a:lnTo>
                  <a:pt x="2577922" y="259211"/>
                </a:lnTo>
                <a:lnTo>
                  <a:pt x="2598699" y="261385"/>
                </a:lnTo>
                <a:lnTo>
                  <a:pt x="2610486" y="260702"/>
                </a:lnTo>
                <a:lnTo>
                  <a:pt x="2650924" y="244427"/>
                </a:lnTo>
                <a:lnTo>
                  <a:pt x="2661796" y="234054"/>
                </a:lnTo>
                <a:lnTo>
                  <a:pt x="2598699" y="234054"/>
                </a:lnTo>
                <a:lnTo>
                  <a:pt x="2589289" y="233355"/>
                </a:lnTo>
                <a:lnTo>
                  <a:pt x="2554286" y="210077"/>
                </a:lnTo>
                <a:lnTo>
                  <a:pt x="2551134" y="202561"/>
                </a:lnTo>
                <a:lnTo>
                  <a:pt x="2549503" y="194299"/>
                </a:lnTo>
                <a:close/>
              </a:path>
              <a:path w="3709670" h="261619">
                <a:moveTo>
                  <a:pt x="2662565" y="119180"/>
                </a:moveTo>
                <a:lnTo>
                  <a:pt x="2588926" y="119180"/>
                </a:lnTo>
                <a:lnTo>
                  <a:pt x="2596712" y="119263"/>
                </a:lnTo>
                <a:lnTo>
                  <a:pt x="2604624" y="119791"/>
                </a:lnTo>
                <a:lnTo>
                  <a:pt x="2641591" y="141477"/>
                </a:lnTo>
                <a:lnTo>
                  <a:pt x="2652865" y="177404"/>
                </a:lnTo>
                <a:lnTo>
                  <a:pt x="2652422" y="185331"/>
                </a:lnTo>
                <a:lnTo>
                  <a:pt x="2632343" y="222718"/>
                </a:lnTo>
                <a:lnTo>
                  <a:pt x="2598699" y="234054"/>
                </a:lnTo>
                <a:lnTo>
                  <a:pt x="2661796" y="234054"/>
                </a:lnTo>
                <a:lnTo>
                  <a:pt x="2679952" y="199929"/>
                </a:lnTo>
                <a:lnTo>
                  <a:pt x="2682681" y="176907"/>
                </a:lnTo>
                <a:lnTo>
                  <a:pt x="2682021" y="164887"/>
                </a:lnTo>
                <a:lnTo>
                  <a:pt x="2680041" y="153551"/>
                </a:lnTo>
                <a:lnTo>
                  <a:pt x="2676741" y="142898"/>
                </a:lnTo>
                <a:lnTo>
                  <a:pt x="2672121" y="132929"/>
                </a:lnTo>
                <a:lnTo>
                  <a:pt x="2666406" y="123813"/>
                </a:lnTo>
                <a:lnTo>
                  <a:pt x="2662565" y="119180"/>
                </a:lnTo>
                <a:close/>
              </a:path>
              <a:path w="3709670" h="261619">
                <a:moveTo>
                  <a:pt x="2671252" y="3478"/>
                </a:moveTo>
                <a:lnTo>
                  <a:pt x="2539068" y="3478"/>
                </a:lnTo>
                <a:lnTo>
                  <a:pt x="2523663" y="128705"/>
                </a:lnTo>
                <a:lnTo>
                  <a:pt x="2552485" y="132183"/>
                </a:lnTo>
                <a:lnTo>
                  <a:pt x="2557786" y="128373"/>
                </a:lnTo>
                <a:lnTo>
                  <a:pt x="2564535" y="125267"/>
                </a:lnTo>
                <a:lnTo>
                  <a:pt x="2572735" y="122866"/>
                </a:lnTo>
                <a:lnTo>
                  <a:pt x="2580934" y="120381"/>
                </a:lnTo>
                <a:lnTo>
                  <a:pt x="2588926" y="119180"/>
                </a:lnTo>
                <a:lnTo>
                  <a:pt x="2662565" y="119180"/>
                </a:lnTo>
                <a:lnTo>
                  <a:pt x="2659698" y="115722"/>
                </a:lnTo>
                <a:lnTo>
                  <a:pt x="2651995" y="108657"/>
                </a:lnTo>
                <a:lnTo>
                  <a:pt x="2647949" y="105846"/>
                </a:lnTo>
                <a:lnTo>
                  <a:pt x="2555963" y="105846"/>
                </a:lnTo>
                <a:lnTo>
                  <a:pt x="2564908" y="30809"/>
                </a:lnTo>
                <a:lnTo>
                  <a:pt x="2671252" y="30809"/>
                </a:lnTo>
                <a:lnTo>
                  <a:pt x="2671252" y="3478"/>
                </a:lnTo>
                <a:close/>
              </a:path>
              <a:path w="3709670" h="261619">
                <a:moveTo>
                  <a:pt x="2601681" y="91435"/>
                </a:moveTo>
                <a:lnTo>
                  <a:pt x="2593151" y="91435"/>
                </a:lnTo>
                <a:lnTo>
                  <a:pt x="2584951" y="92801"/>
                </a:lnTo>
                <a:lnTo>
                  <a:pt x="2569215" y="98268"/>
                </a:lnTo>
                <a:lnTo>
                  <a:pt x="2562672" y="101705"/>
                </a:lnTo>
                <a:lnTo>
                  <a:pt x="2557454" y="105846"/>
                </a:lnTo>
                <a:lnTo>
                  <a:pt x="2647949" y="105846"/>
                </a:lnTo>
                <a:lnTo>
                  <a:pt x="2601681" y="91435"/>
                </a:lnTo>
                <a:close/>
              </a:path>
              <a:path w="3709670" h="261619">
                <a:moveTo>
                  <a:pt x="3115663" y="0"/>
                </a:moveTo>
                <a:lnTo>
                  <a:pt x="3077027" y="9317"/>
                </a:lnTo>
                <a:lnTo>
                  <a:pt x="3047956" y="36648"/>
                </a:lnTo>
                <a:lnTo>
                  <a:pt x="3029570" y="80751"/>
                </a:lnTo>
                <a:lnTo>
                  <a:pt x="3023686" y="123487"/>
                </a:lnTo>
                <a:lnTo>
                  <a:pt x="3023278" y="142161"/>
                </a:lnTo>
                <a:lnTo>
                  <a:pt x="3023723" y="157527"/>
                </a:lnTo>
                <a:lnTo>
                  <a:pt x="3031060" y="199269"/>
                </a:lnTo>
                <a:lnTo>
                  <a:pt x="3051807" y="236166"/>
                </a:lnTo>
                <a:lnTo>
                  <a:pt x="3088208" y="257938"/>
                </a:lnTo>
                <a:lnTo>
                  <a:pt x="3111688" y="261385"/>
                </a:lnTo>
                <a:lnTo>
                  <a:pt x="3124126" y="260780"/>
                </a:lnTo>
                <a:lnTo>
                  <a:pt x="3165442" y="243930"/>
                </a:lnTo>
                <a:lnTo>
                  <a:pt x="3175575" y="234054"/>
                </a:lnTo>
                <a:lnTo>
                  <a:pt x="3111688" y="234054"/>
                </a:lnTo>
                <a:lnTo>
                  <a:pt x="3103946" y="233549"/>
                </a:lnTo>
                <a:lnTo>
                  <a:pt x="3067538" y="211001"/>
                </a:lnTo>
                <a:lnTo>
                  <a:pt x="3056528" y="176410"/>
                </a:lnTo>
                <a:lnTo>
                  <a:pt x="3056646" y="168203"/>
                </a:lnTo>
                <a:lnTo>
                  <a:pt x="3057978" y="161543"/>
                </a:lnTo>
                <a:lnTo>
                  <a:pt x="3060876" y="154669"/>
                </a:lnTo>
                <a:lnTo>
                  <a:pt x="3063775" y="147712"/>
                </a:lnTo>
                <a:lnTo>
                  <a:pt x="3086838" y="125226"/>
                </a:lnTo>
                <a:lnTo>
                  <a:pt x="3052056" y="125226"/>
                </a:lnTo>
                <a:lnTo>
                  <a:pt x="3056373" y="83950"/>
                </a:lnTo>
                <a:lnTo>
                  <a:pt x="3078370" y="41796"/>
                </a:lnTo>
                <a:lnTo>
                  <a:pt x="3115663" y="27331"/>
                </a:lnTo>
                <a:lnTo>
                  <a:pt x="3177173" y="27331"/>
                </a:lnTo>
                <a:lnTo>
                  <a:pt x="3175341" y="25017"/>
                </a:lnTo>
                <a:lnTo>
                  <a:pt x="3135851" y="2143"/>
                </a:lnTo>
                <a:lnTo>
                  <a:pt x="3126052" y="535"/>
                </a:lnTo>
                <a:lnTo>
                  <a:pt x="3115663" y="0"/>
                </a:lnTo>
                <a:close/>
              </a:path>
              <a:path w="3709670" h="261619">
                <a:moveTo>
                  <a:pt x="3175985" y="118766"/>
                </a:moveTo>
                <a:lnTo>
                  <a:pt x="3112681" y="118766"/>
                </a:lnTo>
                <a:lnTo>
                  <a:pt x="3120291" y="119247"/>
                </a:lnTo>
                <a:lnTo>
                  <a:pt x="3127465" y="120692"/>
                </a:lnTo>
                <a:lnTo>
                  <a:pt x="3159766" y="147215"/>
                </a:lnTo>
                <a:lnTo>
                  <a:pt x="3166847" y="175913"/>
                </a:lnTo>
                <a:lnTo>
                  <a:pt x="3166377" y="183864"/>
                </a:lnTo>
                <a:lnTo>
                  <a:pt x="3145704" y="221980"/>
                </a:lnTo>
                <a:lnTo>
                  <a:pt x="3111688" y="234054"/>
                </a:lnTo>
                <a:lnTo>
                  <a:pt x="3175575" y="234054"/>
                </a:lnTo>
                <a:lnTo>
                  <a:pt x="3194023" y="198523"/>
                </a:lnTo>
                <a:lnTo>
                  <a:pt x="3196663" y="175913"/>
                </a:lnTo>
                <a:lnTo>
                  <a:pt x="3195979" y="163963"/>
                </a:lnTo>
                <a:lnTo>
                  <a:pt x="3193930" y="152713"/>
                </a:lnTo>
                <a:lnTo>
                  <a:pt x="3190513" y="142161"/>
                </a:lnTo>
                <a:lnTo>
                  <a:pt x="3185730" y="132307"/>
                </a:lnTo>
                <a:lnTo>
                  <a:pt x="3179814" y="123262"/>
                </a:lnTo>
                <a:lnTo>
                  <a:pt x="3175985" y="118766"/>
                </a:lnTo>
                <a:close/>
              </a:path>
              <a:path w="3709670" h="261619">
                <a:moveTo>
                  <a:pt x="3116657" y="91435"/>
                </a:moveTo>
                <a:lnTo>
                  <a:pt x="3107960" y="91435"/>
                </a:lnTo>
                <a:lnTo>
                  <a:pt x="3099720" y="92801"/>
                </a:lnTo>
                <a:lnTo>
                  <a:pt x="3064189" y="112182"/>
                </a:lnTo>
                <a:lnTo>
                  <a:pt x="3054044" y="125226"/>
                </a:lnTo>
                <a:lnTo>
                  <a:pt x="3086838" y="125226"/>
                </a:lnTo>
                <a:lnTo>
                  <a:pt x="3090692" y="123487"/>
                </a:lnTo>
                <a:lnTo>
                  <a:pt x="3097483" y="120340"/>
                </a:lnTo>
                <a:lnTo>
                  <a:pt x="3104813" y="118766"/>
                </a:lnTo>
                <a:lnTo>
                  <a:pt x="3175985" y="118766"/>
                </a:lnTo>
                <a:lnTo>
                  <a:pt x="3172996" y="115256"/>
                </a:lnTo>
                <a:lnTo>
                  <a:pt x="3137590" y="94168"/>
                </a:lnTo>
                <a:lnTo>
                  <a:pt x="3127356" y="92118"/>
                </a:lnTo>
                <a:lnTo>
                  <a:pt x="3116657" y="91435"/>
                </a:lnTo>
                <a:close/>
              </a:path>
              <a:path w="3709670" h="261619">
                <a:moveTo>
                  <a:pt x="3177173" y="27331"/>
                </a:moveTo>
                <a:lnTo>
                  <a:pt x="3115663" y="27331"/>
                </a:lnTo>
                <a:lnTo>
                  <a:pt x="3125229" y="28037"/>
                </a:lnTo>
                <a:lnTo>
                  <a:pt x="3133801" y="30157"/>
                </a:lnTo>
                <a:lnTo>
                  <a:pt x="3161753" y="58878"/>
                </a:lnTo>
                <a:lnTo>
                  <a:pt x="3164362" y="67085"/>
                </a:lnTo>
                <a:lnTo>
                  <a:pt x="3194675" y="67085"/>
                </a:lnTo>
                <a:lnTo>
                  <a:pt x="3192656" y="57496"/>
                </a:lnTo>
                <a:lnTo>
                  <a:pt x="3189706" y="48481"/>
                </a:lnTo>
                <a:lnTo>
                  <a:pt x="3185824" y="40041"/>
                </a:lnTo>
                <a:lnTo>
                  <a:pt x="3181009" y="32176"/>
                </a:lnTo>
                <a:lnTo>
                  <a:pt x="3177173" y="27331"/>
                </a:lnTo>
                <a:close/>
              </a:path>
              <a:path w="3709670" h="261619">
                <a:moveTo>
                  <a:pt x="3671387" y="159496"/>
                </a:moveTo>
                <a:lnTo>
                  <a:pt x="3549639" y="218152"/>
                </a:lnTo>
                <a:lnTo>
                  <a:pt x="3549639" y="249956"/>
                </a:lnTo>
                <a:lnTo>
                  <a:pt x="3709650" y="168459"/>
                </a:lnTo>
                <a:lnTo>
                  <a:pt x="3709650" y="161005"/>
                </a:lnTo>
                <a:lnTo>
                  <a:pt x="3671387" y="161005"/>
                </a:lnTo>
                <a:lnTo>
                  <a:pt x="3671387" y="159496"/>
                </a:lnTo>
                <a:close/>
              </a:path>
              <a:path w="3709670" h="261619">
                <a:moveTo>
                  <a:pt x="3672381" y="159017"/>
                </a:moveTo>
                <a:lnTo>
                  <a:pt x="3671387" y="159496"/>
                </a:lnTo>
                <a:lnTo>
                  <a:pt x="3671387" y="161005"/>
                </a:lnTo>
                <a:lnTo>
                  <a:pt x="3672381" y="159017"/>
                </a:lnTo>
                <a:close/>
              </a:path>
              <a:path w="3709670" h="261619">
                <a:moveTo>
                  <a:pt x="3709650" y="159017"/>
                </a:moveTo>
                <a:lnTo>
                  <a:pt x="3672381" y="159017"/>
                </a:lnTo>
                <a:lnTo>
                  <a:pt x="3671387" y="161005"/>
                </a:lnTo>
                <a:lnTo>
                  <a:pt x="3709650" y="161005"/>
                </a:lnTo>
                <a:lnTo>
                  <a:pt x="3709650" y="159017"/>
                </a:lnTo>
                <a:close/>
              </a:path>
              <a:path w="3709670" h="261619">
                <a:moveTo>
                  <a:pt x="3671387" y="157544"/>
                </a:moveTo>
                <a:lnTo>
                  <a:pt x="3671387" y="159496"/>
                </a:lnTo>
                <a:lnTo>
                  <a:pt x="3672381" y="159017"/>
                </a:lnTo>
                <a:lnTo>
                  <a:pt x="3709650" y="159017"/>
                </a:lnTo>
                <a:lnTo>
                  <a:pt x="3709650" y="158024"/>
                </a:lnTo>
                <a:lnTo>
                  <a:pt x="3672381" y="158024"/>
                </a:lnTo>
                <a:lnTo>
                  <a:pt x="3671387" y="157544"/>
                </a:lnTo>
                <a:close/>
              </a:path>
              <a:path w="3709670" h="261619">
                <a:moveTo>
                  <a:pt x="3671387" y="156036"/>
                </a:moveTo>
                <a:lnTo>
                  <a:pt x="3671387" y="157544"/>
                </a:lnTo>
                <a:lnTo>
                  <a:pt x="3672381" y="158024"/>
                </a:lnTo>
                <a:lnTo>
                  <a:pt x="3671387" y="156036"/>
                </a:lnTo>
                <a:close/>
              </a:path>
              <a:path w="3709670" h="261619">
                <a:moveTo>
                  <a:pt x="3709650" y="156036"/>
                </a:moveTo>
                <a:lnTo>
                  <a:pt x="3671387" y="156036"/>
                </a:lnTo>
                <a:lnTo>
                  <a:pt x="3672381" y="158024"/>
                </a:lnTo>
                <a:lnTo>
                  <a:pt x="3709650" y="158024"/>
                </a:lnTo>
                <a:lnTo>
                  <a:pt x="3709650" y="156036"/>
                </a:lnTo>
                <a:close/>
              </a:path>
              <a:path w="3709670" h="261619">
                <a:moveTo>
                  <a:pt x="3549639" y="67085"/>
                </a:moveTo>
                <a:lnTo>
                  <a:pt x="3549639" y="98889"/>
                </a:lnTo>
                <a:lnTo>
                  <a:pt x="3671387" y="157544"/>
                </a:lnTo>
                <a:lnTo>
                  <a:pt x="3671387" y="156036"/>
                </a:lnTo>
                <a:lnTo>
                  <a:pt x="3709650" y="156036"/>
                </a:lnTo>
                <a:lnTo>
                  <a:pt x="3709650" y="148582"/>
                </a:lnTo>
                <a:lnTo>
                  <a:pt x="3549639" y="670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50" name="object 50"/>
          <p:cNvGrpSpPr/>
          <p:nvPr/>
        </p:nvGrpSpPr>
        <p:grpSpPr>
          <a:xfrm rot="0">
            <a:off x="457200" y="317500"/>
            <a:ext cx="15393035" cy="20104100"/>
            <a:chOff x="0" y="0"/>
            <a:chExt cx="15393035" cy="20104100"/>
          </a:xfrm>
        </p:grpSpPr>
        <p:sp>
          <p:nvSpPr>
            <p:cNvPr id="51" name="object 51"/>
            <p:cNvSpPr/>
            <p:nvPr/>
          </p:nvSpPr>
          <p:spPr>
            <a:xfrm>
              <a:off x="6215598" y="10811095"/>
              <a:ext cx="2663190" cy="602615"/>
            </a:xfrm>
            <a:custGeom>
              <a:avLst/>
              <a:gdLst/>
              <a:rect l="l" t="t" r="r" b="b"/>
              <a:pathLst>
                <a:path w="2663190" h="602615">
                  <a:moveTo>
                    <a:pt x="870707" y="232770"/>
                  </a:moveTo>
                  <a:lnTo>
                    <a:pt x="693094" y="232770"/>
                  </a:lnTo>
                  <a:lnTo>
                    <a:pt x="707986" y="233712"/>
                  </a:lnTo>
                  <a:lnTo>
                    <a:pt x="721067" y="236539"/>
                  </a:lnTo>
                  <a:lnTo>
                    <a:pt x="754837" y="266034"/>
                  </a:lnTo>
                  <a:lnTo>
                    <a:pt x="759186" y="290456"/>
                  </a:lnTo>
                  <a:lnTo>
                    <a:pt x="759186" y="301664"/>
                  </a:lnTo>
                  <a:lnTo>
                    <a:pt x="725035" y="322559"/>
                  </a:lnTo>
                  <a:lnTo>
                    <a:pt x="686427" y="328284"/>
                  </a:lnTo>
                  <a:lnTo>
                    <a:pt x="635010" y="334082"/>
                  </a:lnTo>
                  <a:lnTo>
                    <a:pt x="619030" y="336546"/>
                  </a:lnTo>
                  <a:lnTo>
                    <a:pt x="573629" y="347597"/>
                  </a:lnTo>
                  <a:lnTo>
                    <a:pt x="534821" y="366403"/>
                  </a:lnTo>
                  <a:lnTo>
                    <a:pt x="505145" y="394992"/>
                  </a:lnTo>
                  <a:lnTo>
                    <a:pt x="487499" y="435176"/>
                  </a:lnTo>
                  <a:lnTo>
                    <a:pt x="484093" y="469309"/>
                  </a:lnTo>
                  <a:lnTo>
                    <a:pt x="485289" y="490434"/>
                  </a:lnTo>
                  <a:lnTo>
                    <a:pt x="503225" y="542938"/>
                  </a:lnTo>
                  <a:lnTo>
                    <a:pt x="540184" y="578865"/>
                  </a:lnTo>
                  <a:lnTo>
                    <a:pt x="591637" y="598377"/>
                  </a:lnTo>
                  <a:lnTo>
                    <a:pt x="631930" y="602073"/>
                  </a:lnTo>
                  <a:lnTo>
                    <a:pt x="647964" y="601529"/>
                  </a:lnTo>
                  <a:lnTo>
                    <a:pt x="690195" y="593376"/>
                  </a:lnTo>
                  <a:lnTo>
                    <a:pt x="733461" y="568664"/>
                  </a:lnTo>
                  <a:lnTo>
                    <a:pt x="762085" y="531923"/>
                  </a:lnTo>
                  <a:lnTo>
                    <a:pt x="882673" y="531923"/>
                  </a:lnTo>
                  <a:lnTo>
                    <a:pt x="882673" y="516849"/>
                  </a:lnTo>
                  <a:lnTo>
                    <a:pt x="667295" y="516849"/>
                  </a:lnTo>
                  <a:lnTo>
                    <a:pt x="653707" y="516034"/>
                  </a:lnTo>
                  <a:lnTo>
                    <a:pt x="612345" y="496395"/>
                  </a:lnTo>
                  <a:lnTo>
                    <a:pt x="602073" y="465251"/>
                  </a:lnTo>
                  <a:lnTo>
                    <a:pt x="602634" y="456917"/>
                  </a:lnTo>
                  <a:lnTo>
                    <a:pt x="628615" y="421208"/>
                  </a:lnTo>
                  <a:lnTo>
                    <a:pt x="674252" y="407276"/>
                  </a:lnTo>
                  <a:lnTo>
                    <a:pt x="696862" y="404087"/>
                  </a:lnTo>
                  <a:lnTo>
                    <a:pt x="705172" y="402734"/>
                  </a:lnTo>
                  <a:lnTo>
                    <a:pt x="744112" y="394231"/>
                  </a:lnTo>
                  <a:lnTo>
                    <a:pt x="760055" y="387274"/>
                  </a:lnTo>
                  <a:lnTo>
                    <a:pt x="882673" y="387274"/>
                  </a:lnTo>
                  <a:lnTo>
                    <a:pt x="882673" y="293354"/>
                  </a:lnTo>
                  <a:lnTo>
                    <a:pt x="881713" y="274204"/>
                  </a:lnTo>
                  <a:lnTo>
                    <a:pt x="878832" y="256468"/>
                  </a:lnTo>
                  <a:lnTo>
                    <a:pt x="874031" y="240144"/>
                  </a:lnTo>
                  <a:lnTo>
                    <a:pt x="870707" y="232770"/>
                  </a:lnTo>
                  <a:close/>
                </a:path>
                <a:path w="2663190" h="602615">
                  <a:moveTo>
                    <a:pt x="305819" y="103485"/>
                  </a:moveTo>
                  <a:lnTo>
                    <a:pt x="181752" y="103485"/>
                  </a:lnTo>
                  <a:lnTo>
                    <a:pt x="181752" y="593666"/>
                  </a:lnTo>
                  <a:lnTo>
                    <a:pt x="305819" y="593666"/>
                  </a:lnTo>
                  <a:lnTo>
                    <a:pt x="305819" y="103485"/>
                  </a:lnTo>
                  <a:close/>
                </a:path>
                <a:path w="2663190" h="602615">
                  <a:moveTo>
                    <a:pt x="882673" y="531923"/>
                  </a:moveTo>
                  <a:lnTo>
                    <a:pt x="765563" y="531923"/>
                  </a:lnTo>
                  <a:lnTo>
                    <a:pt x="765563" y="593666"/>
                  </a:lnTo>
                  <a:lnTo>
                    <a:pt x="882673" y="593666"/>
                  </a:lnTo>
                  <a:lnTo>
                    <a:pt x="882673" y="531923"/>
                  </a:lnTo>
                  <a:close/>
                </a:path>
                <a:path w="2663190" h="602615">
                  <a:moveTo>
                    <a:pt x="882673" y="387274"/>
                  </a:moveTo>
                  <a:lnTo>
                    <a:pt x="760055" y="387274"/>
                  </a:lnTo>
                  <a:lnTo>
                    <a:pt x="759942" y="436263"/>
                  </a:lnTo>
                  <a:lnTo>
                    <a:pt x="759313" y="445956"/>
                  </a:lnTo>
                  <a:lnTo>
                    <a:pt x="741666" y="485361"/>
                  </a:lnTo>
                  <a:lnTo>
                    <a:pt x="704580" y="510816"/>
                  </a:lnTo>
                  <a:lnTo>
                    <a:pt x="667295" y="516849"/>
                  </a:lnTo>
                  <a:lnTo>
                    <a:pt x="882673" y="516849"/>
                  </a:lnTo>
                  <a:lnTo>
                    <a:pt x="882673" y="387274"/>
                  </a:lnTo>
                  <a:close/>
                </a:path>
                <a:path w="2663190" h="602615">
                  <a:moveTo>
                    <a:pt x="693674" y="142619"/>
                  </a:moveTo>
                  <a:lnTo>
                    <a:pt x="643525" y="146677"/>
                  </a:lnTo>
                  <a:lnTo>
                    <a:pt x="599754" y="158852"/>
                  </a:lnTo>
                  <a:lnTo>
                    <a:pt x="563157" y="178273"/>
                  </a:lnTo>
                  <a:lnTo>
                    <a:pt x="533952" y="204652"/>
                  </a:lnTo>
                  <a:lnTo>
                    <a:pt x="512646" y="236973"/>
                  </a:lnTo>
                  <a:lnTo>
                    <a:pt x="499746" y="274802"/>
                  </a:lnTo>
                  <a:lnTo>
                    <a:pt x="613958" y="284078"/>
                  </a:lnTo>
                  <a:lnTo>
                    <a:pt x="617980" y="273534"/>
                  </a:lnTo>
                  <a:lnTo>
                    <a:pt x="623669" y="263932"/>
                  </a:lnTo>
                  <a:lnTo>
                    <a:pt x="663164" y="236466"/>
                  </a:lnTo>
                  <a:lnTo>
                    <a:pt x="693094" y="232770"/>
                  </a:lnTo>
                  <a:lnTo>
                    <a:pt x="870707" y="232770"/>
                  </a:lnTo>
                  <a:lnTo>
                    <a:pt x="867310" y="225233"/>
                  </a:lnTo>
                  <a:lnTo>
                    <a:pt x="837905" y="188057"/>
                  </a:lnTo>
                  <a:lnTo>
                    <a:pt x="796942" y="162403"/>
                  </a:lnTo>
                  <a:lnTo>
                    <a:pt x="747536" y="147510"/>
                  </a:lnTo>
                  <a:lnTo>
                    <a:pt x="712027" y="143162"/>
                  </a:lnTo>
                  <a:lnTo>
                    <a:pt x="693674" y="142619"/>
                  </a:lnTo>
                  <a:close/>
                </a:path>
                <a:path w="2663190" h="602615">
                  <a:moveTo>
                    <a:pt x="487572" y="0"/>
                  </a:moveTo>
                  <a:lnTo>
                    <a:pt x="0" y="0"/>
                  </a:lnTo>
                  <a:lnTo>
                    <a:pt x="0" y="103485"/>
                  </a:lnTo>
                  <a:lnTo>
                    <a:pt x="487572" y="103485"/>
                  </a:lnTo>
                  <a:lnTo>
                    <a:pt x="487572" y="0"/>
                  </a:lnTo>
                  <a:close/>
                </a:path>
                <a:path w="2663190" h="602615">
                  <a:moveTo>
                    <a:pt x="1098196" y="148416"/>
                  </a:moveTo>
                  <a:lnTo>
                    <a:pt x="978477" y="148416"/>
                  </a:lnTo>
                  <a:lnTo>
                    <a:pt x="978477" y="593666"/>
                  </a:lnTo>
                  <a:lnTo>
                    <a:pt x="1101964" y="593666"/>
                  </a:lnTo>
                  <a:lnTo>
                    <a:pt x="1101964" y="341764"/>
                  </a:lnTo>
                  <a:lnTo>
                    <a:pt x="1102725" y="328538"/>
                  </a:lnTo>
                  <a:lnTo>
                    <a:pt x="1120915" y="283788"/>
                  </a:lnTo>
                  <a:lnTo>
                    <a:pt x="1158910" y="255960"/>
                  </a:lnTo>
                  <a:lnTo>
                    <a:pt x="1196464" y="249293"/>
                  </a:lnTo>
                  <a:lnTo>
                    <a:pt x="1248642" y="249293"/>
                  </a:lnTo>
                  <a:lnTo>
                    <a:pt x="1248642" y="226103"/>
                  </a:lnTo>
                  <a:lnTo>
                    <a:pt x="1098196" y="226103"/>
                  </a:lnTo>
                  <a:lnTo>
                    <a:pt x="1098196" y="148416"/>
                  </a:lnTo>
                  <a:close/>
                </a:path>
                <a:path w="2663190" h="602615">
                  <a:moveTo>
                    <a:pt x="1248642" y="249293"/>
                  </a:moveTo>
                  <a:lnTo>
                    <a:pt x="1196464" y="249293"/>
                  </a:lnTo>
                  <a:lnTo>
                    <a:pt x="1203004" y="249420"/>
                  </a:lnTo>
                  <a:lnTo>
                    <a:pt x="1209871" y="249800"/>
                  </a:lnTo>
                  <a:lnTo>
                    <a:pt x="1248642" y="255960"/>
                  </a:lnTo>
                  <a:lnTo>
                    <a:pt x="1248642" y="249293"/>
                  </a:lnTo>
                  <a:close/>
                </a:path>
                <a:path w="2663190" h="602615">
                  <a:moveTo>
                    <a:pt x="1215983" y="142039"/>
                  </a:moveTo>
                  <a:lnTo>
                    <a:pt x="1209798" y="142039"/>
                  </a:lnTo>
                  <a:lnTo>
                    <a:pt x="1191645" y="143380"/>
                  </a:lnTo>
                  <a:lnTo>
                    <a:pt x="1143707" y="163490"/>
                  </a:lnTo>
                  <a:lnTo>
                    <a:pt x="1109954" y="206645"/>
                  </a:lnTo>
                  <a:lnTo>
                    <a:pt x="1102834" y="226103"/>
                  </a:lnTo>
                  <a:lnTo>
                    <a:pt x="1248642" y="226103"/>
                  </a:lnTo>
                  <a:lnTo>
                    <a:pt x="1248642" y="146387"/>
                  </a:lnTo>
                  <a:lnTo>
                    <a:pt x="1243231" y="145034"/>
                  </a:lnTo>
                  <a:lnTo>
                    <a:pt x="1236950" y="143971"/>
                  </a:lnTo>
                  <a:lnTo>
                    <a:pt x="1222649" y="142425"/>
                  </a:lnTo>
                  <a:lnTo>
                    <a:pt x="1215983" y="142039"/>
                  </a:lnTo>
                  <a:close/>
                </a:path>
                <a:path w="2663190" h="602615">
                  <a:moveTo>
                    <a:pt x="1676862" y="148416"/>
                  </a:moveTo>
                  <a:lnTo>
                    <a:pt x="1317705" y="148416"/>
                  </a:lnTo>
                  <a:lnTo>
                    <a:pt x="1317705" y="246974"/>
                  </a:lnTo>
                  <a:lnTo>
                    <a:pt x="1528155" y="246974"/>
                  </a:lnTo>
                  <a:lnTo>
                    <a:pt x="1528155" y="250163"/>
                  </a:lnTo>
                  <a:lnTo>
                    <a:pt x="1310168" y="520038"/>
                  </a:lnTo>
                  <a:lnTo>
                    <a:pt x="1310168" y="593666"/>
                  </a:lnTo>
                  <a:lnTo>
                    <a:pt x="1684399" y="593666"/>
                  </a:lnTo>
                  <a:lnTo>
                    <a:pt x="1684399" y="495108"/>
                  </a:lnTo>
                  <a:lnTo>
                    <a:pt x="1472209" y="495108"/>
                  </a:lnTo>
                  <a:lnTo>
                    <a:pt x="1472209" y="491920"/>
                  </a:lnTo>
                  <a:lnTo>
                    <a:pt x="1676862" y="228712"/>
                  </a:lnTo>
                  <a:lnTo>
                    <a:pt x="1676862" y="148416"/>
                  </a:lnTo>
                  <a:close/>
                </a:path>
                <a:path w="2663190" h="602615">
                  <a:moveTo>
                    <a:pt x="2144569" y="232770"/>
                  </a:moveTo>
                  <a:lnTo>
                    <a:pt x="1966956" y="232770"/>
                  </a:lnTo>
                  <a:lnTo>
                    <a:pt x="1981848" y="233712"/>
                  </a:lnTo>
                  <a:lnTo>
                    <a:pt x="1994929" y="236539"/>
                  </a:lnTo>
                  <a:lnTo>
                    <a:pt x="2028699" y="266034"/>
                  </a:lnTo>
                  <a:lnTo>
                    <a:pt x="2033047" y="290456"/>
                  </a:lnTo>
                  <a:lnTo>
                    <a:pt x="2033047" y="301664"/>
                  </a:lnTo>
                  <a:lnTo>
                    <a:pt x="1998896" y="322559"/>
                  </a:lnTo>
                  <a:lnTo>
                    <a:pt x="1960288" y="328284"/>
                  </a:lnTo>
                  <a:lnTo>
                    <a:pt x="1908872" y="334082"/>
                  </a:lnTo>
                  <a:lnTo>
                    <a:pt x="1892892" y="336546"/>
                  </a:lnTo>
                  <a:lnTo>
                    <a:pt x="1847490" y="347597"/>
                  </a:lnTo>
                  <a:lnTo>
                    <a:pt x="1808683" y="366403"/>
                  </a:lnTo>
                  <a:lnTo>
                    <a:pt x="1779007" y="394992"/>
                  </a:lnTo>
                  <a:lnTo>
                    <a:pt x="1761361" y="435176"/>
                  </a:lnTo>
                  <a:lnTo>
                    <a:pt x="1757955" y="469309"/>
                  </a:lnTo>
                  <a:lnTo>
                    <a:pt x="1759150" y="490434"/>
                  </a:lnTo>
                  <a:lnTo>
                    <a:pt x="1777086" y="542938"/>
                  </a:lnTo>
                  <a:lnTo>
                    <a:pt x="1814046" y="578865"/>
                  </a:lnTo>
                  <a:lnTo>
                    <a:pt x="1865499" y="598377"/>
                  </a:lnTo>
                  <a:lnTo>
                    <a:pt x="1905792" y="602073"/>
                  </a:lnTo>
                  <a:lnTo>
                    <a:pt x="1921825" y="601529"/>
                  </a:lnTo>
                  <a:lnTo>
                    <a:pt x="1964057" y="593376"/>
                  </a:lnTo>
                  <a:lnTo>
                    <a:pt x="2007323" y="568664"/>
                  </a:lnTo>
                  <a:lnTo>
                    <a:pt x="2035946" y="531923"/>
                  </a:lnTo>
                  <a:lnTo>
                    <a:pt x="2156535" y="531923"/>
                  </a:lnTo>
                  <a:lnTo>
                    <a:pt x="2156535" y="516849"/>
                  </a:lnTo>
                  <a:lnTo>
                    <a:pt x="1941156" y="516849"/>
                  </a:lnTo>
                  <a:lnTo>
                    <a:pt x="1927569" y="516034"/>
                  </a:lnTo>
                  <a:lnTo>
                    <a:pt x="1886207" y="496395"/>
                  </a:lnTo>
                  <a:lnTo>
                    <a:pt x="1875934" y="465251"/>
                  </a:lnTo>
                  <a:lnTo>
                    <a:pt x="1876496" y="456917"/>
                  </a:lnTo>
                  <a:lnTo>
                    <a:pt x="1902476" y="421208"/>
                  </a:lnTo>
                  <a:lnTo>
                    <a:pt x="1948113" y="407276"/>
                  </a:lnTo>
                  <a:lnTo>
                    <a:pt x="1970724" y="404087"/>
                  </a:lnTo>
                  <a:lnTo>
                    <a:pt x="1979034" y="402734"/>
                  </a:lnTo>
                  <a:lnTo>
                    <a:pt x="2017974" y="394231"/>
                  </a:lnTo>
                  <a:lnTo>
                    <a:pt x="2033917" y="387274"/>
                  </a:lnTo>
                  <a:lnTo>
                    <a:pt x="2156535" y="387274"/>
                  </a:lnTo>
                  <a:lnTo>
                    <a:pt x="2156535" y="293354"/>
                  </a:lnTo>
                  <a:lnTo>
                    <a:pt x="2155574" y="274204"/>
                  </a:lnTo>
                  <a:lnTo>
                    <a:pt x="2152694" y="256468"/>
                  </a:lnTo>
                  <a:lnTo>
                    <a:pt x="2147893" y="240144"/>
                  </a:lnTo>
                  <a:lnTo>
                    <a:pt x="2144569" y="232770"/>
                  </a:lnTo>
                  <a:close/>
                </a:path>
                <a:path w="2663190" h="602615">
                  <a:moveTo>
                    <a:pt x="2156535" y="531923"/>
                  </a:moveTo>
                  <a:lnTo>
                    <a:pt x="2039425" y="531923"/>
                  </a:lnTo>
                  <a:lnTo>
                    <a:pt x="2039425" y="593666"/>
                  </a:lnTo>
                  <a:lnTo>
                    <a:pt x="2156535" y="593666"/>
                  </a:lnTo>
                  <a:lnTo>
                    <a:pt x="2156535" y="531923"/>
                  </a:lnTo>
                  <a:close/>
                </a:path>
                <a:path w="2663190" h="602615">
                  <a:moveTo>
                    <a:pt x="2156535" y="387274"/>
                  </a:moveTo>
                  <a:lnTo>
                    <a:pt x="2033917" y="387274"/>
                  </a:lnTo>
                  <a:lnTo>
                    <a:pt x="2033804" y="436263"/>
                  </a:lnTo>
                  <a:lnTo>
                    <a:pt x="2033174" y="445956"/>
                  </a:lnTo>
                  <a:lnTo>
                    <a:pt x="2015528" y="485361"/>
                  </a:lnTo>
                  <a:lnTo>
                    <a:pt x="1978442" y="510816"/>
                  </a:lnTo>
                  <a:lnTo>
                    <a:pt x="1941156" y="516849"/>
                  </a:lnTo>
                  <a:lnTo>
                    <a:pt x="2156535" y="516849"/>
                  </a:lnTo>
                  <a:lnTo>
                    <a:pt x="2156535" y="387274"/>
                  </a:lnTo>
                  <a:close/>
                </a:path>
                <a:path w="2663190" h="602615">
                  <a:moveTo>
                    <a:pt x="1967535" y="142619"/>
                  </a:moveTo>
                  <a:lnTo>
                    <a:pt x="1917387" y="146677"/>
                  </a:lnTo>
                  <a:lnTo>
                    <a:pt x="1873615" y="158852"/>
                  </a:lnTo>
                  <a:lnTo>
                    <a:pt x="1837018" y="178273"/>
                  </a:lnTo>
                  <a:lnTo>
                    <a:pt x="1807813" y="204652"/>
                  </a:lnTo>
                  <a:lnTo>
                    <a:pt x="1786507" y="236973"/>
                  </a:lnTo>
                  <a:lnTo>
                    <a:pt x="1773608" y="274802"/>
                  </a:lnTo>
                  <a:lnTo>
                    <a:pt x="1887819" y="284078"/>
                  </a:lnTo>
                  <a:lnTo>
                    <a:pt x="1891841" y="273534"/>
                  </a:lnTo>
                  <a:lnTo>
                    <a:pt x="1897530" y="263932"/>
                  </a:lnTo>
                  <a:lnTo>
                    <a:pt x="1937026" y="236466"/>
                  </a:lnTo>
                  <a:lnTo>
                    <a:pt x="1966956" y="232770"/>
                  </a:lnTo>
                  <a:lnTo>
                    <a:pt x="2144569" y="232770"/>
                  </a:lnTo>
                  <a:lnTo>
                    <a:pt x="2141171" y="225233"/>
                  </a:lnTo>
                  <a:lnTo>
                    <a:pt x="2111767" y="188057"/>
                  </a:lnTo>
                  <a:lnTo>
                    <a:pt x="2070804" y="162403"/>
                  </a:lnTo>
                  <a:lnTo>
                    <a:pt x="2021398" y="147510"/>
                  </a:lnTo>
                  <a:lnTo>
                    <a:pt x="1985888" y="143162"/>
                  </a:lnTo>
                  <a:lnTo>
                    <a:pt x="1967535" y="142619"/>
                  </a:lnTo>
                  <a:close/>
                </a:path>
                <a:path w="2663190" h="602615">
                  <a:moveTo>
                    <a:pt x="2370029" y="148416"/>
                  </a:moveTo>
                  <a:lnTo>
                    <a:pt x="2252339" y="148416"/>
                  </a:lnTo>
                  <a:lnTo>
                    <a:pt x="2252339" y="593666"/>
                  </a:lnTo>
                  <a:lnTo>
                    <a:pt x="2375826" y="593666"/>
                  </a:lnTo>
                  <a:lnTo>
                    <a:pt x="2375826" y="336256"/>
                  </a:lnTo>
                  <a:lnTo>
                    <a:pt x="2376605" y="322433"/>
                  </a:lnTo>
                  <a:lnTo>
                    <a:pt x="2392421" y="277592"/>
                  </a:lnTo>
                  <a:lnTo>
                    <a:pt x="2426047" y="251268"/>
                  </a:lnTo>
                  <a:lnTo>
                    <a:pt x="2460180" y="245235"/>
                  </a:lnTo>
                  <a:lnTo>
                    <a:pt x="2653367" y="245235"/>
                  </a:lnTo>
                  <a:lnTo>
                    <a:pt x="2652042" y="240488"/>
                  </a:lnTo>
                  <a:lnTo>
                    <a:pt x="2646271" y="226973"/>
                  </a:lnTo>
                  <a:lnTo>
                    <a:pt x="2370029" y="226973"/>
                  </a:lnTo>
                  <a:lnTo>
                    <a:pt x="2370029" y="148416"/>
                  </a:lnTo>
                  <a:close/>
                </a:path>
                <a:path w="2663190" h="602615">
                  <a:moveTo>
                    <a:pt x="2653367" y="245235"/>
                  </a:moveTo>
                  <a:lnTo>
                    <a:pt x="2460180" y="245235"/>
                  </a:lnTo>
                  <a:lnTo>
                    <a:pt x="2477736" y="246684"/>
                  </a:lnTo>
                  <a:lnTo>
                    <a:pt x="2493299" y="251032"/>
                  </a:lnTo>
                  <a:lnTo>
                    <a:pt x="2527685" y="280998"/>
                  </a:lnTo>
                  <a:lnTo>
                    <a:pt x="2539317" y="332198"/>
                  </a:lnTo>
                  <a:lnTo>
                    <a:pt x="2539317" y="593666"/>
                  </a:lnTo>
                  <a:lnTo>
                    <a:pt x="2662804" y="593666"/>
                  </a:lnTo>
                  <a:lnTo>
                    <a:pt x="2662779" y="309660"/>
                  </a:lnTo>
                  <a:lnTo>
                    <a:pt x="2661608" y="285129"/>
                  </a:lnTo>
                  <a:lnTo>
                    <a:pt x="2658021" y="261903"/>
                  </a:lnTo>
                  <a:lnTo>
                    <a:pt x="2653367" y="245235"/>
                  </a:lnTo>
                  <a:close/>
                </a:path>
                <a:path w="2663190" h="602615">
                  <a:moveTo>
                    <a:pt x="2509169" y="142619"/>
                  </a:moveTo>
                  <a:lnTo>
                    <a:pt x="2463296" y="148344"/>
                  </a:lnTo>
                  <a:lnTo>
                    <a:pt x="2424815" y="165519"/>
                  </a:lnTo>
                  <a:lnTo>
                    <a:pt x="2395031" y="192188"/>
                  </a:lnTo>
                  <a:lnTo>
                    <a:pt x="2375246" y="226973"/>
                  </a:lnTo>
                  <a:lnTo>
                    <a:pt x="2646271" y="226973"/>
                  </a:lnTo>
                  <a:lnTo>
                    <a:pt x="2620699" y="187550"/>
                  </a:lnTo>
                  <a:lnTo>
                    <a:pt x="2590045" y="162910"/>
                  </a:lnTo>
                  <a:lnTo>
                    <a:pt x="2552578" y="147692"/>
                  </a:lnTo>
                  <a:lnTo>
                    <a:pt x="2509169" y="142619"/>
                  </a:lnTo>
                  <a:close/>
                </a:path>
              </a:pathLst>
            </a:custGeom>
            <a:solidFill>
              <a:srgbClr val="41b538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0"/>
              <a:ext cx="15393035" cy="20104100"/>
            </a:xfrm>
            <a:custGeom>
              <a:avLst/>
              <a:gdLst/>
              <a:rect l="l" t="t" r="r" b="b"/>
              <a:pathLst>
                <a:path w="15393035" h="20104100">
                  <a:moveTo>
                    <a:pt x="116824" y="20092440"/>
                  </a:moveTo>
                  <a:lnTo>
                    <a:pt x="58306" y="20092440"/>
                  </a:lnTo>
                  <a:lnTo>
                    <a:pt x="58306" y="20104100"/>
                  </a:lnTo>
                  <a:lnTo>
                    <a:pt x="116824" y="20104100"/>
                  </a:lnTo>
                  <a:lnTo>
                    <a:pt x="116824" y="20092440"/>
                  </a:lnTo>
                  <a:close/>
                </a:path>
                <a:path w="15393035" h="20104100">
                  <a:moveTo>
                    <a:pt x="5830" y="19987352"/>
                  </a:moveTo>
                  <a:lnTo>
                    <a:pt x="0" y="19987352"/>
                  </a:lnTo>
                  <a:lnTo>
                    <a:pt x="0" y="20045796"/>
                  </a:lnTo>
                  <a:lnTo>
                    <a:pt x="4582" y="20068490"/>
                  </a:lnTo>
                  <a:lnTo>
                    <a:pt x="17077" y="20087024"/>
                  </a:lnTo>
                  <a:lnTo>
                    <a:pt x="35610" y="20099520"/>
                  </a:lnTo>
                  <a:lnTo>
                    <a:pt x="58306" y="20104100"/>
                  </a:lnTo>
                  <a:lnTo>
                    <a:pt x="58306" y="20098270"/>
                  </a:lnTo>
                  <a:lnTo>
                    <a:pt x="37880" y="20094148"/>
                  </a:lnTo>
                  <a:lnTo>
                    <a:pt x="21200" y="20082900"/>
                  </a:lnTo>
                  <a:lnTo>
                    <a:pt x="9954" y="20066220"/>
                  </a:lnTo>
                  <a:lnTo>
                    <a:pt x="5830" y="20045796"/>
                  </a:lnTo>
                  <a:lnTo>
                    <a:pt x="5830" y="19987352"/>
                  </a:lnTo>
                  <a:close/>
                </a:path>
                <a:path w="15393035" h="20104100">
                  <a:moveTo>
                    <a:pt x="58306" y="20098270"/>
                  </a:moveTo>
                  <a:lnTo>
                    <a:pt x="58306" y="20104100"/>
                  </a:lnTo>
                  <a:lnTo>
                    <a:pt x="58306" y="20098270"/>
                  </a:lnTo>
                  <a:close/>
                </a:path>
                <a:path w="15393035" h="20104100">
                  <a:moveTo>
                    <a:pt x="11661" y="19987352"/>
                  </a:moveTo>
                  <a:lnTo>
                    <a:pt x="5830" y="19987352"/>
                  </a:lnTo>
                  <a:lnTo>
                    <a:pt x="5830" y="20045796"/>
                  </a:lnTo>
                  <a:lnTo>
                    <a:pt x="9954" y="20066220"/>
                  </a:lnTo>
                  <a:lnTo>
                    <a:pt x="21200" y="20082900"/>
                  </a:lnTo>
                  <a:lnTo>
                    <a:pt x="37880" y="20094148"/>
                  </a:lnTo>
                  <a:lnTo>
                    <a:pt x="58306" y="20098270"/>
                  </a:lnTo>
                  <a:lnTo>
                    <a:pt x="58306" y="20092440"/>
                  </a:lnTo>
                  <a:lnTo>
                    <a:pt x="40150" y="20088774"/>
                  </a:lnTo>
                  <a:lnTo>
                    <a:pt x="25323" y="20078778"/>
                  </a:lnTo>
                  <a:lnTo>
                    <a:pt x="15326" y="20063952"/>
                  </a:lnTo>
                  <a:lnTo>
                    <a:pt x="11661" y="20045796"/>
                  </a:lnTo>
                  <a:lnTo>
                    <a:pt x="11661" y="19987352"/>
                  </a:lnTo>
                  <a:close/>
                </a:path>
                <a:path w="15393035" h="20104100">
                  <a:moveTo>
                    <a:pt x="5830" y="19812024"/>
                  </a:moveTo>
                  <a:lnTo>
                    <a:pt x="0" y="19812024"/>
                  </a:lnTo>
                  <a:lnTo>
                    <a:pt x="0" y="19928908"/>
                  </a:lnTo>
                  <a:lnTo>
                    <a:pt x="5830" y="19928908"/>
                  </a:lnTo>
                  <a:lnTo>
                    <a:pt x="5830" y="19812024"/>
                  </a:lnTo>
                  <a:close/>
                </a:path>
                <a:path w="15393035" h="20104100">
                  <a:moveTo>
                    <a:pt x="11661" y="19812024"/>
                  </a:moveTo>
                  <a:lnTo>
                    <a:pt x="5830" y="19812024"/>
                  </a:lnTo>
                  <a:lnTo>
                    <a:pt x="5830" y="19928908"/>
                  </a:lnTo>
                  <a:lnTo>
                    <a:pt x="11661" y="19928908"/>
                  </a:lnTo>
                  <a:lnTo>
                    <a:pt x="11661" y="19812024"/>
                  </a:lnTo>
                  <a:close/>
                </a:path>
                <a:path w="15393035" h="20104100">
                  <a:moveTo>
                    <a:pt x="5830" y="19636694"/>
                  </a:moveTo>
                  <a:lnTo>
                    <a:pt x="0" y="19636694"/>
                  </a:lnTo>
                  <a:lnTo>
                    <a:pt x="0" y="19753580"/>
                  </a:lnTo>
                  <a:lnTo>
                    <a:pt x="5830" y="19753580"/>
                  </a:lnTo>
                  <a:lnTo>
                    <a:pt x="5830" y="19636694"/>
                  </a:lnTo>
                  <a:close/>
                </a:path>
                <a:path w="15393035" h="20104100">
                  <a:moveTo>
                    <a:pt x="11661" y="19636694"/>
                  </a:moveTo>
                  <a:lnTo>
                    <a:pt x="5830" y="19636694"/>
                  </a:lnTo>
                  <a:lnTo>
                    <a:pt x="5830" y="19753580"/>
                  </a:lnTo>
                  <a:lnTo>
                    <a:pt x="11661" y="19753580"/>
                  </a:lnTo>
                  <a:lnTo>
                    <a:pt x="11661" y="19636694"/>
                  </a:lnTo>
                  <a:close/>
                </a:path>
                <a:path w="15393035" h="20104100">
                  <a:moveTo>
                    <a:pt x="5830" y="19461364"/>
                  </a:moveTo>
                  <a:lnTo>
                    <a:pt x="0" y="19461364"/>
                  </a:lnTo>
                  <a:lnTo>
                    <a:pt x="0" y="19578250"/>
                  </a:lnTo>
                  <a:lnTo>
                    <a:pt x="5830" y="19578250"/>
                  </a:lnTo>
                  <a:lnTo>
                    <a:pt x="5830" y="19461364"/>
                  </a:lnTo>
                  <a:close/>
                </a:path>
                <a:path w="15393035" h="20104100">
                  <a:moveTo>
                    <a:pt x="11661" y="19461364"/>
                  </a:moveTo>
                  <a:lnTo>
                    <a:pt x="5830" y="19461364"/>
                  </a:lnTo>
                  <a:lnTo>
                    <a:pt x="5830" y="19578250"/>
                  </a:lnTo>
                  <a:lnTo>
                    <a:pt x="11661" y="19578250"/>
                  </a:lnTo>
                  <a:lnTo>
                    <a:pt x="11661" y="19461364"/>
                  </a:lnTo>
                  <a:close/>
                </a:path>
                <a:path w="15393035" h="20104100">
                  <a:moveTo>
                    <a:pt x="5830" y="19286036"/>
                  </a:moveTo>
                  <a:lnTo>
                    <a:pt x="0" y="19286036"/>
                  </a:lnTo>
                  <a:lnTo>
                    <a:pt x="0" y="19402922"/>
                  </a:lnTo>
                  <a:lnTo>
                    <a:pt x="5830" y="19402922"/>
                  </a:lnTo>
                  <a:lnTo>
                    <a:pt x="5830" y="19286036"/>
                  </a:lnTo>
                  <a:close/>
                </a:path>
                <a:path w="15393035" h="20104100">
                  <a:moveTo>
                    <a:pt x="11661" y="19286036"/>
                  </a:moveTo>
                  <a:lnTo>
                    <a:pt x="5830" y="19286036"/>
                  </a:lnTo>
                  <a:lnTo>
                    <a:pt x="5830" y="19402922"/>
                  </a:lnTo>
                  <a:lnTo>
                    <a:pt x="11661" y="19402922"/>
                  </a:lnTo>
                  <a:lnTo>
                    <a:pt x="11661" y="19286036"/>
                  </a:lnTo>
                  <a:close/>
                </a:path>
                <a:path w="15393035" h="20104100">
                  <a:moveTo>
                    <a:pt x="5830" y="19110708"/>
                  </a:moveTo>
                  <a:lnTo>
                    <a:pt x="0" y="19110708"/>
                  </a:lnTo>
                  <a:lnTo>
                    <a:pt x="0" y="19227594"/>
                  </a:lnTo>
                  <a:lnTo>
                    <a:pt x="5830" y="19227594"/>
                  </a:lnTo>
                  <a:lnTo>
                    <a:pt x="5830" y="19110708"/>
                  </a:lnTo>
                  <a:close/>
                </a:path>
                <a:path w="15393035" h="20104100">
                  <a:moveTo>
                    <a:pt x="11661" y="19110708"/>
                  </a:moveTo>
                  <a:lnTo>
                    <a:pt x="5830" y="19110708"/>
                  </a:lnTo>
                  <a:lnTo>
                    <a:pt x="5830" y="19227594"/>
                  </a:lnTo>
                  <a:lnTo>
                    <a:pt x="11661" y="19227594"/>
                  </a:lnTo>
                  <a:lnTo>
                    <a:pt x="11661" y="19110708"/>
                  </a:lnTo>
                  <a:close/>
                </a:path>
                <a:path w="15393035" h="20104100">
                  <a:moveTo>
                    <a:pt x="5830" y="18935380"/>
                  </a:moveTo>
                  <a:lnTo>
                    <a:pt x="0" y="18935380"/>
                  </a:lnTo>
                  <a:lnTo>
                    <a:pt x="0" y="19052264"/>
                  </a:lnTo>
                  <a:lnTo>
                    <a:pt x="5830" y="19052264"/>
                  </a:lnTo>
                  <a:lnTo>
                    <a:pt x="5830" y="18935380"/>
                  </a:lnTo>
                  <a:close/>
                </a:path>
                <a:path w="15393035" h="20104100">
                  <a:moveTo>
                    <a:pt x="11661" y="18935380"/>
                  </a:moveTo>
                  <a:lnTo>
                    <a:pt x="5830" y="18935380"/>
                  </a:lnTo>
                  <a:lnTo>
                    <a:pt x="5830" y="19052264"/>
                  </a:lnTo>
                  <a:lnTo>
                    <a:pt x="11661" y="19052264"/>
                  </a:lnTo>
                  <a:lnTo>
                    <a:pt x="11661" y="18935380"/>
                  </a:lnTo>
                  <a:close/>
                </a:path>
                <a:path w="15393035" h="20104100">
                  <a:moveTo>
                    <a:pt x="5830" y="18760050"/>
                  </a:moveTo>
                  <a:lnTo>
                    <a:pt x="0" y="18760050"/>
                  </a:lnTo>
                  <a:lnTo>
                    <a:pt x="0" y="18876936"/>
                  </a:lnTo>
                  <a:lnTo>
                    <a:pt x="5830" y="18876936"/>
                  </a:lnTo>
                  <a:lnTo>
                    <a:pt x="5830" y="18760050"/>
                  </a:lnTo>
                  <a:close/>
                </a:path>
                <a:path w="15393035" h="20104100">
                  <a:moveTo>
                    <a:pt x="11661" y="18760050"/>
                  </a:moveTo>
                  <a:lnTo>
                    <a:pt x="5830" y="18760050"/>
                  </a:lnTo>
                  <a:lnTo>
                    <a:pt x="5830" y="18876936"/>
                  </a:lnTo>
                  <a:lnTo>
                    <a:pt x="11661" y="18876936"/>
                  </a:lnTo>
                  <a:lnTo>
                    <a:pt x="11661" y="18760050"/>
                  </a:lnTo>
                  <a:close/>
                </a:path>
                <a:path w="15393035" h="20104100">
                  <a:moveTo>
                    <a:pt x="5830" y="18584720"/>
                  </a:moveTo>
                  <a:lnTo>
                    <a:pt x="0" y="18584720"/>
                  </a:lnTo>
                  <a:lnTo>
                    <a:pt x="0" y="18701606"/>
                  </a:lnTo>
                  <a:lnTo>
                    <a:pt x="5830" y="18701606"/>
                  </a:lnTo>
                  <a:lnTo>
                    <a:pt x="5830" y="18584720"/>
                  </a:lnTo>
                  <a:close/>
                </a:path>
                <a:path w="15393035" h="20104100">
                  <a:moveTo>
                    <a:pt x="11661" y="18584720"/>
                  </a:moveTo>
                  <a:lnTo>
                    <a:pt x="5830" y="18584720"/>
                  </a:lnTo>
                  <a:lnTo>
                    <a:pt x="5830" y="18701606"/>
                  </a:lnTo>
                  <a:lnTo>
                    <a:pt x="11661" y="18701606"/>
                  </a:lnTo>
                  <a:lnTo>
                    <a:pt x="11661" y="18584720"/>
                  </a:lnTo>
                  <a:close/>
                </a:path>
                <a:path w="15393035" h="20104100">
                  <a:moveTo>
                    <a:pt x="5830" y="18409392"/>
                  </a:moveTo>
                  <a:lnTo>
                    <a:pt x="0" y="18409392"/>
                  </a:lnTo>
                  <a:lnTo>
                    <a:pt x="0" y="18526278"/>
                  </a:lnTo>
                  <a:lnTo>
                    <a:pt x="5830" y="18526278"/>
                  </a:lnTo>
                  <a:lnTo>
                    <a:pt x="5830" y="18409392"/>
                  </a:lnTo>
                  <a:close/>
                </a:path>
                <a:path w="15393035" h="20104100">
                  <a:moveTo>
                    <a:pt x="11661" y="18409392"/>
                  </a:moveTo>
                  <a:lnTo>
                    <a:pt x="5830" y="18409392"/>
                  </a:lnTo>
                  <a:lnTo>
                    <a:pt x="5830" y="18526278"/>
                  </a:lnTo>
                  <a:lnTo>
                    <a:pt x="11661" y="18526278"/>
                  </a:lnTo>
                  <a:lnTo>
                    <a:pt x="11661" y="18409392"/>
                  </a:lnTo>
                  <a:close/>
                </a:path>
                <a:path w="15393035" h="20104100">
                  <a:moveTo>
                    <a:pt x="5830" y="18234064"/>
                  </a:moveTo>
                  <a:lnTo>
                    <a:pt x="0" y="18234064"/>
                  </a:lnTo>
                  <a:lnTo>
                    <a:pt x="0" y="18350948"/>
                  </a:lnTo>
                  <a:lnTo>
                    <a:pt x="5830" y="18350948"/>
                  </a:lnTo>
                  <a:lnTo>
                    <a:pt x="5830" y="18234064"/>
                  </a:lnTo>
                  <a:close/>
                </a:path>
                <a:path w="15393035" h="20104100">
                  <a:moveTo>
                    <a:pt x="11661" y="18234064"/>
                  </a:moveTo>
                  <a:lnTo>
                    <a:pt x="5830" y="18234064"/>
                  </a:lnTo>
                  <a:lnTo>
                    <a:pt x="5830" y="18350948"/>
                  </a:lnTo>
                  <a:lnTo>
                    <a:pt x="11661" y="18350948"/>
                  </a:lnTo>
                  <a:lnTo>
                    <a:pt x="11661" y="18234064"/>
                  </a:lnTo>
                  <a:close/>
                </a:path>
                <a:path w="15393035" h="20104100">
                  <a:moveTo>
                    <a:pt x="5830" y="18058734"/>
                  </a:moveTo>
                  <a:lnTo>
                    <a:pt x="0" y="18058734"/>
                  </a:lnTo>
                  <a:lnTo>
                    <a:pt x="0" y="18175620"/>
                  </a:lnTo>
                  <a:lnTo>
                    <a:pt x="5830" y="18175620"/>
                  </a:lnTo>
                  <a:lnTo>
                    <a:pt x="5830" y="18058734"/>
                  </a:lnTo>
                  <a:close/>
                </a:path>
                <a:path w="15393035" h="20104100">
                  <a:moveTo>
                    <a:pt x="11661" y="18058734"/>
                  </a:moveTo>
                  <a:lnTo>
                    <a:pt x="5830" y="18058734"/>
                  </a:lnTo>
                  <a:lnTo>
                    <a:pt x="5830" y="18175620"/>
                  </a:lnTo>
                  <a:lnTo>
                    <a:pt x="11661" y="18175620"/>
                  </a:lnTo>
                  <a:lnTo>
                    <a:pt x="11661" y="18058734"/>
                  </a:lnTo>
                  <a:close/>
                </a:path>
                <a:path w="15393035" h="20104100">
                  <a:moveTo>
                    <a:pt x="5830" y="17883406"/>
                  </a:moveTo>
                  <a:lnTo>
                    <a:pt x="0" y="17883406"/>
                  </a:lnTo>
                  <a:lnTo>
                    <a:pt x="0" y="18000292"/>
                  </a:lnTo>
                  <a:lnTo>
                    <a:pt x="5830" y="18000292"/>
                  </a:lnTo>
                  <a:lnTo>
                    <a:pt x="5830" y="17883406"/>
                  </a:lnTo>
                  <a:close/>
                </a:path>
                <a:path w="15393035" h="20104100">
                  <a:moveTo>
                    <a:pt x="11661" y="17883406"/>
                  </a:moveTo>
                  <a:lnTo>
                    <a:pt x="5830" y="17883406"/>
                  </a:lnTo>
                  <a:lnTo>
                    <a:pt x="5830" y="18000292"/>
                  </a:lnTo>
                  <a:lnTo>
                    <a:pt x="11661" y="18000292"/>
                  </a:lnTo>
                  <a:lnTo>
                    <a:pt x="11661" y="17883406"/>
                  </a:lnTo>
                  <a:close/>
                </a:path>
                <a:path w="15393035" h="20104100">
                  <a:moveTo>
                    <a:pt x="5830" y="17708076"/>
                  </a:moveTo>
                  <a:lnTo>
                    <a:pt x="0" y="17708076"/>
                  </a:lnTo>
                  <a:lnTo>
                    <a:pt x="0" y="17824962"/>
                  </a:lnTo>
                  <a:lnTo>
                    <a:pt x="5830" y="17824962"/>
                  </a:lnTo>
                  <a:lnTo>
                    <a:pt x="5830" y="17708076"/>
                  </a:lnTo>
                  <a:close/>
                </a:path>
                <a:path w="15393035" h="20104100">
                  <a:moveTo>
                    <a:pt x="11661" y="17708076"/>
                  </a:moveTo>
                  <a:lnTo>
                    <a:pt x="5830" y="17708076"/>
                  </a:lnTo>
                  <a:lnTo>
                    <a:pt x="5830" y="17824962"/>
                  </a:lnTo>
                  <a:lnTo>
                    <a:pt x="11661" y="17824962"/>
                  </a:lnTo>
                  <a:lnTo>
                    <a:pt x="11661" y="17708076"/>
                  </a:lnTo>
                  <a:close/>
                </a:path>
                <a:path w="15393035" h="20104100">
                  <a:moveTo>
                    <a:pt x="5830" y="17532748"/>
                  </a:moveTo>
                  <a:lnTo>
                    <a:pt x="0" y="17532748"/>
                  </a:lnTo>
                  <a:lnTo>
                    <a:pt x="0" y="17649634"/>
                  </a:lnTo>
                  <a:lnTo>
                    <a:pt x="5830" y="17649634"/>
                  </a:lnTo>
                  <a:lnTo>
                    <a:pt x="5830" y="17532748"/>
                  </a:lnTo>
                  <a:close/>
                </a:path>
                <a:path w="15393035" h="20104100">
                  <a:moveTo>
                    <a:pt x="11661" y="17532748"/>
                  </a:moveTo>
                  <a:lnTo>
                    <a:pt x="5830" y="17532748"/>
                  </a:lnTo>
                  <a:lnTo>
                    <a:pt x="5830" y="17649634"/>
                  </a:lnTo>
                  <a:lnTo>
                    <a:pt x="11661" y="17649634"/>
                  </a:lnTo>
                  <a:lnTo>
                    <a:pt x="11661" y="17532748"/>
                  </a:lnTo>
                  <a:close/>
                </a:path>
                <a:path w="15393035" h="20104100">
                  <a:moveTo>
                    <a:pt x="5830" y="17357418"/>
                  </a:moveTo>
                  <a:lnTo>
                    <a:pt x="0" y="17357418"/>
                  </a:lnTo>
                  <a:lnTo>
                    <a:pt x="0" y="17474304"/>
                  </a:lnTo>
                  <a:lnTo>
                    <a:pt x="5830" y="17474304"/>
                  </a:lnTo>
                  <a:lnTo>
                    <a:pt x="5830" y="17357418"/>
                  </a:lnTo>
                  <a:close/>
                </a:path>
                <a:path w="15393035" h="20104100">
                  <a:moveTo>
                    <a:pt x="11661" y="17357418"/>
                  </a:moveTo>
                  <a:lnTo>
                    <a:pt x="5830" y="17357418"/>
                  </a:lnTo>
                  <a:lnTo>
                    <a:pt x="5830" y="17474304"/>
                  </a:lnTo>
                  <a:lnTo>
                    <a:pt x="11661" y="17474304"/>
                  </a:lnTo>
                  <a:lnTo>
                    <a:pt x="11661" y="17357418"/>
                  </a:lnTo>
                  <a:close/>
                </a:path>
                <a:path w="15393035" h="20104100">
                  <a:moveTo>
                    <a:pt x="5830" y="17182090"/>
                  </a:moveTo>
                  <a:lnTo>
                    <a:pt x="0" y="17182090"/>
                  </a:lnTo>
                  <a:lnTo>
                    <a:pt x="0" y="17298976"/>
                  </a:lnTo>
                  <a:lnTo>
                    <a:pt x="5830" y="17298976"/>
                  </a:lnTo>
                  <a:lnTo>
                    <a:pt x="5830" y="17182090"/>
                  </a:lnTo>
                  <a:close/>
                </a:path>
                <a:path w="15393035" h="20104100">
                  <a:moveTo>
                    <a:pt x="11661" y="17182090"/>
                  </a:moveTo>
                  <a:lnTo>
                    <a:pt x="5830" y="17182090"/>
                  </a:lnTo>
                  <a:lnTo>
                    <a:pt x="5830" y="17298976"/>
                  </a:lnTo>
                  <a:lnTo>
                    <a:pt x="11661" y="17298976"/>
                  </a:lnTo>
                  <a:lnTo>
                    <a:pt x="11661" y="17182090"/>
                  </a:lnTo>
                  <a:close/>
                </a:path>
                <a:path w="15393035" h="20104100">
                  <a:moveTo>
                    <a:pt x="5830" y="17006762"/>
                  </a:moveTo>
                  <a:lnTo>
                    <a:pt x="0" y="17006762"/>
                  </a:lnTo>
                  <a:lnTo>
                    <a:pt x="0" y="17123648"/>
                  </a:lnTo>
                  <a:lnTo>
                    <a:pt x="5830" y="17123648"/>
                  </a:lnTo>
                  <a:lnTo>
                    <a:pt x="5830" y="17006762"/>
                  </a:lnTo>
                  <a:close/>
                </a:path>
                <a:path w="15393035" h="20104100">
                  <a:moveTo>
                    <a:pt x="11661" y="17006762"/>
                  </a:moveTo>
                  <a:lnTo>
                    <a:pt x="5830" y="17006762"/>
                  </a:lnTo>
                  <a:lnTo>
                    <a:pt x="5830" y="17123648"/>
                  </a:lnTo>
                  <a:lnTo>
                    <a:pt x="11661" y="17123648"/>
                  </a:lnTo>
                  <a:lnTo>
                    <a:pt x="11661" y="17006762"/>
                  </a:lnTo>
                  <a:close/>
                </a:path>
                <a:path w="15393035" h="20104100">
                  <a:moveTo>
                    <a:pt x="5830" y="16831432"/>
                  </a:moveTo>
                  <a:lnTo>
                    <a:pt x="0" y="16831432"/>
                  </a:lnTo>
                  <a:lnTo>
                    <a:pt x="0" y="16948318"/>
                  </a:lnTo>
                  <a:lnTo>
                    <a:pt x="5830" y="16948318"/>
                  </a:lnTo>
                  <a:lnTo>
                    <a:pt x="5830" y="16831432"/>
                  </a:lnTo>
                  <a:close/>
                </a:path>
                <a:path w="15393035" h="20104100">
                  <a:moveTo>
                    <a:pt x="11661" y="16831432"/>
                  </a:moveTo>
                  <a:lnTo>
                    <a:pt x="5830" y="16831432"/>
                  </a:lnTo>
                  <a:lnTo>
                    <a:pt x="5830" y="16948318"/>
                  </a:lnTo>
                  <a:lnTo>
                    <a:pt x="11661" y="16948318"/>
                  </a:lnTo>
                  <a:lnTo>
                    <a:pt x="11661" y="16831432"/>
                  </a:lnTo>
                  <a:close/>
                </a:path>
                <a:path w="15393035" h="20104100">
                  <a:moveTo>
                    <a:pt x="5830" y="16656104"/>
                  </a:moveTo>
                  <a:lnTo>
                    <a:pt x="0" y="16656104"/>
                  </a:lnTo>
                  <a:lnTo>
                    <a:pt x="0" y="16772989"/>
                  </a:lnTo>
                  <a:lnTo>
                    <a:pt x="5830" y="16772989"/>
                  </a:lnTo>
                  <a:lnTo>
                    <a:pt x="5830" y="16656104"/>
                  </a:lnTo>
                  <a:close/>
                </a:path>
                <a:path w="15393035" h="20104100">
                  <a:moveTo>
                    <a:pt x="11661" y="16656104"/>
                  </a:moveTo>
                  <a:lnTo>
                    <a:pt x="5830" y="16656104"/>
                  </a:lnTo>
                  <a:lnTo>
                    <a:pt x="5830" y="16772989"/>
                  </a:lnTo>
                  <a:lnTo>
                    <a:pt x="11661" y="16772989"/>
                  </a:lnTo>
                  <a:lnTo>
                    <a:pt x="11661" y="16656104"/>
                  </a:lnTo>
                  <a:close/>
                </a:path>
                <a:path w="15393035" h="20104100">
                  <a:moveTo>
                    <a:pt x="5830" y="16480774"/>
                  </a:moveTo>
                  <a:lnTo>
                    <a:pt x="0" y="16480774"/>
                  </a:lnTo>
                  <a:lnTo>
                    <a:pt x="0" y="16597661"/>
                  </a:lnTo>
                  <a:lnTo>
                    <a:pt x="5830" y="16597661"/>
                  </a:lnTo>
                  <a:lnTo>
                    <a:pt x="5830" y="16480774"/>
                  </a:lnTo>
                  <a:close/>
                </a:path>
                <a:path w="15393035" h="20104100">
                  <a:moveTo>
                    <a:pt x="11661" y="16480774"/>
                  </a:moveTo>
                  <a:lnTo>
                    <a:pt x="5830" y="16480774"/>
                  </a:lnTo>
                  <a:lnTo>
                    <a:pt x="5830" y="16597661"/>
                  </a:lnTo>
                  <a:lnTo>
                    <a:pt x="11661" y="16597661"/>
                  </a:lnTo>
                  <a:lnTo>
                    <a:pt x="11661" y="16480774"/>
                  </a:lnTo>
                  <a:close/>
                </a:path>
                <a:path w="15393035" h="20104100">
                  <a:moveTo>
                    <a:pt x="5830" y="16305446"/>
                  </a:moveTo>
                  <a:lnTo>
                    <a:pt x="0" y="16305446"/>
                  </a:lnTo>
                  <a:lnTo>
                    <a:pt x="0" y="16422331"/>
                  </a:lnTo>
                  <a:lnTo>
                    <a:pt x="5830" y="16422331"/>
                  </a:lnTo>
                  <a:lnTo>
                    <a:pt x="5830" y="16305446"/>
                  </a:lnTo>
                  <a:close/>
                </a:path>
                <a:path w="15393035" h="20104100">
                  <a:moveTo>
                    <a:pt x="11661" y="16305446"/>
                  </a:moveTo>
                  <a:lnTo>
                    <a:pt x="5830" y="16305446"/>
                  </a:lnTo>
                  <a:lnTo>
                    <a:pt x="5830" y="16422331"/>
                  </a:lnTo>
                  <a:lnTo>
                    <a:pt x="11661" y="16422331"/>
                  </a:lnTo>
                  <a:lnTo>
                    <a:pt x="11661" y="16305446"/>
                  </a:lnTo>
                  <a:close/>
                </a:path>
                <a:path w="15393035" h="20104100">
                  <a:moveTo>
                    <a:pt x="5830" y="16130116"/>
                  </a:moveTo>
                  <a:lnTo>
                    <a:pt x="0" y="16130116"/>
                  </a:lnTo>
                  <a:lnTo>
                    <a:pt x="0" y="16247003"/>
                  </a:lnTo>
                  <a:lnTo>
                    <a:pt x="5830" y="16247003"/>
                  </a:lnTo>
                  <a:lnTo>
                    <a:pt x="5830" y="16130116"/>
                  </a:lnTo>
                  <a:close/>
                </a:path>
                <a:path w="15393035" h="20104100">
                  <a:moveTo>
                    <a:pt x="11661" y="16130116"/>
                  </a:moveTo>
                  <a:lnTo>
                    <a:pt x="5830" y="16130116"/>
                  </a:lnTo>
                  <a:lnTo>
                    <a:pt x="5830" y="16247003"/>
                  </a:lnTo>
                  <a:lnTo>
                    <a:pt x="11661" y="16247003"/>
                  </a:lnTo>
                  <a:lnTo>
                    <a:pt x="11661" y="16130116"/>
                  </a:lnTo>
                  <a:close/>
                </a:path>
                <a:path w="15393035" h="20104100">
                  <a:moveTo>
                    <a:pt x="5830" y="15954788"/>
                  </a:moveTo>
                  <a:lnTo>
                    <a:pt x="0" y="15954788"/>
                  </a:lnTo>
                  <a:lnTo>
                    <a:pt x="0" y="16071673"/>
                  </a:lnTo>
                  <a:lnTo>
                    <a:pt x="5830" y="16071673"/>
                  </a:lnTo>
                  <a:lnTo>
                    <a:pt x="5830" y="15954788"/>
                  </a:lnTo>
                  <a:close/>
                </a:path>
                <a:path w="15393035" h="20104100">
                  <a:moveTo>
                    <a:pt x="11661" y="15954788"/>
                  </a:moveTo>
                  <a:lnTo>
                    <a:pt x="5830" y="15954788"/>
                  </a:lnTo>
                  <a:lnTo>
                    <a:pt x="5830" y="16071673"/>
                  </a:lnTo>
                  <a:lnTo>
                    <a:pt x="11661" y="16071673"/>
                  </a:lnTo>
                  <a:lnTo>
                    <a:pt x="11661" y="15954788"/>
                  </a:lnTo>
                  <a:close/>
                </a:path>
                <a:path w="15393035" h="20104100">
                  <a:moveTo>
                    <a:pt x="5830" y="15779458"/>
                  </a:moveTo>
                  <a:lnTo>
                    <a:pt x="0" y="15779458"/>
                  </a:lnTo>
                  <a:lnTo>
                    <a:pt x="0" y="15896345"/>
                  </a:lnTo>
                  <a:lnTo>
                    <a:pt x="5830" y="15896345"/>
                  </a:lnTo>
                  <a:lnTo>
                    <a:pt x="5830" y="15779458"/>
                  </a:lnTo>
                  <a:close/>
                </a:path>
                <a:path w="15393035" h="20104100">
                  <a:moveTo>
                    <a:pt x="11661" y="15779458"/>
                  </a:moveTo>
                  <a:lnTo>
                    <a:pt x="5830" y="15779458"/>
                  </a:lnTo>
                  <a:lnTo>
                    <a:pt x="5830" y="15896345"/>
                  </a:lnTo>
                  <a:lnTo>
                    <a:pt x="11661" y="15896345"/>
                  </a:lnTo>
                  <a:lnTo>
                    <a:pt x="11661" y="15779458"/>
                  </a:lnTo>
                  <a:close/>
                </a:path>
                <a:path w="15393035" h="20104100">
                  <a:moveTo>
                    <a:pt x="5830" y="15604130"/>
                  </a:moveTo>
                  <a:lnTo>
                    <a:pt x="0" y="15604130"/>
                  </a:lnTo>
                  <a:lnTo>
                    <a:pt x="0" y="15721015"/>
                  </a:lnTo>
                  <a:lnTo>
                    <a:pt x="5830" y="15721015"/>
                  </a:lnTo>
                  <a:lnTo>
                    <a:pt x="5830" y="15604130"/>
                  </a:lnTo>
                  <a:close/>
                </a:path>
                <a:path w="15393035" h="20104100">
                  <a:moveTo>
                    <a:pt x="11661" y="15604130"/>
                  </a:moveTo>
                  <a:lnTo>
                    <a:pt x="5830" y="15604130"/>
                  </a:lnTo>
                  <a:lnTo>
                    <a:pt x="5830" y="15721015"/>
                  </a:lnTo>
                  <a:lnTo>
                    <a:pt x="11661" y="15721015"/>
                  </a:lnTo>
                  <a:lnTo>
                    <a:pt x="11661" y="15604130"/>
                  </a:lnTo>
                  <a:close/>
                </a:path>
                <a:path w="15393035" h="20104100">
                  <a:moveTo>
                    <a:pt x="5830" y="15428801"/>
                  </a:moveTo>
                  <a:lnTo>
                    <a:pt x="0" y="15428801"/>
                  </a:lnTo>
                  <a:lnTo>
                    <a:pt x="0" y="15545687"/>
                  </a:lnTo>
                  <a:lnTo>
                    <a:pt x="5830" y="15545687"/>
                  </a:lnTo>
                  <a:lnTo>
                    <a:pt x="5830" y="15428801"/>
                  </a:lnTo>
                  <a:close/>
                </a:path>
                <a:path w="15393035" h="20104100">
                  <a:moveTo>
                    <a:pt x="11661" y="15428801"/>
                  </a:moveTo>
                  <a:lnTo>
                    <a:pt x="5830" y="15428801"/>
                  </a:lnTo>
                  <a:lnTo>
                    <a:pt x="5830" y="15545687"/>
                  </a:lnTo>
                  <a:lnTo>
                    <a:pt x="11661" y="15545687"/>
                  </a:lnTo>
                  <a:lnTo>
                    <a:pt x="11661" y="15428801"/>
                  </a:lnTo>
                  <a:close/>
                </a:path>
                <a:path w="15393035" h="20104100">
                  <a:moveTo>
                    <a:pt x="5830" y="15253472"/>
                  </a:moveTo>
                  <a:lnTo>
                    <a:pt x="0" y="15253472"/>
                  </a:lnTo>
                  <a:lnTo>
                    <a:pt x="0" y="15370357"/>
                  </a:lnTo>
                  <a:lnTo>
                    <a:pt x="5830" y="15370357"/>
                  </a:lnTo>
                  <a:lnTo>
                    <a:pt x="5830" y="15253472"/>
                  </a:lnTo>
                  <a:close/>
                </a:path>
                <a:path w="15393035" h="20104100">
                  <a:moveTo>
                    <a:pt x="11661" y="15253472"/>
                  </a:moveTo>
                  <a:lnTo>
                    <a:pt x="5830" y="15253472"/>
                  </a:lnTo>
                  <a:lnTo>
                    <a:pt x="5830" y="15370357"/>
                  </a:lnTo>
                  <a:lnTo>
                    <a:pt x="11661" y="15370357"/>
                  </a:lnTo>
                  <a:lnTo>
                    <a:pt x="11661" y="15253472"/>
                  </a:lnTo>
                  <a:close/>
                </a:path>
                <a:path w="15393035" h="20104100">
                  <a:moveTo>
                    <a:pt x="5830" y="15078143"/>
                  </a:moveTo>
                  <a:lnTo>
                    <a:pt x="0" y="15078143"/>
                  </a:lnTo>
                  <a:lnTo>
                    <a:pt x="0" y="15195029"/>
                  </a:lnTo>
                  <a:lnTo>
                    <a:pt x="5830" y="15195029"/>
                  </a:lnTo>
                  <a:lnTo>
                    <a:pt x="5830" y="15078143"/>
                  </a:lnTo>
                  <a:close/>
                </a:path>
                <a:path w="15393035" h="20104100">
                  <a:moveTo>
                    <a:pt x="11661" y="15078143"/>
                  </a:moveTo>
                  <a:lnTo>
                    <a:pt x="5830" y="15078143"/>
                  </a:lnTo>
                  <a:lnTo>
                    <a:pt x="5830" y="15195029"/>
                  </a:lnTo>
                  <a:lnTo>
                    <a:pt x="11661" y="15195029"/>
                  </a:lnTo>
                  <a:lnTo>
                    <a:pt x="11661" y="15078143"/>
                  </a:lnTo>
                  <a:close/>
                </a:path>
                <a:path w="15393035" h="20104100">
                  <a:moveTo>
                    <a:pt x="5830" y="14902814"/>
                  </a:moveTo>
                  <a:lnTo>
                    <a:pt x="0" y="14902814"/>
                  </a:lnTo>
                  <a:lnTo>
                    <a:pt x="0" y="15019699"/>
                  </a:lnTo>
                  <a:lnTo>
                    <a:pt x="5830" y="15019699"/>
                  </a:lnTo>
                  <a:lnTo>
                    <a:pt x="5830" y="14902814"/>
                  </a:lnTo>
                  <a:close/>
                </a:path>
                <a:path w="15393035" h="20104100">
                  <a:moveTo>
                    <a:pt x="11661" y="14902814"/>
                  </a:moveTo>
                  <a:lnTo>
                    <a:pt x="5830" y="14902814"/>
                  </a:lnTo>
                  <a:lnTo>
                    <a:pt x="5830" y="15019699"/>
                  </a:lnTo>
                  <a:lnTo>
                    <a:pt x="11661" y="15019699"/>
                  </a:lnTo>
                  <a:lnTo>
                    <a:pt x="11661" y="14902814"/>
                  </a:lnTo>
                  <a:close/>
                </a:path>
                <a:path w="15393035" h="20104100">
                  <a:moveTo>
                    <a:pt x="5830" y="14727485"/>
                  </a:moveTo>
                  <a:lnTo>
                    <a:pt x="0" y="14727485"/>
                  </a:lnTo>
                  <a:lnTo>
                    <a:pt x="0" y="14844371"/>
                  </a:lnTo>
                  <a:lnTo>
                    <a:pt x="5830" y="14844371"/>
                  </a:lnTo>
                  <a:lnTo>
                    <a:pt x="5830" y="14727485"/>
                  </a:lnTo>
                  <a:close/>
                </a:path>
                <a:path w="15393035" h="20104100">
                  <a:moveTo>
                    <a:pt x="11661" y="14727485"/>
                  </a:moveTo>
                  <a:lnTo>
                    <a:pt x="5830" y="14727485"/>
                  </a:lnTo>
                  <a:lnTo>
                    <a:pt x="5830" y="14844371"/>
                  </a:lnTo>
                  <a:lnTo>
                    <a:pt x="11661" y="14844371"/>
                  </a:lnTo>
                  <a:lnTo>
                    <a:pt x="11661" y="14727485"/>
                  </a:lnTo>
                  <a:close/>
                </a:path>
                <a:path w="15393035" h="20104100">
                  <a:moveTo>
                    <a:pt x="5830" y="14552155"/>
                  </a:moveTo>
                  <a:lnTo>
                    <a:pt x="0" y="14552155"/>
                  </a:lnTo>
                  <a:lnTo>
                    <a:pt x="0" y="14669042"/>
                  </a:lnTo>
                  <a:lnTo>
                    <a:pt x="5830" y="14669042"/>
                  </a:lnTo>
                  <a:lnTo>
                    <a:pt x="5830" y="14552155"/>
                  </a:lnTo>
                  <a:close/>
                </a:path>
                <a:path w="15393035" h="20104100">
                  <a:moveTo>
                    <a:pt x="11661" y="14552155"/>
                  </a:moveTo>
                  <a:lnTo>
                    <a:pt x="5830" y="14552155"/>
                  </a:lnTo>
                  <a:lnTo>
                    <a:pt x="5830" y="14669042"/>
                  </a:lnTo>
                  <a:lnTo>
                    <a:pt x="11661" y="14669042"/>
                  </a:lnTo>
                  <a:lnTo>
                    <a:pt x="11661" y="14552155"/>
                  </a:lnTo>
                  <a:close/>
                </a:path>
                <a:path w="15393035" h="20104100">
                  <a:moveTo>
                    <a:pt x="5830" y="14376827"/>
                  </a:moveTo>
                  <a:lnTo>
                    <a:pt x="0" y="14376827"/>
                  </a:lnTo>
                  <a:lnTo>
                    <a:pt x="0" y="14493713"/>
                  </a:lnTo>
                  <a:lnTo>
                    <a:pt x="5830" y="14493713"/>
                  </a:lnTo>
                  <a:lnTo>
                    <a:pt x="5830" y="14376827"/>
                  </a:lnTo>
                  <a:close/>
                </a:path>
                <a:path w="15393035" h="20104100">
                  <a:moveTo>
                    <a:pt x="11661" y="14376827"/>
                  </a:moveTo>
                  <a:lnTo>
                    <a:pt x="5830" y="14376827"/>
                  </a:lnTo>
                  <a:lnTo>
                    <a:pt x="5830" y="14493713"/>
                  </a:lnTo>
                  <a:lnTo>
                    <a:pt x="11661" y="14493713"/>
                  </a:lnTo>
                  <a:lnTo>
                    <a:pt x="11661" y="14376827"/>
                  </a:lnTo>
                  <a:close/>
                </a:path>
                <a:path w="15393035" h="20104100">
                  <a:moveTo>
                    <a:pt x="5830" y="14201499"/>
                  </a:moveTo>
                  <a:lnTo>
                    <a:pt x="0" y="14201499"/>
                  </a:lnTo>
                  <a:lnTo>
                    <a:pt x="0" y="14318384"/>
                  </a:lnTo>
                  <a:lnTo>
                    <a:pt x="5830" y="14318384"/>
                  </a:lnTo>
                  <a:lnTo>
                    <a:pt x="5830" y="14201499"/>
                  </a:lnTo>
                  <a:close/>
                </a:path>
                <a:path w="15393035" h="20104100">
                  <a:moveTo>
                    <a:pt x="11661" y="14201499"/>
                  </a:moveTo>
                  <a:lnTo>
                    <a:pt x="5830" y="14201499"/>
                  </a:lnTo>
                  <a:lnTo>
                    <a:pt x="5830" y="14318384"/>
                  </a:lnTo>
                  <a:lnTo>
                    <a:pt x="11661" y="14318384"/>
                  </a:lnTo>
                  <a:lnTo>
                    <a:pt x="11661" y="14201499"/>
                  </a:lnTo>
                  <a:close/>
                </a:path>
                <a:path w="15393035" h="20104100">
                  <a:moveTo>
                    <a:pt x="5830" y="14026169"/>
                  </a:moveTo>
                  <a:lnTo>
                    <a:pt x="0" y="14026169"/>
                  </a:lnTo>
                  <a:lnTo>
                    <a:pt x="0" y="14143056"/>
                  </a:lnTo>
                  <a:lnTo>
                    <a:pt x="5830" y="14143056"/>
                  </a:lnTo>
                  <a:lnTo>
                    <a:pt x="5830" y="14026169"/>
                  </a:lnTo>
                  <a:close/>
                </a:path>
                <a:path w="15393035" h="20104100">
                  <a:moveTo>
                    <a:pt x="11661" y="14026169"/>
                  </a:moveTo>
                  <a:lnTo>
                    <a:pt x="5830" y="14026169"/>
                  </a:lnTo>
                  <a:lnTo>
                    <a:pt x="5830" y="14143056"/>
                  </a:lnTo>
                  <a:lnTo>
                    <a:pt x="11661" y="14143056"/>
                  </a:lnTo>
                  <a:lnTo>
                    <a:pt x="11661" y="14026169"/>
                  </a:lnTo>
                  <a:close/>
                </a:path>
                <a:path w="15393035" h="20104100">
                  <a:moveTo>
                    <a:pt x="5830" y="13850839"/>
                  </a:moveTo>
                  <a:lnTo>
                    <a:pt x="0" y="13850839"/>
                  </a:lnTo>
                  <a:lnTo>
                    <a:pt x="0" y="13967726"/>
                  </a:lnTo>
                  <a:lnTo>
                    <a:pt x="5830" y="13967726"/>
                  </a:lnTo>
                  <a:lnTo>
                    <a:pt x="5830" y="13850839"/>
                  </a:lnTo>
                  <a:close/>
                </a:path>
                <a:path w="15393035" h="20104100">
                  <a:moveTo>
                    <a:pt x="11661" y="13850839"/>
                  </a:moveTo>
                  <a:lnTo>
                    <a:pt x="5830" y="13850839"/>
                  </a:lnTo>
                  <a:lnTo>
                    <a:pt x="5830" y="13967726"/>
                  </a:lnTo>
                  <a:lnTo>
                    <a:pt x="11661" y="13967726"/>
                  </a:lnTo>
                  <a:lnTo>
                    <a:pt x="11661" y="13850839"/>
                  </a:lnTo>
                  <a:close/>
                </a:path>
                <a:path w="15393035" h="20104100">
                  <a:moveTo>
                    <a:pt x="5830" y="13675511"/>
                  </a:moveTo>
                  <a:lnTo>
                    <a:pt x="0" y="13675511"/>
                  </a:lnTo>
                  <a:lnTo>
                    <a:pt x="0" y="13792396"/>
                  </a:lnTo>
                  <a:lnTo>
                    <a:pt x="5830" y="13792396"/>
                  </a:lnTo>
                  <a:lnTo>
                    <a:pt x="5830" y="13675511"/>
                  </a:lnTo>
                  <a:close/>
                </a:path>
                <a:path w="15393035" h="20104100">
                  <a:moveTo>
                    <a:pt x="11661" y="13675511"/>
                  </a:moveTo>
                  <a:lnTo>
                    <a:pt x="5830" y="13675511"/>
                  </a:lnTo>
                  <a:lnTo>
                    <a:pt x="5830" y="13792396"/>
                  </a:lnTo>
                  <a:lnTo>
                    <a:pt x="11661" y="13792396"/>
                  </a:lnTo>
                  <a:lnTo>
                    <a:pt x="11661" y="13675511"/>
                  </a:lnTo>
                  <a:close/>
                </a:path>
                <a:path w="15393035" h="20104100">
                  <a:moveTo>
                    <a:pt x="5830" y="13500183"/>
                  </a:moveTo>
                  <a:lnTo>
                    <a:pt x="0" y="13500183"/>
                  </a:lnTo>
                  <a:lnTo>
                    <a:pt x="0" y="13617068"/>
                  </a:lnTo>
                  <a:lnTo>
                    <a:pt x="5830" y="13617068"/>
                  </a:lnTo>
                  <a:lnTo>
                    <a:pt x="5830" y="13500183"/>
                  </a:lnTo>
                  <a:close/>
                </a:path>
                <a:path w="15393035" h="20104100">
                  <a:moveTo>
                    <a:pt x="11661" y="13500183"/>
                  </a:moveTo>
                  <a:lnTo>
                    <a:pt x="5830" y="13500183"/>
                  </a:lnTo>
                  <a:lnTo>
                    <a:pt x="5830" y="13617068"/>
                  </a:lnTo>
                  <a:lnTo>
                    <a:pt x="11661" y="13617068"/>
                  </a:lnTo>
                  <a:lnTo>
                    <a:pt x="11661" y="13500183"/>
                  </a:lnTo>
                  <a:close/>
                </a:path>
                <a:path w="15393035" h="20104100">
                  <a:moveTo>
                    <a:pt x="5830" y="13324853"/>
                  </a:moveTo>
                  <a:lnTo>
                    <a:pt x="0" y="13324853"/>
                  </a:lnTo>
                  <a:lnTo>
                    <a:pt x="0" y="13441740"/>
                  </a:lnTo>
                  <a:lnTo>
                    <a:pt x="5830" y="13441740"/>
                  </a:lnTo>
                  <a:lnTo>
                    <a:pt x="5830" y="13324853"/>
                  </a:lnTo>
                  <a:close/>
                </a:path>
                <a:path w="15393035" h="20104100">
                  <a:moveTo>
                    <a:pt x="11661" y="13324853"/>
                  </a:moveTo>
                  <a:lnTo>
                    <a:pt x="5830" y="13324853"/>
                  </a:lnTo>
                  <a:lnTo>
                    <a:pt x="5830" y="13441740"/>
                  </a:lnTo>
                  <a:lnTo>
                    <a:pt x="11661" y="13441740"/>
                  </a:lnTo>
                  <a:lnTo>
                    <a:pt x="11661" y="13324853"/>
                  </a:lnTo>
                  <a:close/>
                </a:path>
                <a:path w="15393035" h="20104100">
                  <a:moveTo>
                    <a:pt x="5830" y="13149525"/>
                  </a:moveTo>
                  <a:lnTo>
                    <a:pt x="0" y="13149525"/>
                  </a:lnTo>
                  <a:lnTo>
                    <a:pt x="0" y="13266410"/>
                  </a:lnTo>
                  <a:lnTo>
                    <a:pt x="5830" y="13266410"/>
                  </a:lnTo>
                  <a:lnTo>
                    <a:pt x="5830" y="13149525"/>
                  </a:lnTo>
                  <a:close/>
                </a:path>
                <a:path w="15393035" h="20104100">
                  <a:moveTo>
                    <a:pt x="11661" y="13149525"/>
                  </a:moveTo>
                  <a:lnTo>
                    <a:pt x="5830" y="13149525"/>
                  </a:lnTo>
                  <a:lnTo>
                    <a:pt x="5830" y="13266410"/>
                  </a:lnTo>
                  <a:lnTo>
                    <a:pt x="11661" y="13266410"/>
                  </a:lnTo>
                  <a:lnTo>
                    <a:pt x="11661" y="13149525"/>
                  </a:lnTo>
                  <a:close/>
                </a:path>
                <a:path w="15393035" h="20104100">
                  <a:moveTo>
                    <a:pt x="5830" y="12974195"/>
                  </a:moveTo>
                  <a:lnTo>
                    <a:pt x="0" y="12974195"/>
                  </a:lnTo>
                  <a:lnTo>
                    <a:pt x="0" y="13091080"/>
                  </a:lnTo>
                  <a:lnTo>
                    <a:pt x="5830" y="13091080"/>
                  </a:lnTo>
                  <a:lnTo>
                    <a:pt x="5830" y="12974195"/>
                  </a:lnTo>
                  <a:close/>
                </a:path>
                <a:path w="15393035" h="20104100">
                  <a:moveTo>
                    <a:pt x="11661" y="12974195"/>
                  </a:moveTo>
                  <a:lnTo>
                    <a:pt x="5830" y="12974195"/>
                  </a:lnTo>
                  <a:lnTo>
                    <a:pt x="5830" y="13091080"/>
                  </a:lnTo>
                  <a:lnTo>
                    <a:pt x="11661" y="13091080"/>
                  </a:lnTo>
                  <a:lnTo>
                    <a:pt x="11661" y="12974195"/>
                  </a:lnTo>
                  <a:close/>
                </a:path>
                <a:path w="15393035" h="20104100">
                  <a:moveTo>
                    <a:pt x="5830" y="12798867"/>
                  </a:moveTo>
                  <a:lnTo>
                    <a:pt x="0" y="12798867"/>
                  </a:lnTo>
                  <a:lnTo>
                    <a:pt x="0" y="12915752"/>
                  </a:lnTo>
                  <a:lnTo>
                    <a:pt x="5830" y="12915752"/>
                  </a:lnTo>
                  <a:lnTo>
                    <a:pt x="5830" y="12798867"/>
                  </a:lnTo>
                  <a:close/>
                </a:path>
                <a:path w="15393035" h="20104100">
                  <a:moveTo>
                    <a:pt x="11661" y="12798867"/>
                  </a:moveTo>
                  <a:lnTo>
                    <a:pt x="5830" y="12798867"/>
                  </a:lnTo>
                  <a:lnTo>
                    <a:pt x="5830" y="12915752"/>
                  </a:lnTo>
                  <a:lnTo>
                    <a:pt x="11661" y="12915752"/>
                  </a:lnTo>
                  <a:lnTo>
                    <a:pt x="11661" y="12798867"/>
                  </a:lnTo>
                  <a:close/>
                </a:path>
                <a:path w="15393035" h="20104100">
                  <a:moveTo>
                    <a:pt x="5830" y="12623538"/>
                  </a:moveTo>
                  <a:lnTo>
                    <a:pt x="0" y="12623538"/>
                  </a:lnTo>
                  <a:lnTo>
                    <a:pt x="0" y="12740424"/>
                  </a:lnTo>
                  <a:lnTo>
                    <a:pt x="5830" y="12740424"/>
                  </a:lnTo>
                  <a:lnTo>
                    <a:pt x="5830" y="12623538"/>
                  </a:lnTo>
                  <a:close/>
                </a:path>
                <a:path w="15393035" h="20104100">
                  <a:moveTo>
                    <a:pt x="11661" y="12623538"/>
                  </a:moveTo>
                  <a:lnTo>
                    <a:pt x="5830" y="12623538"/>
                  </a:lnTo>
                  <a:lnTo>
                    <a:pt x="5830" y="12740424"/>
                  </a:lnTo>
                  <a:lnTo>
                    <a:pt x="11661" y="12740424"/>
                  </a:lnTo>
                  <a:lnTo>
                    <a:pt x="11661" y="12623538"/>
                  </a:lnTo>
                  <a:close/>
                </a:path>
                <a:path w="15393035" h="20104100">
                  <a:moveTo>
                    <a:pt x="5830" y="12448209"/>
                  </a:moveTo>
                  <a:lnTo>
                    <a:pt x="0" y="12448209"/>
                  </a:lnTo>
                  <a:lnTo>
                    <a:pt x="0" y="12565094"/>
                  </a:lnTo>
                  <a:lnTo>
                    <a:pt x="5830" y="12565094"/>
                  </a:lnTo>
                  <a:lnTo>
                    <a:pt x="5830" y="12448209"/>
                  </a:lnTo>
                  <a:close/>
                </a:path>
                <a:path w="15393035" h="20104100">
                  <a:moveTo>
                    <a:pt x="11661" y="12448209"/>
                  </a:moveTo>
                  <a:lnTo>
                    <a:pt x="5830" y="12448209"/>
                  </a:lnTo>
                  <a:lnTo>
                    <a:pt x="5830" y="12565094"/>
                  </a:lnTo>
                  <a:lnTo>
                    <a:pt x="11661" y="12565094"/>
                  </a:lnTo>
                  <a:lnTo>
                    <a:pt x="11661" y="12448209"/>
                  </a:lnTo>
                  <a:close/>
                </a:path>
                <a:path w="15393035" h="20104100">
                  <a:moveTo>
                    <a:pt x="5830" y="12272880"/>
                  </a:moveTo>
                  <a:lnTo>
                    <a:pt x="0" y="12272880"/>
                  </a:lnTo>
                  <a:lnTo>
                    <a:pt x="0" y="12389765"/>
                  </a:lnTo>
                  <a:lnTo>
                    <a:pt x="5830" y="12389765"/>
                  </a:lnTo>
                  <a:lnTo>
                    <a:pt x="5830" y="12272880"/>
                  </a:lnTo>
                  <a:close/>
                </a:path>
                <a:path w="15393035" h="20104100">
                  <a:moveTo>
                    <a:pt x="11661" y="12272880"/>
                  </a:moveTo>
                  <a:lnTo>
                    <a:pt x="5830" y="12272880"/>
                  </a:lnTo>
                  <a:lnTo>
                    <a:pt x="5830" y="12389765"/>
                  </a:lnTo>
                  <a:lnTo>
                    <a:pt x="11661" y="12389765"/>
                  </a:lnTo>
                  <a:lnTo>
                    <a:pt x="11661" y="12272880"/>
                  </a:lnTo>
                  <a:close/>
                </a:path>
                <a:path w="15393035" h="20104100">
                  <a:moveTo>
                    <a:pt x="5830" y="12097550"/>
                  </a:moveTo>
                  <a:lnTo>
                    <a:pt x="0" y="12097550"/>
                  </a:lnTo>
                  <a:lnTo>
                    <a:pt x="0" y="12214437"/>
                  </a:lnTo>
                  <a:lnTo>
                    <a:pt x="5830" y="12214437"/>
                  </a:lnTo>
                  <a:lnTo>
                    <a:pt x="5830" y="12097550"/>
                  </a:lnTo>
                  <a:close/>
                </a:path>
                <a:path w="15393035" h="20104100">
                  <a:moveTo>
                    <a:pt x="11661" y="12097550"/>
                  </a:moveTo>
                  <a:lnTo>
                    <a:pt x="5830" y="12097550"/>
                  </a:lnTo>
                  <a:lnTo>
                    <a:pt x="5830" y="12214437"/>
                  </a:lnTo>
                  <a:lnTo>
                    <a:pt x="11661" y="12214437"/>
                  </a:lnTo>
                  <a:lnTo>
                    <a:pt x="11661" y="12097550"/>
                  </a:lnTo>
                  <a:close/>
                </a:path>
                <a:path w="15393035" h="20104100">
                  <a:moveTo>
                    <a:pt x="5830" y="11922222"/>
                  </a:moveTo>
                  <a:lnTo>
                    <a:pt x="0" y="11922222"/>
                  </a:lnTo>
                  <a:lnTo>
                    <a:pt x="0" y="12039108"/>
                  </a:lnTo>
                  <a:lnTo>
                    <a:pt x="5830" y="12039108"/>
                  </a:lnTo>
                  <a:lnTo>
                    <a:pt x="5830" y="11922222"/>
                  </a:lnTo>
                  <a:close/>
                </a:path>
                <a:path w="15393035" h="20104100">
                  <a:moveTo>
                    <a:pt x="11661" y="11922222"/>
                  </a:moveTo>
                  <a:lnTo>
                    <a:pt x="5830" y="11922222"/>
                  </a:lnTo>
                  <a:lnTo>
                    <a:pt x="5830" y="12039108"/>
                  </a:lnTo>
                  <a:lnTo>
                    <a:pt x="11661" y="12039108"/>
                  </a:lnTo>
                  <a:lnTo>
                    <a:pt x="11661" y="11922222"/>
                  </a:lnTo>
                  <a:close/>
                </a:path>
                <a:path w="15393035" h="20104100">
                  <a:moveTo>
                    <a:pt x="5830" y="11746893"/>
                  </a:moveTo>
                  <a:lnTo>
                    <a:pt x="0" y="11746893"/>
                  </a:lnTo>
                  <a:lnTo>
                    <a:pt x="0" y="11863779"/>
                  </a:lnTo>
                  <a:lnTo>
                    <a:pt x="5830" y="11863779"/>
                  </a:lnTo>
                  <a:lnTo>
                    <a:pt x="5830" y="11746893"/>
                  </a:lnTo>
                  <a:close/>
                </a:path>
                <a:path w="15393035" h="20104100">
                  <a:moveTo>
                    <a:pt x="11661" y="11746893"/>
                  </a:moveTo>
                  <a:lnTo>
                    <a:pt x="5830" y="11746893"/>
                  </a:lnTo>
                  <a:lnTo>
                    <a:pt x="5830" y="11863779"/>
                  </a:lnTo>
                  <a:lnTo>
                    <a:pt x="11661" y="11863779"/>
                  </a:lnTo>
                  <a:lnTo>
                    <a:pt x="11661" y="11746893"/>
                  </a:lnTo>
                  <a:close/>
                </a:path>
                <a:path w="15393035" h="20104100">
                  <a:moveTo>
                    <a:pt x="5830" y="11571564"/>
                  </a:moveTo>
                  <a:lnTo>
                    <a:pt x="0" y="11571564"/>
                  </a:lnTo>
                  <a:lnTo>
                    <a:pt x="0" y="11688450"/>
                  </a:lnTo>
                  <a:lnTo>
                    <a:pt x="5830" y="11688450"/>
                  </a:lnTo>
                  <a:lnTo>
                    <a:pt x="5830" y="11571564"/>
                  </a:lnTo>
                  <a:close/>
                </a:path>
                <a:path w="15393035" h="20104100">
                  <a:moveTo>
                    <a:pt x="11661" y="11571564"/>
                  </a:moveTo>
                  <a:lnTo>
                    <a:pt x="5830" y="11571564"/>
                  </a:lnTo>
                  <a:lnTo>
                    <a:pt x="5830" y="11688450"/>
                  </a:lnTo>
                  <a:lnTo>
                    <a:pt x="11661" y="11688450"/>
                  </a:lnTo>
                  <a:lnTo>
                    <a:pt x="11661" y="11571564"/>
                  </a:lnTo>
                  <a:close/>
                </a:path>
                <a:path w="15393035" h="20104100">
                  <a:moveTo>
                    <a:pt x="5830" y="11396235"/>
                  </a:moveTo>
                  <a:lnTo>
                    <a:pt x="0" y="11396235"/>
                  </a:lnTo>
                  <a:lnTo>
                    <a:pt x="0" y="11513121"/>
                  </a:lnTo>
                  <a:lnTo>
                    <a:pt x="5830" y="11513121"/>
                  </a:lnTo>
                  <a:lnTo>
                    <a:pt x="5830" y="11396235"/>
                  </a:lnTo>
                  <a:close/>
                </a:path>
                <a:path w="15393035" h="20104100">
                  <a:moveTo>
                    <a:pt x="11661" y="11396235"/>
                  </a:moveTo>
                  <a:lnTo>
                    <a:pt x="5830" y="11396235"/>
                  </a:lnTo>
                  <a:lnTo>
                    <a:pt x="5830" y="11513121"/>
                  </a:lnTo>
                  <a:lnTo>
                    <a:pt x="11661" y="11513121"/>
                  </a:lnTo>
                  <a:lnTo>
                    <a:pt x="11661" y="11396235"/>
                  </a:lnTo>
                  <a:close/>
                </a:path>
                <a:path w="15393035" h="20104100">
                  <a:moveTo>
                    <a:pt x="5830" y="11220906"/>
                  </a:moveTo>
                  <a:lnTo>
                    <a:pt x="0" y="11220906"/>
                  </a:lnTo>
                  <a:lnTo>
                    <a:pt x="0" y="11337793"/>
                  </a:lnTo>
                  <a:lnTo>
                    <a:pt x="5830" y="11337793"/>
                  </a:lnTo>
                  <a:lnTo>
                    <a:pt x="5830" y="11220906"/>
                  </a:lnTo>
                  <a:close/>
                </a:path>
                <a:path w="15393035" h="20104100">
                  <a:moveTo>
                    <a:pt x="11661" y="11220906"/>
                  </a:moveTo>
                  <a:lnTo>
                    <a:pt x="5830" y="11220906"/>
                  </a:lnTo>
                  <a:lnTo>
                    <a:pt x="5830" y="11337793"/>
                  </a:lnTo>
                  <a:lnTo>
                    <a:pt x="11661" y="11337793"/>
                  </a:lnTo>
                  <a:lnTo>
                    <a:pt x="11661" y="11220906"/>
                  </a:lnTo>
                  <a:close/>
                </a:path>
                <a:path w="15393035" h="20104100">
                  <a:moveTo>
                    <a:pt x="5830" y="11045577"/>
                  </a:moveTo>
                  <a:lnTo>
                    <a:pt x="0" y="11045577"/>
                  </a:lnTo>
                  <a:lnTo>
                    <a:pt x="0" y="11162463"/>
                  </a:lnTo>
                  <a:lnTo>
                    <a:pt x="5830" y="11162463"/>
                  </a:lnTo>
                  <a:lnTo>
                    <a:pt x="5830" y="11045577"/>
                  </a:lnTo>
                  <a:close/>
                </a:path>
                <a:path w="15393035" h="20104100">
                  <a:moveTo>
                    <a:pt x="11661" y="11045577"/>
                  </a:moveTo>
                  <a:lnTo>
                    <a:pt x="5830" y="11045577"/>
                  </a:lnTo>
                  <a:lnTo>
                    <a:pt x="5830" y="11162463"/>
                  </a:lnTo>
                  <a:lnTo>
                    <a:pt x="11661" y="11162463"/>
                  </a:lnTo>
                  <a:lnTo>
                    <a:pt x="11661" y="11045577"/>
                  </a:lnTo>
                  <a:close/>
                </a:path>
                <a:path w="15393035" h="20104100">
                  <a:moveTo>
                    <a:pt x="5830" y="10870249"/>
                  </a:moveTo>
                  <a:lnTo>
                    <a:pt x="0" y="10870249"/>
                  </a:lnTo>
                  <a:lnTo>
                    <a:pt x="0" y="10987134"/>
                  </a:lnTo>
                  <a:lnTo>
                    <a:pt x="5830" y="10987134"/>
                  </a:lnTo>
                  <a:lnTo>
                    <a:pt x="5830" y="10870249"/>
                  </a:lnTo>
                  <a:close/>
                </a:path>
                <a:path w="15393035" h="20104100">
                  <a:moveTo>
                    <a:pt x="11661" y="10870249"/>
                  </a:moveTo>
                  <a:lnTo>
                    <a:pt x="5830" y="10870249"/>
                  </a:lnTo>
                  <a:lnTo>
                    <a:pt x="5830" y="10987134"/>
                  </a:lnTo>
                  <a:lnTo>
                    <a:pt x="11661" y="10987134"/>
                  </a:lnTo>
                  <a:lnTo>
                    <a:pt x="11661" y="10870249"/>
                  </a:lnTo>
                  <a:close/>
                </a:path>
                <a:path w="15393035" h="20104100">
                  <a:moveTo>
                    <a:pt x="5830" y="10694919"/>
                  </a:moveTo>
                  <a:lnTo>
                    <a:pt x="0" y="10694919"/>
                  </a:lnTo>
                  <a:lnTo>
                    <a:pt x="0" y="10811805"/>
                  </a:lnTo>
                  <a:lnTo>
                    <a:pt x="5830" y="10811805"/>
                  </a:lnTo>
                  <a:lnTo>
                    <a:pt x="5830" y="10694919"/>
                  </a:lnTo>
                  <a:close/>
                </a:path>
                <a:path w="15393035" h="20104100">
                  <a:moveTo>
                    <a:pt x="11661" y="10694919"/>
                  </a:moveTo>
                  <a:lnTo>
                    <a:pt x="5830" y="10694919"/>
                  </a:lnTo>
                  <a:lnTo>
                    <a:pt x="5830" y="10811805"/>
                  </a:lnTo>
                  <a:lnTo>
                    <a:pt x="11661" y="10811805"/>
                  </a:lnTo>
                  <a:lnTo>
                    <a:pt x="11661" y="10694919"/>
                  </a:lnTo>
                  <a:close/>
                </a:path>
                <a:path w="15393035" h="20104100">
                  <a:moveTo>
                    <a:pt x="5830" y="10519590"/>
                  </a:moveTo>
                  <a:lnTo>
                    <a:pt x="0" y="10519590"/>
                  </a:lnTo>
                  <a:lnTo>
                    <a:pt x="0" y="10636476"/>
                  </a:lnTo>
                  <a:lnTo>
                    <a:pt x="5830" y="10636476"/>
                  </a:lnTo>
                  <a:lnTo>
                    <a:pt x="5830" y="10519590"/>
                  </a:lnTo>
                  <a:close/>
                </a:path>
                <a:path w="15393035" h="20104100">
                  <a:moveTo>
                    <a:pt x="11661" y="10519590"/>
                  </a:moveTo>
                  <a:lnTo>
                    <a:pt x="5830" y="10519590"/>
                  </a:lnTo>
                  <a:lnTo>
                    <a:pt x="5830" y="10636476"/>
                  </a:lnTo>
                  <a:lnTo>
                    <a:pt x="11661" y="10636476"/>
                  </a:lnTo>
                  <a:lnTo>
                    <a:pt x="11661" y="10519590"/>
                  </a:lnTo>
                  <a:close/>
                </a:path>
                <a:path w="15393035" h="20104100">
                  <a:moveTo>
                    <a:pt x="5830" y="10344262"/>
                  </a:moveTo>
                  <a:lnTo>
                    <a:pt x="0" y="10344262"/>
                  </a:lnTo>
                  <a:lnTo>
                    <a:pt x="0" y="10461147"/>
                  </a:lnTo>
                  <a:lnTo>
                    <a:pt x="5830" y="10461147"/>
                  </a:lnTo>
                  <a:lnTo>
                    <a:pt x="5830" y="10344262"/>
                  </a:lnTo>
                  <a:close/>
                </a:path>
                <a:path w="15393035" h="20104100">
                  <a:moveTo>
                    <a:pt x="11661" y="10344262"/>
                  </a:moveTo>
                  <a:lnTo>
                    <a:pt x="5830" y="10344262"/>
                  </a:lnTo>
                  <a:lnTo>
                    <a:pt x="5830" y="10461147"/>
                  </a:lnTo>
                  <a:lnTo>
                    <a:pt x="11661" y="10461147"/>
                  </a:lnTo>
                  <a:lnTo>
                    <a:pt x="11661" y="10344262"/>
                  </a:lnTo>
                  <a:close/>
                </a:path>
                <a:path w="15393035" h="20104100">
                  <a:moveTo>
                    <a:pt x="5830" y="10168933"/>
                  </a:moveTo>
                  <a:lnTo>
                    <a:pt x="0" y="10168933"/>
                  </a:lnTo>
                  <a:lnTo>
                    <a:pt x="0" y="10285818"/>
                  </a:lnTo>
                  <a:lnTo>
                    <a:pt x="5830" y="10285818"/>
                  </a:lnTo>
                  <a:lnTo>
                    <a:pt x="5830" y="10168933"/>
                  </a:lnTo>
                  <a:close/>
                </a:path>
                <a:path w="15393035" h="20104100">
                  <a:moveTo>
                    <a:pt x="11661" y="10168933"/>
                  </a:moveTo>
                  <a:lnTo>
                    <a:pt x="5830" y="10168933"/>
                  </a:lnTo>
                  <a:lnTo>
                    <a:pt x="5830" y="10285818"/>
                  </a:lnTo>
                  <a:lnTo>
                    <a:pt x="11661" y="10285818"/>
                  </a:lnTo>
                  <a:lnTo>
                    <a:pt x="11661" y="10168933"/>
                  </a:lnTo>
                  <a:close/>
                </a:path>
                <a:path w="15393035" h="20104100">
                  <a:moveTo>
                    <a:pt x="5830" y="9993604"/>
                  </a:moveTo>
                  <a:lnTo>
                    <a:pt x="0" y="9993604"/>
                  </a:lnTo>
                  <a:lnTo>
                    <a:pt x="0" y="10110489"/>
                  </a:lnTo>
                  <a:lnTo>
                    <a:pt x="5830" y="10110489"/>
                  </a:lnTo>
                  <a:lnTo>
                    <a:pt x="5830" y="9993604"/>
                  </a:lnTo>
                  <a:close/>
                </a:path>
                <a:path w="15393035" h="20104100">
                  <a:moveTo>
                    <a:pt x="11661" y="9993604"/>
                  </a:moveTo>
                  <a:lnTo>
                    <a:pt x="5830" y="9993604"/>
                  </a:lnTo>
                  <a:lnTo>
                    <a:pt x="5830" y="10110489"/>
                  </a:lnTo>
                  <a:lnTo>
                    <a:pt x="11661" y="10110489"/>
                  </a:lnTo>
                  <a:lnTo>
                    <a:pt x="11661" y="9993604"/>
                  </a:lnTo>
                  <a:close/>
                </a:path>
                <a:path w="15393035" h="20104100">
                  <a:moveTo>
                    <a:pt x="5830" y="9818275"/>
                  </a:moveTo>
                  <a:lnTo>
                    <a:pt x="0" y="9818275"/>
                  </a:lnTo>
                  <a:lnTo>
                    <a:pt x="0" y="9935160"/>
                  </a:lnTo>
                  <a:lnTo>
                    <a:pt x="5830" y="9935160"/>
                  </a:lnTo>
                  <a:lnTo>
                    <a:pt x="5830" y="9818275"/>
                  </a:lnTo>
                  <a:close/>
                </a:path>
                <a:path w="15393035" h="20104100">
                  <a:moveTo>
                    <a:pt x="11661" y="9818275"/>
                  </a:moveTo>
                  <a:lnTo>
                    <a:pt x="5830" y="9818275"/>
                  </a:lnTo>
                  <a:lnTo>
                    <a:pt x="5830" y="9935160"/>
                  </a:lnTo>
                  <a:lnTo>
                    <a:pt x="11661" y="9935160"/>
                  </a:lnTo>
                  <a:lnTo>
                    <a:pt x="11661" y="9818275"/>
                  </a:lnTo>
                  <a:close/>
                </a:path>
                <a:path w="15393035" h="20104100">
                  <a:moveTo>
                    <a:pt x="5830" y="9642946"/>
                  </a:moveTo>
                  <a:lnTo>
                    <a:pt x="0" y="9642946"/>
                  </a:lnTo>
                  <a:lnTo>
                    <a:pt x="0" y="9759832"/>
                  </a:lnTo>
                  <a:lnTo>
                    <a:pt x="5830" y="9759832"/>
                  </a:lnTo>
                  <a:lnTo>
                    <a:pt x="5830" y="9642946"/>
                  </a:lnTo>
                  <a:close/>
                </a:path>
                <a:path w="15393035" h="20104100">
                  <a:moveTo>
                    <a:pt x="11661" y="9642946"/>
                  </a:moveTo>
                  <a:lnTo>
                    <a:pt x="5830" y="9642946"/>
                  </a:lnTo>
                  <a:lnTo>
                    <a:pt x="5830" y="9759832"/>
                  </a:lnTo>
                  <a:lnTo>
                    <a:pt x="11661" y="9759832"/>
                  </a:lnTo>
                  <a:lnTo>
                    <a:pt x="11661" y="9642946"/>
                  </a:lnTo>
                  <a:close/>
                </a:path>
                <a:path w="15393035" h="20104100">
                  <a:moveTo>
                    <a:pt x="5830" y="9467618"/>
                  </a:moveTo>
                  <a:lnTo>
                    <a:pt x="0" y="9467618"/>
                  </a:lnTo>
                  <a:lnTo>
                    <a:pt x="0" y="9584503"/>
                  </a:lnTo>
                  <a:lnTo>
                    <a:pt x="5830" y="9584503"/>
                  </a:lnTo>
                  <a:lnTo>
                    <a:pt x="5830" y="9467618"/>
                  </a:lnTo>
                  <a:close/>
                </a:path>
                <a:path w="15393035" h="20104100">
                  <a:moveTo>
                    <a:pt x="11661" y="9467618"/>
                  </a:moveTo>
                  <a:lnTo>
                    <a:pt x="5830" y="9467618"/>
                  </a:lnTo>
                  <a:lnTo>
                    <a:pt x="5830" y="9584503"/>
                  </a:lnTo>
                  <a:lnTo>
                    <a:pt x="11661" y="9584503"/>
                  </a:lnTo>
                  <a:lnTo>
                    <a:pt x="11661" y="9467618"/>
                  </a:lnTo>
                  <a:close/>
                </a:path>
                <a:path w="15393035" h="20104100">
                  <a:moveTo>
                    <a:pt x="5830" y="9292288"/>
                  </a:moveTo>
                  <a:lnTo>
                    <a:pt x="0" y="9292288"/>
                  </a:lnTo>
                  <a:lnTo>
                    <a:pt x="0" y="9409174"/>
                  </a:lnTo>
                  <a:lnTo>
                    <a:pt x="5830" y="9409174"/>
                  </a:lnTo>
                  <a:lnTo>
                    <a:pt x="5830" y="9292288"/>
                  </a:lnTo>
                  <a:close/>
                </a:path>
                <a:path w="15393035" h="20104100">
                  <a:moveTo>
                    <a:pt x="11661" y="9292288"/>
                  </a:moveTo>
                  <a:lnTo>
                    <a:pt x="5830" y="9292288"/>
                  </a:lnTo>
                  <a:lnTo>
                    <a:pt x="5830" y="9409174"/>
                  </a:lnTo>
                  <a:lnTo>
                    <a:pt x="11661" y="9409174"/>
                  </a:lnTo>
                  <a:lnTo>
                    <a:pt x="11661" y="9292288"/>
                  </a:lnTo>
                  <a:close/>
                </a:path>
                <a:path w="15393035" h="20104100">
                  <a:moveTo>
                    <a:pt x="5830" y="9116958"/>
                  </a:moveTo>
                  <a:lnTo>
                    <a:pt x="0" y="9116958"/>
                  </a:lnTo>
                  <a:lnTo>
                    <a:pt x="0" y="9233845"/>
                  </a:lnTo>
                  <a:lnTo>
                    <a:pt x="5830" y="9233845"/>
                  </a:lnTo>
                  <a:lnTo>
                    <a:pt x="5830" y="9116958"/>
                  </a:lnTo>
                  <a:close/>
                </a:path>
                <a:path w="15393035" h="20104100">
                  <a:moveTo>
                    <a:pt x="11661" y="9116958"/>
                  </a:moveTo>
                  <a:lnTo>
                    <a:pt x="5830" y="9116958"/>
                  </a:lnTo>
                  <a:lnTo>
                    <a:pt x="5830" y="9233845"/>
                  </a:lnTo>
                  <a:lnTo>
                    <a:pt x="11661" y="9233845"/>
                  </a:lnTo>
                  <a:lnTo>
                    <a:pt x="11661" y="9116958"/>
                  </a:lnTo>
                  <a:close/>
                </a:path>
                <a:path w="15393035" h="20104100">
                  <a:moveTo>
                    <a:pt x="5830" y="8941631"/>
                  </a:moveTo>
                  <a:lnTo>
                    <a:pt x="0" y="8941631"/>
                  </a:lnTo>
                  <a:lnTo>
                    <a:pt x="0" y="9058516"/>
                  </a:lnTo>
                  <a:lnTo>
                    <a:pt x="5830" y="9058516"/>
                  </a:lnTo>
                  <a:lnTo>
                    <a:pt x="5830" y="8941631"/>
                  </a:lnTo>
                  <a:close/>
                </a:path>
                <a:path w="15393035" h="20104100">
                  <a:moveTo>
                    <a:pt x="11661" y="8941631"/>
                  </a:moveTo>
                  <a:lnTo>
                    <a:pt x="5830" y="8941631"/>
                  </a:lnTo>
                  <a:lnTo>
                    <a:pt x="5830" y="9058516"/>
                  </a:lnTo>
                  <a:lnTo>
                    <a:pt x="11661" y="9058516"/>
                  </a:lnTo>
                  <a:lnTo>
                    <a:pt x="11661" y="8941631"/>
                  </a:lnTo>
                  <a:close/>
                </a:path>
                <a:path w="15393035" h="20104100">
                  <a:moveTo>
                    <a:pt x="5830" y="8766301"/>
                  </a:moveTo>
                  <a:lnTo>
                    <a:pt x="0" y="8766301"/>
                  </a:lnTo>
                  <a:lnTo>
                    <a:pt x="0" y="8883187"/>
                  </a:lnTo>
                  <a:lnTo>
                    <a:pt x="5830" y="8883187"/>
                  </a:lnTo>
                  <a:lnTo>
                    <a:pt x="5830" y="8766301"/>
                  </a:lnTo>
                  <a:close/>
                </a:path>
                <a:path w="15393035" h="20104100">
                  <a:moveTo>
                    <a:pt x="11661" y="8766301"/>
                  </a:moveTo>
                  <a:lnTo>
                    <a:pt x="5830" y="8766301"/>
                  </a:lnTo>
                  <a:lnTo>
                    <a:pt x="5830" y="8883187"/>
                  </a:lnTo>
                  <a:lnTo>
                    <a:pt x="11661" y="8883187"/>
                  </a:lnTo>
                  <a:lnTo>
                    <a:pt x="11661" y="8766301"/>
                  </a:lnTo>
                  <a:close/>
                </a:path>
                <a:path w="15393035" h="20104100">
                  <a:moveTo>
                    <a:pt x="5830" y="8590973"/>
                  </a:moveTo>
                  <a:lnTo>
                    <a:pt x="0" y="8590973"/>
                  </a:lnTo>
                  <a:lnTo>
                    <a:pt x="0" y="8707859"/>
                  </a:lnTo>
                  <a:lnTo>
                    <a:pt x="5830" y="8707859"/>
                  </a:lnTo>
                  <a:lnTo>
                    <a:pt x="5830" y="8590973"/>
                  </a:lnTo>
                  <a:close/>
                </a:path>
                <a:path w="15393035" h="20104100">
                  <a:moveTo>
                    <a:pt x="11661" y="8590973"/>
                  </a:moveTo>
                  <a:lnTo>
                    <a:pt x="5830" y="8590973"/>
                  </a:lnTo>
                  <a:lnTo>
                    <a:pt x="5830" y="8707859"/>
                  </a:lnTo>
                  <a:lnTo>
                    <a:pt x="11661" y="8707859"/>
                  </a:lnTo>
                  <a:lnTo>
                    <a:pt x="11661" y="8590973"/>
                  </a:lnTo>
                  <a:close/>
                </a:path>
                <a:path w="15393035" h="20104100">
                  <a:moveTo>
                    <a:pt x="5830" y="8415643"/>
                  </a:moveTo>
                  <a:lnTo>
                    <a:pt x="0" y="8415643"/>
                  </a:lnTo>
                  <a:lnTo>
                    <a:pt x="0" y="8532529"/>
                  </a:lnTo>
                  <a:lnTo>
                    <a:pt x="5830" y="8532529"/>
                  </a:lnTo>
                  <a:lnTo>
                    <a:pt x="5830" y="8415643"/>
                  </a:lnTo>
                  <a:close/>
                </a:path>
                <a:path w="15393035" h="20104100">
                  <a:moveTo>
                    <a:pt x="11661" y="8415643"/>
                  </a:moveTo>
                  <a:lnTo>
                    <a:pt x="5830" y="8415643"/>
                  </a:lnTo>
                  <a:lnTo>
                    <a:pt x="5830" y="8532529"/>
                  </a:lnTo>
                  <a:lnTo>
                    <a:pt x="11661" y="8532529"/>
                  </a:lnTo>
                  <a:lnTo>
                    <a:pt x="11661" y="8415643"/>
                  </a:lnTo>
                  <a:close/>
                </a:path>
                <a:path w="15393035" h="20104100">
                  <a:moveTo>
                    <a:pt x="5830" y="8240314"/>
                  </a:moveTo>
                  <a:lnTo>
                    <a:pt x="0" y="8240314"/>
                  </a:lnTo>
                  <a:lnTo>
                    <a:pt x="0" y="8357199"/>
                  </a:lnTo>
                  <a:lnTo>
                    <a:pt x="5830" y="8357199"/>
                  </a:lnTo>
                  <a:lnTo>
                    <a:pt x="5830" y="8240314"/>
                  </a:lnTo>
                  <a:close/>
                </a:path>
                <a:path w="15393035" h="20104100">
                  <a:moveTo>
                    <a:pt x="11661" y="8240314"/>
                  </a:moveTo>
                  <a:lnTo>
                    <a:pt x="5830" y="8240314"/>
                  </a:lnTo>
                  <a:lnTo>
                    <a:pt x="5830" y="8357199"/>
                  </a:lnTo>
                  <a:lnTo>
                    <a:pt x="11661" y="8357199"/>
                  </a:lnTo>
                  <a:lnTo>
                    <a:pt x="11661" y="8240314"/>
                  </a:lnTo>
                  <a:close/>
                </a:path>
                <a:path w="15393035" h="20104100">
                  <a:moveTo>
                    <a:pt x="5830" y="8064987"/>
                  </a:moveTo>
                  <a:lnTo>
                    <a:pt x="0" y="8064987"/>
                  </a:lnTo>
                  <a:lnTo>
                    <a:pt x="0" y="8181871"/>
                  </a:lnTo>
                  <a:lnTo>
                    <a:pt x="5830" y="8181871"/>
                  </a:lnTo>
                  <a:lnTo>
                    <a:pt x="5830" y="8064987"/>
                  </a:lnTo>
                  <a:close/>
                </a:path>
                <a:path w="15393035" h="20104100">
                  <a:moveTo>
                    <a:pt x="11661" y="8064987"/>
                  </a:moveTo>
                  <a:lnTo>
                    <a:pt x="5830" y="8064987"/>
                  </a:lnTo>
                  <a:lnTo>
                    <a:pt x="5830" y="8181871"/>
                  </a:lnTo>
                  <a:lnTo>
                    <a:pt x="11661" y="8181871"/>
                  </a:lnTo>
                  <a:lnTo>
                    <a:pt x="11661" y="8064987"/>
                  </a:lnTo>
                  <a:close/>
                </a:path>
                <a:path w="15393035" h="20104100">
                  <a:moveTo>
                    <a:pt x="5830" y="7889656"/>
                  </a:moveTo>
                  <a:lnTo>
                    <a:pt x="0" y="7889656"/>
                  </a:lnTo>
                  <a:lnTo>
                    <a:pt x="0" y="8006542"/>
                  </a:lnTo>
                  <a:lnTo>
                    <a:pt x="5830" y="8006542"/>
                  </a:lnTo>
                  <a:lnTo>
                    <a:pt x="5830" y="7889656"/>
                  </a:lnTo>
                  <a:close/>
                </a:path>
                <a:path w="15393035" h="20104100">
                  <a:moveTo>
                    <a:pt x="11661" y="7889656"/>
                  </a:moveTo>
                  <a:lnTo>
                    <a:pt x="5830" y="7889656"/>
                  </a:lnTo>
                  <a:lnTo>
                    <a:pt x="5830" y="8006542"/>
                  </a:lnTo>
                  <a:lnTo>
                    <a:pt x="11661" y="8006542"/>
                  </a:lnTo>
                  <a:lnTo>
                    <a:pt x="11661" y="7889656"/>
                  </a:lnTo>
                  <a:close/>
                </a:path>
                <a:path w="15393035" h="20104100">
                  <a:moveTo>
                    <a:pt x="5830" y="7714326"/>
                  </a:moveTo>
                  <a:lnTo>
                    <a:pt x="0" y="7714326"/>
                  </a:lnTo>
                  <a:lnTo>
                    <a:pt x="0" y="7831213"/>
                  </a:lnTo>
                  <a:lnTo>
                    <a:pt x="5830" y="7831213"/>
                  </a:lnTo>
                  <a:lnTo>
                    <a:pt x="5830" y="7714326"/>
                  </a:lnTo>
                  <a:close/>
                </a:path>
                <a:path w="15393035" h="20104100">
                  <a:moveTo>
                    <a:pt x="11661" y="7714326"/>
                  </a:moveTo>
                  <a:lnTo>
                    <a:pt x="5830" y="7714326"/>
                  </a:lnTo>
                  <a:lnTo>
                    <a:pt x="5830" y="7831213"/>
                  </a:lnTo>
                  <a:lnTo>
                    <a:pt x="11661" y="7831213"/>
                  </a:lnTo>
                  <a:lnTo>
                    <a:pt x="11661" y="7714326"/>
                  </a:lnTo>
                  <a:close/>
                </a:path>
                <a:path w="15393035" h="20104100">
                  <a:moveTo>
                    <a:pt x="5830" y="7538996"/>
                  </a:moveTo>
                  <a:lnTo>
                    <a:pt x="0" y="7538996"/>
                  </a:lnTo>
                  <a:lnTo>
                    <a:pt x="0" y="7655884"/>
                  </a:lnTo>
                  <a:lnTo>
                    <a:pt x="5830" y="7655884"/>
                  </a:lnTo>
                  <a:lnTo>
                    <a:pt x="5830" y="7538996"/>
                  </a:lnTo>
                  <a:close/>
                </a:path>
                <a:path w="15393035" h="20104100">
                  <a:moveTo>
                    <a:pt x="11661" y="7538996"/>
                  </a:moveTo>
                  <a:lnTo>
                    <a:pt x="5830" y="7538996"/>
                  </a:lnTo>
                  <a:lnTo>
                    <a:pt x="5830" y="7655884"/>
                  </a:lnTo>
                  <a:lnTo>
                    <a:pt x="11661" y="7655884"/>
                  </a:lnTo>
                  <a:lnTo>
                    <a:pt x="11661" y="7538996"/>
                  </a:lnTo>
                  <a:close/>
                </a:path>
                <a:path w="15393035" h="20104100">
                  <a:moveTo>
                    <a:pt x="5830" y="7363668"/>
                  </a:moveTo>
                  <a:lnTo>
                    <a:pt x="0" y="7363668"/>
                  </a:lnTo>
                  <a:lnTo>
                    <a:pt x="0" y="7480555"/>
                  </a:lnTo>
                  <a:lnTo>
                    <a:pt x="5830" y="7480555"/>
                  </a:lnTo>
                  <a:lnTo>
                    <a:pt x="5830" y="7363668"/>
                  </a:lnTo>
                  <a:close/>
                </a:path>
                <a:path w="15393035" h="20104100">
                  <a:moveTo>
                    <a:pt x="11661" y="7363668"/>
                  </a:moveTo>
                  <a:lnTo>
                    <a:pt x="5830" y="7363668"/>
                  </a:lnTo>
                  <a:lnTo>
                    <a:pt x="5830" y="7480555"/>
                  </a:lnTo>
                  <a:lnTo>
                    <a:pt x="11661" y="7480555"/>
                  </a:lnTo>
                  <a:lnTo>
                    <a:pt x="11661" y="7363668"/>
                  </a:lnTo>
                  <a:close/>
                </a:path>
                <a:path w="15393035" h="20104100">
                  <a:moveTo>
                    <a:pt x="5830" y="7188336"/>
                  </a:moveTo>
                  <a:lnTo>
                    <a:pt x="0" y="7188336"/>
                  </a:lnTo>
                  <a:lnTo>
                    <a:pt x="0" y="7305224"/>
                  </a:lnTo>
                  <a:lnTo>
                    <a:pt x="5830" y="7305224"/>
                  </a:lnTo>
                  <a:lnTo>
                    <a:pt x="5830" y="7188336"/>
                  </a:lnTo>
                  <a:close/>
                </a:path>
                <a:path w="15393035" h="20104100">
                  <a:moveTo>
                    <a:pt x="11661" y="7188336"/>
                  </a:moveTo>
                  <a:lnTo>
                    <a:pt x="5830" y="7188336"/>
                  </a:lnTo>
                  <a:lnTo>
                    <a:pt x="5830" y="7305224"/>
                  </a:lnTo>
                  <a:lnTo>
                    <a:pt x="11661" y="7305224"/>
                  </a:lnTo>
                  <a:lnTo>
                    <a:pt x="11661" y="7188336"/>
                  </a:lnTo>
                  <a:close/>
                </a:path>
                <a:path w="15393035" h="20104100">
                  <a:moveTo>
                    <a:pt x="5830" y="7013008"/>
                  </a:moveTo>
                  <a:lnTo>
                    <a:pt x="0" y="7013008"/>
                  </a:lnTo>
                  <a:lnTo>
                    <a:pt x="0" y="7129894"/>
                  </a:lnTo>
                  <a:lnTo>
                    <a:pt x="5830" y="7129894"/>
                  </a:lnTo>
                  <a:lnTo>
                    <a:pt x="5830" y="7013008"/>
                  </a:lnTo>
                  <a:close/>
                </a:path>
                <a:path w="15393035" h="20104100">
                  <a:moveTo>
                    <a:pt x="11661" y="7013008"/>
                  </a:moveTo>
                  <a:lnTo>
                    <a:pt x="5830" y="7013008"/>
                  </a:lnTo>
                  <a:lnTo>
                    <a:pt x="5830" y="7129894"/>
                  </a:lnTo>
                  <a:lnTo>
                    <a:pt x="11661" y="7129894"/>
                  </a:lnTo>
                  <a:lnTo>
                    <a:pt x="11661" y="7013008"/>
                  </a:lnTo>
                  <a:close/>
                </a:path>
                <a:path w="15393035" h="20104100">
                  <a:moveTo>
                    <a:pt x="5830" y="6837678"/>
                  </a:moveTo>
                  <a:lnTo>
                    <a:pt x="0" y="6837678"/>
                  </a:lnTo>
                  <a:lnTo>
                    <a:pt x="0" y="6954566"/>
                  </a:lnTo>
                  <a:lnTo>
                    <a:pt x="5830" y="6954566"/>
                  </a:lnTo>
                  <a:lnTo>
                    <a:pt x="5830" y="6837678"/>
                  </a:lnTo>
                  <a:close/>
                </a:path>
                <a:path w="15393035" h="20104100">
                  <a:moveTo>
                    <a:pt x="11661" y="6837678"/>
                  </a:moveTo>
                  <a:lnTo>
                    <a:pt x="5830" y="6837678"/>
                  </a:lnTo>
                  <a:lnTo>
                    <a:pt x="5830" y="6954566"/>
                  </a:lnTo>
                  <a:lnTo>
                    <a:pt x="11661" y="6954566"/>
                  </a:lnTo>
                  <a:lnTo>
                    <a:pt x="11661" y="6837678"/>
                  </a:lnTo>
                  <a:close/>
                </a:path>
                <a:path w="15393035" h="20104100">
                  <a:moveTo>
                    <a:pt x="5830" y="6662350"/>
                  </a:moveTo>
                  <a:lnTo>
                    <a:pt x="0" y="6662350"/>
                  </a:lnTo>
                  <a:lnTo>
                    <a:pt x="0" y="6779236"/>
                  </a:lnTo>
                  <a:lnTo>
                    <a:pt x="5830" y="6779236"/>
                  </a:lnTo>
                  <a:lnTo>
                    <a:pt x="5830" y="6662350"/>
                  </a:lnTo>
                  <a:close/>
                </a:path>
                <a:path w="15393035" h="20104100">
                  <a:moveTo>
                    <a:pt x="11661" y="6662350"/>
                  </a:moveTo>
                  <a:lnTo>
                    <a:pt x="5830" y="6662350"/>
                  </a:lnTo>
                  <a:lnTo>
                    <a:pt x="5830" y="6779236"/>
                  </a:lnTo>
                  <a:lnTo>
                    <a:pt x="11661" y="6779236"/>
                  </a:lnTo>
                  <a:lnTo>
                    <a:pt x="11661" y="6662350"/>
                  </a:lnTo>
                  <a:close/>
                </a:path>
                <a:path w="15393035" h="20104100">
                  <a:moveTo>
                    <a:pt x="5830" y="6487020"/>
                  </a:moveTo>
                  <a:lnTo>
                    <a:pt x="0" y="6487020"/>
                  </a:lnTo>
                  <a:lnTo>
                    <a:pt x="0" y="6603905"/>
                  </a:lnTo>
                  <a:lnTo>
                    <a:pt x="5830" y="6603905"/>
                  </a:lnTo>
                  <a:lnTo>
                    <a:pt x="5830" y="6487020"/>
                  </a:lnTo>
                  <a:close/>
                </a:path>
                <a:path w="15393035" h="20104100">
                  <a:moveTo>
                    <a:pt x="11661" y="6487020"/>
                  </a:moveTo>
                  <a:lnTo>
                    <a:pt x="5830" y="6487020"/>
                  </a:lnTo>
                  <a:lnTo>
                    <a:pt x="5830" y="6603905"/>
                  </a:lnTo>
                  <a:lnTo>
                    <a:pt x="11661" y="6603905"/>
                  </a:lnTo>
                  <a:lnTo>
                    <a:pt x="11661" y="6487020"/>
                  </a:lnTo>
                  <a:close/>
                </a:path>
                <a:path w="15393035" h="20104100">
                  <a:moveTo>
                    <a:pt x="5830" y="6311689"/>
                  </a:moveTo>
                  <a:lnTo>
                    <a:pt x="0" y="6311689"/>
                  </a:lnTo>
                  <a:lnTo>
                    <a:pt x="0" y="6428575"/>
                  </a:lnTo>
                  <a:lnTo>
                    <a:pt x="5830" y="6428575"/>
                  </a:lnTo>
                  <a:lnTo>
                    <a:pt x="5830" y="6311689"/>
                  </a:lnTo>
                  <a:close/>
                </a:path>
                <a:path w="15393035" h="20104100">
                  <a:moveTo>
                    <a:pt x="11661" y="6311689"/>
                  </a:moveTo>
                  <a:lnTo>
                    <a:pt x="5830" y="6311689"/>
                  </a:lnTo>
                  <a:lnTo>
                    <a:pt x="5830" y="6428575"/>
                  </a:lnTo>
                  <a:lnTo>
                    <a:pt x="11661" y="6428575"/>
                  </a:lnTo>
                  <a:lnTo>
                    <a:pt x="11661" y="6311689"/>
                  </a:lnTo>
                  <a:close/>
                </a:path>
                <a:path w="15393035" h="20104100">
                  <a:moveTo>
                    <a:pt x="5830" y="6136359"/>
                  </a:moveTo>
                  <a:lnTo>
                    <a:pt x="0" y="6136359"/>
                  </a:lnTo>
                  <a:lnTo>
                    <a:pt x="0" y="6253246"/>
                  </a:lnTo>
                  <a:lnTo>
                    <a:pt x="5830" y="6253246"/>
                  </a:lnTo>
                  <a:lnTo>
                    <a:pt x="5830" y="6136359"/>
                  </a:lnTo>
                  <a:close/>
                </a:path>
                <a:path w="15393035" h="20104100">
                  <a:moveTo>
                    <a:pt x="11661" y="6136359"/>
                  </a:moveTo>
                  <a:lnTo>
                    <a:pt x="5830" y="6136359"/>
                  </a:lnTo>
                  <a:lnTo>
                    <a:pt x="5830" y="6253246"/>
                  </a:lnTo>
                  <a:lnTo>
                    <a:pt x="11661" y="6253246"/>
                  </a:lnTo>
                  <a:lnTo>
                    <a:pt x="11661" y="6136359"/>
                  </a:lnTo>
                  <a:close/>
                </a:path>
                <a:path w="15393035" h="20104100">
                  <a:moveTo>
                    <a:pt x="5830" y="5961030"/>
                  </a:moveTo>
                  <a:lnTo>
                    <a:pt x="0" y="5961030"/>
                  </a:lnTo>
                  <a:lnTo>
                    <a:pt x="0" y="6077917"/>
                  </a:lnTo>
                  <a:lnTo>
                    <a:pt x="5830" y="6077917"/>
                  </a:lnTo>
                  <a:lnTo>
                    <a:pt x="5830" y="5961030"/>
                  </a:lnTo>
                  <a:close/>
                </a:path>
                <a:path w="15393035" h="20104100">
                  <a:moveTo>
                    <a:pt x="11661" y="5961030"/>
                  </a:moveTo>
                  <a:lnTo>
                    <a:pt x="5830" y="5961030"/>
                  </a:lnTo>
                  <a:lnTo>
                    <a:pt x="5830" y="6077917"/>
                  </a:lnTo>
                  <a:lnTo>
                    <a:pt x="11661" y="6077917"/>
                  </a:lnTo>
                  <a:lnTo>
                    <a:pt x="11661" y="5961030"/>
                  </a:lnTo>
                  <a:close/>
                </a:path>
                <a:path w="15393035" h="20104100">
                  <a:moveTo>
                    <a:pt x="5830" y="5785701"/>
                  </a:moveTo>
                  <a:lnTo>
                    <a:pt x="0" y="5785701"/>
                  </a:lnTo>
                  <a:lnTo>
                    <a:pt x="0" y="5902586"/>
                  </a:lnTo>
                  <a:lnTo>
                    <a:pt x="5830" y="5902586"/>
                  </a:lnTo>
                  <a:lnTo>
                    <a:pt x="5830" y="5785701"/>
                  </a:lnTo>
                  <a:close/>
                </a:path>
                <a:path w="15393035" h="20104100">
                  <a:moveTo>
                    <a:pt x="11661" y="5785701"/>
                  </a:moveTo>
                  <a:lnTo>
                    <a:pt x="5830" y="5785701"/>
                  </a:lnTo>
                  <a:lnTo>
                    <a:pt x="5830" y="5902586"/>
                  </a:lnTo>
                  <a:lnTo>
                    <a:pt x="11661" y="5902586"/>
                  </a:lnTo>
                  <a:lnTo>
                    <a:pt x="11661" y="5785701"/>
                  </a:lnTo>
                  <a:close/>
                </a:path>
                <a:path w="15393035" h="20104100">
                  <a:moveTo>
                    <a:pt x="5830" y="5610370"/>
                  </a:moveTo>
                  <a:lnTo>
                    <a:pt x="0" y="5610370"/>
                  </a:lnTo>
                  <a:lnTo>
                    <a:pt x="0" y="5727257"/>
                  </a:lnTo>
                  <a:lnTo>
                    <a:pt x="5830" y="5727257"/>
                  </a:lnTo>
                  <a:lnTo>
                    <a:pt x="5830" y="5610370"/>
                  </a:lnTo>
                  <a:close/>
                </a:path>
                <a:path w="15393035" h="20104100">
                  <a:moveTo>
                    <a:pt x="11661" y="5610370"/>
                  </a:moveTo>
                  <a:lnTo>
                    <a:pt x="5830" y="5610370"/>
                  </a:lnTo>
                  <a:lnTo>
                    <a:pt x="5830" y="5727257"/>
                  </a:lnTo>
                  <a:lnTo>
                    <a:pt x="11661" y="5727257"/>
                  </a:lnTo>
                  <a:lnTo>
                    <a:pt x="11661" y="5610370"/>
                  </a:lnTo>
                  <a:close/>
                </a:path>
                <a:path w="15393035" h="20104100">
                  <a:moveTo>
                    <a:pt x="5830" y="5435041"/>
                  </a:moveTo>
                  <a:lnTo>
                    <a:pt x="0" y="5435041"/>
                  </a:lnTo>
                  <a:lnTo>
                    <a:pt x="0" y="5551927"/>
                  </a:lnTo>
                  <a:lnTo>
                    <a:pt x="5830" y="5551927"/>
                  </a:lnTo>
                  <a:lnTo>
                    <a:pt x="5830" y="5435041"/>
                  </a:lnTo>
                  <a:close/>
                </a:path>
                <a:path w="15393035" h="20104100">
                  <a:moveTo>
                    <a:pt x="11661" y="5435041"/>
                  </a:moveTo>
                  <a:lnTo>
                    <a:pt x="5830" y="5435041"/>
                  </a:lnTo>
                  <a:lnTo>
                    <a:pt x="5830" y="5551927"/>
                  </a:lnTo>
                  <a:lnTo>
                    <a:pt x="11661" y="5551927"/>
                  </a:lnTo>
                  <a:lnTo>
                    <a:pt x="11661" y="5435041"/>
                  </a:lnTo>
                  <a:close/>
                </a:path>
                <a:path w="15393035" h="20104100">
                  <a:moveTo>
                    <a:pt x="5830" y="5259711"/>
                  </a:moveTo>
                  <a:lnTo>
                    <a:pt x="0" y="5259711"/>
                  </a:lnTo>
                  <a:lnTo>
                    <a:pt x="0" y="5376597"/>
                  </a:lnTo>
                  <a:lnTo>
                    <a:pt x="5830" y="5376597"/>
                  </a:lnTo>
                  <a:lnTo>
                    <a:pt x="5830" y="5259711"/>
                  </a:lnTo>
                  <a:close/>
                </a:path>
                <a:path w="15393035" h="20104100">
                  <a:moveTo>
                    <a:pt x="11661" y="5259711"/>
                  </a:moveTo>
                  <a:lnTo>
                    <a:pt x="5830" y="5259711"/>
                  </a:lnTo>
                  <a:lnTo>
                    <a:pt x="5830" y="5376597"/>
                  </a:lnTo>
                  <a:lnTo>
                    <a:pt x="11661" y="5376597"/>
                  </a:lnTo>
                  <a:lnTo>
                    <a:pt x="11661" y="5259711"/>
                  </a:lnTo>
                  <a:close/>
                </a:path>
                <a:path w="15393035" h="20104100">
                  <a:moveTo>
                    <a:pt x="5830" y="5084383"/>
                  </a:moveTo>
                  <a:lnTo>
                    <a:pt x="0" y="5084383"/>
                  </a:lnTo>
                  <a:lnTo>
                    <a:pt x="0" y="5201268"/>
                  </a:lnTo>
                  <a:lnTo>
                    <a:pt x="5830" y="5201268"/>
                  </a:lnTo>
                  <a:lnTo>
                    <a:pt x="5830" y="5084383"/>
                  </a:lnTo>
                  <a:close/>
                </a:path>
                <a:path w="15393035" h="20104100">
                  <a:moveTo>
                    <a:pt x="11661" y="5084383"/>
                  </a:moveTo>
                  <a:lnTo>
                    <a:pt x="5830" y="5084383"/>
                  </a:lnTo>
                  <a:lnTo>
                    <a:pt x="5830" y="5201268"/>
                  </a:lnTo>
                  <a:lnTo>
                    <a:pt x="11661" y="5201268"/>
                  </a:lnTo>
                  <a:lnTo>
                    <a:pt x="11661" y="5084383"/>
                  </a:lnTo>
                  <a:close/>
                </a:path>
                <a:path w="15393035" h="20104100">
                  <a:moveTo>
                    <a:pt x="5830" y="4909052"/>
                  </a:moveTo>
                  <a:lnTo>
                    <a:pt x="0" y="4909052"/>
                  </a:lnTo>
                  <a:lnTo>
                    <a:pt x="0" y="5025938"/>
                  </a:lnTo>
                  <a:lnTo>
                    <a:pt x="5830" y="5025938"/>
                  </a:lnTo>
                  <a:lnTo>
                    <a:pt x="5830" y="4909052"/>
                  </a:lnTo>
                  <a:close/>
                </a:path>
                <a:path w="15393035" h="20104100">
                  <a:moveTo>
                    <a:pt x="11661" y="4909052"/>
                  </a:moveTo>
                  <a:lnTo>
                    <a:pt x="5830" y="4909052"/>
                  </a:lnTo>
                  <a:lnTo>
                    <a:pt x="5830" y="5025938"/>
                  </a:lnTo>
                  <a:lnTo>
                    <a:pt x="11661" y="5025938"/>
                  </a:lnTo>
                  <a:lnTo>
                    <a:pt x="11661" y="4909052"/>
                  </a:lnTo>
                  <a:close/>
                </a:path>
                <a:path w="15393035" h="20104100">
                  <a:moveTo>
                    <a:pt x="5830" y="4733722"/>
                  </a:moveTo>
                  <a:lnTo>
                    <a:pt x="0" y="4733722"/>
                  </a:lnTo>
                  <a:lnTo>
                    <a:pt x="0" y="4850609"/>
                  </a:lnTo>
                  <a:lnTo>
                    <a:pt x="5830" y="4850609"/>
                  </a:lnTo>
                  <a:lnTo>
                    <a:pt x="5830" y="4733722"/>
                  </a:lnTo>
                  <a:close/>
                </a:path>
                <a:path w="15393035" h="20104100">
                  <a:moveTo>
                    <a:pt x="11661" y="4733722"/>
                  </a:moveTo>
                  <a:lnTo>
                    <a:pt x="5830" y="4733722"/>
                  </a:lnTo>
                  <a:lnTo>
                    <a:pt x="5830" y="4850609"/>
                  </a:lnTo>
                  <a:lnTo>
                    <a:pt x="11661" y="4850609"/>
                  </a:lnTo>
                  <a:lnTo>
                    <a:pt x="11661" y="4733722"/>
                  </a:lnTo>
                  <a:close/>
                </a:path>
                <a:path w="15393035" h="20104100">
                  <a:moveTo>
                    <a:pt x="5830" y="4558392"/>
                  </a:moveTo>
                  <a:lnTo>
                    <a:pt x="0" y="4558392"/>
                  </a:lnTo>
                  <a:lnTo>
                    <a:pt x="0" y="4675279"/>
                  </a:lnTo>
                  <a:lnTo>
                    <a:pt x="5830" y="4675279"/>
                  </a:lnTo>
                  <a:lnTo>
                    <a:pt x="5830" y="4558392"/>
                  </a:lnTo>
                  <a:close/>
                </a:path>
                <a:path w="15393035" h="20104100">
                  <a:moveTo>
                    <a:pt x="11661" y="4558392"/>
                  </a:moveTo>
                  <a:lnTo>
                    <a:pt x="5830" y="4558392"/>
                  </a:lnTo>
                  <a:lnTo>
                    <a:pt x="5830" y="4675279"/>
                  </a:lnTo>
                  <a:lnTo>
                    <a:pt x="11661" y="4675279"/>
                  </a:lnTo>
                  <a:lnTo>
                    <a:pt x="11661" y="4558392"/>
                  </a:lnTo>
                  <a:close/>
                </a:path>
                <a:path w="15393035" h="20104100">
                  <a:moveTo>
                    <a:pt x="5830" y="4383063"/>
                  </a:moveTo>
                  <a:lnTo>
                    <a:pt x="0" y="4383063"/>
                  </a:lnTo>
                  <a:lnTo>
                    <a:pt x="0" y="4499951"/>
                  </a:lnTo>
                  <a:lnTo>
                    <a:pt x="5830" y="4499951"/>
                  </a:lnTo>
                  <a:lnTo>
                    <a:pt x="5830" y="4383063"/>
                  </a:lnTo>
                  <a:close/>
                </a:path>
                <a:path w="15393035" h="20104100">
                  <a:moveTo>
                    <a:pt x="11661" y="4383063"/>
                  </a:moveTo>
                  <a:lnTo>
                    <a:pt x="5830" y="4383063"/>
                  </a:lnTo>
                  <a:lnTo>
                    <a:pt x="5830" y="4499951"/>
                  </a:lnTo>
                  <a:lnTo>
                    <a:pt x="11661" y="4499951"/>
                  </a:lnTo>
                  <a:lnTo>
                    <a:pt x="11661" y="4383063"/>
                  </a:lnTo>
                  <a:close/>
                </a:path>
                <a:path w="15393035" h="20104100">
                  <a:moveTo>
                    <a:pt x="5830" y="4207735"/>
                  </a:moveTo>
                  <a:lnTo>
                    <a:pt x="0" y="4207735"/>
                  </a:lnTo>
                  <a:lnTo>
                    <a:pt x="0" y="4324620"/>
                  </a:lnTo>
                  <a:lnTo>
                    <a:pt x="5830" y="4324620"/>
                  </a:lnTo>
                  <a:lnTo>
                    <a:pt x="5830" y="4207735"/>
                  </a:lnTo>
                  <a:close/>
                </a:path>
                <a:path w="15393035" h="20104100">
                  <a:moveTo>
                    <a:pt x="11661" y="4207735"/>
                  </a:moveTo>
                  <a:lnTo>
                    <a:pt x="5830" y="4207735"/>
                  </a:lnTo>
                  <a:lnTo>
                    <a:pt x="5830" y="4324620"/>
                  </a:lnTo>
                  <a:lnTo>
                    <a:pt x="11661" y="4324620"/>
                  </a:lnTo>
                  <a:lnTo>
                    <a:pt x="11661" y="4207735"/>
                  </a:lnTo>
                  <a:close/>
                </a:path>
                <a:path w="15393035" h="20104100">
                  <a:moveTo>
                    <a:pt x="5830" y="4032404"/>
                  </a:moveTo>
                  <a:lnTo>
                    <a:pt x="0" y="4032404"/>
                  </a:lnTo>
                  <a:lnTo>
                    <a:pt x="0" y="4149290"/>
                  </a:lnTo>
                  <a:lnTo>
                    <a:pt x="5830" y="4149290"/>
                  </a:lnTo>
                  <a:lnTo>
                    <a:pt x="5830" y="4032404"/>
                  </a:lnTo>
                  <a:close/>
                </a:path>
                <a:path w="15393035" h="20104100">
                  <a:moveTo>
                    <a:pt x="11661" y="4032404"/>
                  </a:moveTo>
                  <a:lnTo>
                    <a:pt x="5830" y="4032404"/>
                  </a:lnTo>
                  <a:lnTo>
                    <a:pt x="5830" y="4149290"/>
                  </a:lnTo>
                  <a:lnTo>
                    <a:pt x="11661" y="4149290"/>
                  </a:lnTo>
                  <a:lnTo>
                    <a:pt x="11661" y="4032404"/>
                  </a:lnTo>
                  <a:close/>
                </a:path>
                <a:path w="15393035" h="20104100">
                  <a:moveTo>
                    <a:pt x="5830" y="3857074"/>
                  </a:moveTo>
                  <a:lnTo>
                    <a:pt x="0" y="3857074"/>
                  </a:lnTo>
                  <a:lnTo>
                    <a:pt x="0" y="3973960"/>
                  </a:lnTo>
                  <a:lnTo>
                    <a:pt x="5830" y="3973960"/>
                  </a:lnTo>
                  <a:lnTo>
                    <a:pt x="5830" y="3857074"/>
                  </a:lnTo>
                  <a:close/>
                </a:path>
                <a:path w="15393035" h="20104100">
                  <a:moveTo>
                    <a:pt x="11661" y="3857074"/>
                  </a:moveTo>
                  <a:lnTo>
                    <a:pt x="5830" y="3857074"/>
                  </a:lnTo>
                  <a:lnTo>
                    <a:pt x="5830" y="3973960"/>
                  </a:lnTo>
                  <a:lnTo>
                    <a:pt x="11661" y="3973960"/>
                  </a:lnTo>
                  <a:lnTo>
                    <a:pt x="11661" y="3857074"/>
                  </a:lnTo>
                  <a:close/>
                </a:path>
                <a:path w="15393035" h="20104100">
                  <a:moveTo>
                    <a:pt x="5830" y="3681744"/>
                  </a:moveTo>
                  <a:lnTo>
                    <a:pt x="0" y="3681744"/>
                  </a:lnTo>
                  <a:lnTo>
                    <a:pt x="0" y="3798632"/>
                  </a:lnTo>
                  <a:lnTo>
                    <a:pt x="5830" y="3798632"/>
                  </a:lnTo>
                  <a:lnTo>
                    <a:pt x="5830" y="3681744"/>
                  </a:lnTo>
                  <a:close/>
                </a:path>
                <a:path w="15393035" h="20104100">
                  <a:moveTo>
                    <a:pt x="11661" y="3681744"/>
                  </a:moveTo>
                  <a:lnTo>
                    <a:pt x="5830" y="3681744"/>
                  </a:lnTo>
                  <a:lnTo>
                    <a:pt x="5830" y="3798632"/>
                  </a:lnTo>
                  <a:lnTo>
                    <a:pt x="11661" y="3798632"/>
                  </a:lnTo>
                  <a:lnTo>
                    <a:pt x="11661" y="3681744"/>
                  </a:lnTo>
                  <a:close/>
                </a:path>
                <a:path w="15393035" h="20104100">
                  <a:moveTo>
                    <a:pt x="5830" y="3506416"/>
                  </a:moveTo>
                  <a:lnTo>
                    <a:pt x="0" y="3506416"/>
                  </a:lnTo>
                  <a:lnTo>
                    <a:pt x="0" y="3623301"/>
                  </a:lnTo>
                  <a:lnTo>
                    <a:pt x="5830" y="3623301"/>
                  </a:lnTo>
                  <a:lnTo>
                    <a:pt x="5830" y="3506416"/>
                  </a:lnTo>
                  <a:close/>
                </a:path>
                <a:path w="15393035" h="20104100">
                  <a:moveTo>
                    <a:pt x="11661" y="3506416"/>
                  </a:moveTo>
                  <a:lnTo>
                    <a:pt x="5830" y="3506416"/>
                  </a:lnTo>
                  <a:lnTo>
                    <a:pt x="5830" y="3623301"/>
                  </a:lnTo>
                  <a:lnTo>
                    <a:pt x="11661" y="3623301"/>
                  </a:lnTo>
                  <a:lnTo>
                    <a:pt x="11661" y="3506416"/>
                  </a:lnTo>
                  <a:close/>
                </a:path>
                <a:path w="15393035" h="20104100">
                  <a:moveTo>
                    <a:pt x="5830" y="3331085"/>
                  </a:moveTo>
                  <a:lnTo>
                    <a:pt x="0" y="3331085"/>
                  </a:lnTo>
                  <a:lnTo>
                    <a:pt x="0" y="3447971"/>
                  </a:lnTo>
                  <a:lnTo>
                    <a:pt x="5830" y="3447971"/>
                  </a:lnTo>
                  <a:lnTo>
                    <a:pt x="5830" y="3331085"/>
                  </a:lnTo>
                  <a:close/>
                </a:path>
                <a:path w="15393035" h="20104100">
                  <a:moveTo>
                    <a:pt x="11661" y="3331085"/>
                  </a:moveTo>
                  <a:lnTo>
                    <a:pt x="5830" y="3331085"/>
                  </a:lnTo>
                  <a:lnTo>
                    <a:pt x="5830" y="3447971"/>
                  </a:lnTo>
                  <a:lnTo>
                    <a:pt x="11661" y="3447971"/>
                  </a:lnTo>
                  <a:lnTo>
                    <a:pt x="11661" y="3331085"/>
                  </a:lnTo>
                  <a:close/>
                </a:path>
                <a:path w="15393035" h="20104100">
                  <a:moveTo>
                    <a:pt x="5830" y="3155755"/>
                  </a:moveTo>
                  <a:lnTo>
                    <a:pt x="0" y="3155755"/>
                  </a:lnTo>
                  <a:lnTo>
                    <a:pt x="0" y="3272642"/>
                  </a:lnTo>
                  <a:lnTo>
                    <a:pt x="5830" y="3272642"/>
                  </a:lnTo>
                  <a:lnTo>
                    <a:pt x="5830" y="3155755"/>
                  </a:lnTo>
                  <a:close/>
                </a:path>
                <a:path w="15393035" h="20104100">
                  <a:moveTo>
                    <a:pt x="11661" y="3155755"/>
                  </a:moveTo>
                  <a:lnTo>
                    <a:pt x="5830" y="3155755"/>
                  </a:lnTo>
                  <a:lnTo>
                    <a:pt x="5830" y="3272642"/>
                  </a:lnTo>
                  <a:lnTo>
                    <a:pt x="11661" y="3272642"/>
                  </a:lnTo>
                  <a:lnTo>
                    <a:pt x="11661" y="3155755"/>
                  </a:lnTo>
                  <a:close/>
                </a:path>
                <a:path w="15393035" h="20104100">
                  <a:moveTo>
                    <a:pt x="5830" y="2980426"/>
                  </a:moveTo>
                  <a:lnTo>
                    <a:pt x="0" y="2980426"/>
                  </a:lnTo>
                  <a:lnTo>
                    <a:pt x="0" y="3097312"/>
                  </a:lnTo>
                  <a:lnTo>
                    <a:pt x="5830" y="3097312"/>
                  </a:lnTo>
                  <a:lnTo>
                    <a:pt x="5830" y="2980426"/>
                  </a:lnTo>
                  <a:close/>
                </a:path>
                <a:path w="15393035" h="20104100">
                  <a:moveTo>
                    <a:pt x="11661" y="2980426"/>
                  </a:moveTo>
                  <a:lnTo>
                    <a:pt x="5830" y="2980426"/>
                  </a:lnTo>
                  <a:lnTo>
                    <a:pt x="5830" y="3097312"/>
                  </a:lnTo>
                  <a:lnTo>
                    <a:pt x="11661" y="3097312"/>
                  </a:lnTo>
                  <a:lnTo>
                    <a:pt x="11661" y="2980426"/>
                  </a:lnTo>
                  <a:close/>
                </a:path>
                <a:path w="15393035" h="20104100">
                  <a:moveTo>
                    <a:pt x="5830" y="2805096"/>
                  </a:moveTo>
                  <a:lnTo>
                    <a:pt x="0" y="2805096"/>
                  </a:lnTo>
                  <a:lnTo>
                    <a:pt x="0" y="2921982"/>
                  </a:lnTo>
                  <a:lnTo>
                    <a:pt x="5830" y="2921982"/>
                  </a:lnTo>
                  <a:lnTo>
                    <a:pt x="5830" y="2805096"/>
                  </a:lnTo>
                  <a:close/>
                </a:path>
                <a:path w="15393035" h="20104100">
                  <a:moveTo>
                    <a:pt x="11661" y="2805096"/>
                  </a:moveTo>
                  <a:lnTo>
                    <a:pt x="5830" y="2805096"/>
                  </a:lnTo>
                  <a:lnTo>
                    <a:pt x="5830" y="2921982"/>
                  </a:lnTo>
                  <a:lnTo>
                    <a:pt x="11661" y="2921982"/>
                  </a:lnTo>
                  <a:lnTo>
                    <a:pt x="11661" y="2805096"/>
                  </a:lnTo>
                  <a:close/>
                </a:path>
                <a:path w="15393035" h="20104100">
                  <a:moveTo>
                    <a:pt x="5830" y="2629766"/>
                  </a:moveTo>
                  <a:lnTo>
                    <a:pt x="0" y="2629766"/>
                  </a:lnTo>
                  <a:lnTo>
                    <a:pt x="0" y="2746653"/>
                  </a:lnTo>
                  <a:lnTo>
                    <a:pt x="5830" y="2746653"/>
                  </a:lnTo>
                  <a:lnTo>
                    <a:pt x="5830" y="2629766"/>
                  </a:lnTo>
                  <a:close/>
                </a:path>
                <a:path w="15393035" h="20104100">
                  <a:moveTo>
                    <a:pt x="11661" y="2629766"/>
                  </a:moveTo>
                  <a:lnTo>
                    <a:pt x="5830" y="2629766"/>
                  </a:lnTo>
                  <a:lnTo>
                    <a:pt x="5830" y="2746653"/>
                  </a:lnTo>
                  <a:lnTo>
                    <a:pt x="11661" y="2746653"/>
                  </a:lnTo>
                  <a:lnTo>
                    <a:pt x="11661" y="2629766"/>
                  </a:lnTo>
                  <a:close/>
                </a:path>
                <a:path w="15393035" h="20104100">
                  <a:moveTo>
                    <a:pt x="5830" y="2454437"/>
                  </a:moveTo>
                  <a:lnTo>
                    <a:pt x="0" y="2454437"/>
                  </a:lnTo>
                  <a:lnTo>
                    <a:pt x="0" y="2571323"/>
                  </a:lnTo>
                  <a:lnTo>
                    <a:pt x="5830" y="2571323"/>
                  </a:lnTo>
                  <a:lnTo>
                    <a:pt x="5830" y="2454437"/>
                  </a:lnTo>
                  <a:close/>
                </a:path>
                <a:path w="15393035" h="20104100">
                  <a:moveTo>
                    <a:pt x="11661" y="2454437"/>
                  </a:moveTo>
                  <a:lnTo>
                    <a:pt x="5830" y="2454437"/>
                  </a:lnTo>
                  <a:lnTo>
                    <a:pt x="5830" y="2571323"/>
                  </a:lnTo>
                  <a:lnTo>
                    <a:pt x="11661" y="2571323"/>
                  </a:lnTo>
                  <a:lnTo>
                    <a:pt x="11661" y="2454437"/>
                  </a:lnTo>
                  <a:close/>
                </a:path>
                <a:path w="15393035" h="20104100">
                  <a:moveTo>
                    <a:pt x="5830" y="2279107"/>
                  </a:moveTo>
                  <a:lnTo>
                    <a:pt x="0" y="2279107"/>
                  </a:lnTo>
                  <a:lnTo>
                    <a:pt x="0" y="2395994"/>
                  </a:lnTo>
                  <a:lnTo>
                    <a:pt x="5830" y="2395994"/>
                  </a:lnTo>
                  <a:lnTo>
                    <a:pt x="5830" y="2279107"/>
                  </a:lnTo>
                  <a:close/>
                </a:path>
                <a:path w="15393035" h="20104100">
                  <a:moveTo>
                    <a:pt x="11661" y="2279107"/>
                  </a:moveTo>
                  <a:lnTo>
                    <a:pt x="5830" y="2279107"/>
                  </a:lnTo>
                  <a:lnTo>
                    <a:pt x="5830" y="2395994"/>
                  </a:lnTo>
                  <a:lnTo>
                    <a:pt x="11661" y="2395994"/>
                  </a:lnTo>
                  <a:lnTo>
                    <a:pt x="11661" y="2279107"/>
                  </a:lnTo>
                  <a:close/>
                </a:path>
                <a:path w="15393035" h="20104100">
                  <a:moveTo>
                    <a:pt x="5830" y="2103777"/>
                  </a:moveTo>
                  <a:lnTo>
                    <a:pt x="0" y="2103777"/>
                  </a:lnTo>
                  <a:lnTo>
                    <a:pt x="0" y="2220665"/>
                  </a:lnTo>
                  <a:lnTo>
                    <a:pt x="5830" y="2220665"/>
                  </a:lnTo>
                  <a:lnTo>
                    <a:pt x="5830" y="2103777"/>
                  </a:lnTo>
                  <a:close/>
                </a:path>
                <a:path w="15393035" h="20104100">
                  <a:moveTo>
                    <a:pt x="11661" y="2103777"/>
                  </a:moveTo>
                  <a:lnTo>
                    <a:pt x="5830" y="2103777"/>
                  </a:lnTo>
                  <a:lnTo>
                    <a:pt x="5830" y="2220665"/>
                  </a:lnTo>
                  <a:lnTo>
                    <a:pt x="11661" y="2220665"/>
                  </a:lnTo>
                  <a:lnTo>
                    <a:pt x="11661" y="2103777"/>
                  </a:lnTo>
                  <a:close/>
                </a:path>
                <a:path w="15393035" h="20104100">
                  <a:moveTo>
                    <a:pt x="5830" y="1928448"/>
                  </a:moveTo>
                  <a:lnTo>
                    <a:pt x="0" y="1928448"/>
                  </a:lnTo>
                  <a:lnTo>
                    <a:pt x="0" y="2045334"/>
                  </a:lnTo>
                  <a:lnTo>
                    <a:pt x="5830" y="2045334"/>
                  </a:lnTo>
                  <a:lnTo>
                    <a:pt x="5830" y="1928448"/>
                  </a:lnTo>
                  <a:close/>
                </a:path>
                <a:path w="15393035" h="20104100">
                  <a:moveTo>
                    <a:pt x="11661" y="1928448"/>
                  </a:moveTo>
                  <a:lnTo>
                    <a:pt x="5830" y="1928448"/>
                  </a:lnTo>
                  <a:lnTo>
                    <a:pt x="5830" y="2045334"/>
                  </a:lnTo>
                  <a:lnTo>
                    <a:pt x="11661" y="2045334"/>
                  </a:lnTo>
                  <a:lnTo>
                    <a:pt x="11661" y="1928448"/>
                  </a:lnTo>
                  <a:close/>
                </a:path>
                <a:path w="15393035" h="20104100">
                  <a:moveTo>
                    <a:pt x="5830" y="1753118"/>
                  </a:moveTo>
                  <a:lnTo>
                    <a:pt x="0" y="1753118"/>
                  </a:lnTo>
                  <a:lnTo>
                    <a:pt x="0" y="1870005"/>
                  </a:lnTo>
                  <a:lnTo>
                    <a:pt x="5830" y="1870005"/>
                  </a:lnTo>
                  <a:lnTo>
                    <a:pt x="5830" y="1753118"/>
                  </a:lnTo>
                  <a:close/>
                </a:path>
                <a:path w="15393035" h="20104100">
                  <a:moveTo>
                    <a:pt x="11661" y="1753118"/>
                  </a:moveTo>
                  <a:lnTo>
                    <a:pt x="5830" y="1753118"/>
                  </a:lnTo>
                  <a:lnTo>
                    <a:pt x="5830" y="1870005"/>
                  </a:lnTo>
                  <a:lnTo>
                    <a:pt x="11661" y="1870005"/>
                  </a:lnTo>
                  <a:lnTo>
                    <a:pt x="11661" y="1753118"/>
                  </a:lnTo>
                  <a:close/>
                </a:path>
                <a:path w="15393035" h="20104100">
                  <a:moveTo>
                    <a:pt x="5830" y="1577789"/>
                  </a:moveTo>
                  <a:lnTo>
                    <a:pt x="0" y="1577789"/>
                  </a:lnTo>
                  <a:lnTo>
                    <a:pt x="0" y="1694675"/>
                  </a:lnTo>
                  <a:lnTo>
                    <a:pt x="5830" y="1694675"/>
                  </a:lnTo>
                  <a:lnTo>
                    <a:pt x="5830" y="1577789"/>
                  </a:lnTo>
                  <a:close/>
                </a:path>
                <a:path w="15393035" h="20104100">
                  <a:moveTo>
                    <a:pt x="11661" y="1577789"/>
                  </a:moveTo>
                  <a:lnTo>
                    <a:pt x="5830" y="1577789"/>
                  </a:lnTo>
                  <a:lnTo>
                    <a:pt x="5830" y="1694675"/>
                  </a:lnTo>
                  <a:lnTo>
                    <a:pt x="11661" y="1694675"/>
                  </a:lnTo>
                  <a:lnTo>
                    <a:pt x="11661" y="1577789"/>
                  </a:lnTo>
                  <a:close/>
                </a:path>
                <a:path w="15393035" h="20104100">
                  <a:moveTo>
                    <a:pt x="5830" y="1402459"/>
                  </a:moveTo>
                  <a:lnTo>
                    <a:pt x="0" y="1402459"/>
                  </a:lnTo>
                  <a:lnTo>
                    <a:pt x="0" y="1519347"/>
                  </a:lnTo>
                  <a:lnTo>
                    <a:pt x="5830" y="1519347"/>
                  </a:lnTo>
                  <a:lnTo>
                    <a:pt x="5830" y="1402459"/>
                  </a:lnTo>
                  <a:close/>
                </a:path>
                <a:path w="15393035" h="20104100">
                  <a:moveTo>
                    <a:pt x="11661" y="1402459"/>
                  </a:moveTo>
                  <a:lnTo>
                    <a:pt x="5830" y="1402459"/>
                  </a:lnTo>
                  <a:lnTo>
                    <a:pt x="5830" y="1519347"/>
                  </a:lnTo>
                  <a:lnTo>
                    <a:pt x="11661" y="1519347"/>
                  </a:lnTo>
                  <a:lnTo>
                    <a:pt x="11661" y="1402459"/>
                  </a:lnTo>
                  <a:close/>
                </a:path>
                <a:path w="15393035" h="20104100">
                  <a:moveTo>
                    <a:pt x="5830" y="1227131"/>
                  </a:moveTo>
                  <a:lnTo>
                    <a:pt x="0" y="1227131"/>
                  </a:lnTo>
                  <a:lnTo>
                    <a:pt x="0" y="1344016"/>
                  </a:lnTo>
                  <a:lnTo>
                    <a:pt x="5830" y="1344016"/>
                  </a:lnTo>
                  <a:lnTo>
                    <a:pt x="5830" y="1227131"/>
                  </a:lnTo>
                  <a:close/>
                </a:path>
                <a:path w="15393035" h="20104100">
                  <a:moveTo>
                    <a:pt x="11661" y="1227131"/>
                  </a:moveTo>
                  <a:lnTo>
                    <a:pt x="5830" y="1227131"/>
                  </a:lnTo>
                  <a:lnTo>
                    <a:pt x="5830" y="1344016"/>
                  </a:lnTo>
                  <a:lnTo>
                    <a:pt x="11661" y="1344016"/>
                  </a:lnTo>
                  <a:lnTo>
                    <a:pt x="11661" y="1227131"/>
                  </a:lnTo>
                  <a:close/>
                </a:path>
                <a:path w="15393035" h="20104100">
                  <a:moveTo>
                    <a:pt x="5830" y="1051800"/>
                  </a:moveTo>
                  <a:lnTo>
                    <a:pt x="0" y="1051800"/>
                  </a:lnTo>
                  <a:lnTo>
                    <a:pt x="0" y="1168686"/>
                  </a:lnTo>
                  <a:lnTo>
                    <a:pt x="5830" y="1168686"/>
                  </a:lnTo>
                  <a:lnTo>
                    <a:pt x="5830" y="1051800"/>
                  </a:lnTo>
                  <a:close/>
                </a:path>
                <a:path w="15393035" h="20104100">
                  <a:moveTo>
                    <a:pt x="11661" y="1051800"/>
                  </a:moveTo>
                  <a:lnTo>
                    <a:pt x="5830" y="1051800"/>
                  </a:lnTo>
                  <a:lnTo>
                    <a:pt x="5830" y="1168686"/>
                  </a:lnTo>
                  <a:lnTo>
                    <a:pt x="11661" y="1168686"/>
                  </a:lnTo>
                  <a:lnTo>
                    <a:pt x="11661" y="1051800"/>
                  </a:lnTo>
                  <a:close/>
                </a:path>
                <a:path w="15393035" h="20104100">
                  <a:moveTo>
                    <a:pt x="5830" y="876470"/>
                  </a:moveTo>
                  <a:lnTo>
                    <a:pt x="0" y="876470"/>
                  </a:lnTo>
                  <a:lnTo>
                    <a:pt x="0" y="993356"/>
                  </a:lnTo>
                  <a:lnTo>
                    <a:pt x="5830" y="993356"/>
                  </a:lnTo>
                  <a:lnTo>
                    <a:pt x="5830" y="876470"/>
                  </a:lnTo>
                  <a:close/>
                </a:path>
                <a:path w="15393035" h="20104100">
                  <a:moveTo>
                    <a:pt x="11661" y="876470"/>
                  </a:moveTo>
                  <a:lnTo>
                    <a:pt x="5830" y="876470"/>
                  </a:lnTo>
                  <a:lnTo>
                    <a:pt x="5830" y="993356"/>
                  </a:lnTo>
                  <a:lnTo>
                    <a:pt x="11661" y="993356"/>
                  </a:lnTo>
                  <a:lnTo>
                    <a:pt x="11661" y="876470"/>
                  </a:lnTo>
                  <a:close/>
                </a:path>
                <a:path w="15393035" h="20104100">
                  <a:moveTo>
                    <a:pt x="5830" y="701140"/>
                  </a:moveTo>
                  <a:lnTo>
                    <a:pt x="0" y="701140"/>
                  </a:lnTo>
                  <a:lnTo>
                    <a:pt x="0" y="818027"/>
                  </a:lnTo>
                  <a:lnTo>
                    <a:pt x="5830" y="818027"/>
                  </a:lnTo>
                  <a:lnTo>
                    <a:pt x="5830" y="701140"/>
                  </a:lnTo>
                  <a:close/>
                </a:path>
                <a:path w="15393035" h="20104100">
                  <a:moveTo>
                    <a:pt x="11661" y="701140"/>
                  </a:moveTo>
                  <a:lnTo>
                    <a:pt x="5830" y="701140"/>
                  </a:lnTo>
                  <a:lnTo>
                    <a:pt x="5830" y="818027"/>
                  </a:lnTo>
                  <a:lnTo>
                    <a:pt x="11661" y="818027"/>
                  </a:lnTo>
                  <a:lnTo>
                    <a:pt x="11661" y="701140"/>
                  </a:lnTo>
                  <a:close/>
                </a:path>
                <a:path w="15393035" h="20104100">
                  <a:moveTo>
                    <a:pt x="5830" y="525811"/>
                  </a:moveTo>
                  <a:lnTo>
                    <a:pt x="0" y="525811"/>
                  </a:lnTo>
                  <a:lnTo>
                    <a:pt x="0" y="642697"/>
                  </a:lnTo>
                  <a:lnTo>
                    <a:pt x="5830" y="642697"/>
                  </a:lnTo>
                  <a:lnTo>
                    <a:pt x="5830" y="525811"/>
                  </a:lnTo>
                  <a:close/>
                </a:path>
                <a:path w="15393035" h="20104100">
                  <a:moveTo>
                    <a:pt x="11661" y="525811"/>
                  </a:moveTo>
                  <a:lnTo>
                    <a:pt x="5830" y="525811"/>
                  </a:lnTo>
                  <a:lnTo>
                    <a:pt x="5830" y="642697"/>
                  </a:lnTo>
                  <a:lnTo>
                    <a:pt x="11661" y="642697"/>
                  </a:lnTo>
                  <a:lnTo>
                    <a:pt x="11661" y="525811"/>
                  </a:lnTo>
                  <a:close/>
                </a:path>
                <a:path w="15393035" h="20104100">
                  <a:moveTo>
                    <a:pt x="5830" y="350481"/>
                  </a:moveTo>
                  <a:lnTo>
                    <a:pt x="0" y="350481"/>
                  </a:lnTo>
                  <a:lnTo>
                    <a:pt x="0" y="467367"/>
                  </a:lnTo>
                  <a:lnTo>
                    <a:pt x="5830" y="467367"/>
                  </a:lnTo>
                  <a:lnTo>
                    <a:pt x="5830" y="350481"/>
                  </a:lnTo>
                  <a:close/>
                </a:path>
                <a:path w="15393035" h="20104100">
                  <a:moveTo>
                    <a:pt x="11661" y="350481"/>
                  </a:moveTo>
                  <a:lnTo>
                    <a:pt x="5830" y="350481"/>
                  </a:lnTo>
                  <a:lnTo>
                    <a:pt x="5830" y="467367"/>
                  </a:lnTo>
                  <a:lnTo>
                    <a:pt x="11661" y="467367"/>
                  </a:lnTo>
                  <a:lnTo>
                    <a:pt x="11661" y="350481"/>
                  </a:lnTo>
                  <a:close/>
                </a:path>
                <a:path w="15393035" h="20104100">
                  <a:moveTo>
                    <a:pt x="5830" y="175151"/>
                  </a:moveTo>
                  <a:lnTo>
                    <a:pt x="0" y="175151"/>
                  </a:lnTo>
                  <a:lnTo>
                    <a:pt x="0" y="292038"/>
                  </a:lnTo>
                  <a:lnTo>
                    <a:pt x="5830" y="292038"/>
                  </a:lnTo>
                  <a:lnTo>
                    <a:pt x="5830" y="175151"/>
                  </a:lnTo>
                  <a:close/>
                </a:path>
                <a:path w="15393035" h="20104100">
                  <a:moveTo>
                    <a:pt x="11661" y="175151"/>
                  </a:moveTo>
                  <a:lnTo>
                    <a:pt x="5830" y="175151"/>
                  </a:lnTo>
                  <a:lnTo>
                    <a:pt x="5830" y="292038"/>
                  </a:lnTo>
                  <a:lnTo>
                    <a:pt x="11661" y="292038"/>
                  </a:lnTo>
                  <a:lnTo>
                    <a:pt x="11661" y="175151"/>
                  </a:lnTo>
                  <a:close/>
                </a:path>
                <a:path w="15393035" h="20104100">
                  <a:moveTo>
                    <a:pt x="58306" y="0"/>
                  </a:moveTo>
                  <a:lnTo>
                    <a:pt x="35611" y="4581"/>
                  </a:lnTo>
                  <a:lnTo>
                    <a:pt x="17077" y="17077"/>
                  </a:lnTo>
                  <a:lnTo>
                    <a:pt x="4582" y="35610"/>
                  </a:lnTo>
                  <a:lnTo>
                    <a:pt x="0" y="58305"/>
                  </a:lnTo>
                  <a:lnTo>
                    <a:pt x="0" y="116708"/>
                  </a:lnTo>
                  <a:lnTo>
                    <a:pt x="5830" y="116708"/>
                  </a:lnTo>
                  <a:lnTo>
                    <a:pt x="5830" y="58305"/>
                  </a:lnTo>
                  <a:lnTo>
                    <a:pt x="9954" y="37881"/>
                  </a:lnTo>
                  <a:lnTo>
                    <a:pt x="21200" y="21200"/>
                  </a:lnTo>
                  <a:lnTo>
                    <a:pt x="37880" y="9954"/>
                  </a:lnTo>
                  <a:lnTo>
                    <a:pt x="58306" y="5830"/>
                  </a:lnTo>
                  <a:lnTo>
                    <a:pt x="58306" y="0"/>
                  </a:lnTo>
                  <a:close/>
                </a:path>
                <a:path w="15393035" h="20104100">
                  <a:moveTo>
                    <a:pt x="58306" y="5830"/>
                  </a:moveTo>
                  <a:lnTo>
                    <a:pt x="21200" y="21200"/>
                  </a:lnTo>
                  <a:lnTo>
                    <a:pt x="5830" y="58305"/>
                  </a:lnTo>
                  <a:lnTo>
                    <a:pt x="5830" y="116708"/>
                  </a:lnTo>
                  <a:lnTo>
                    <a:pt x="11661" y="116708"/>
                  </a:lnTo>
                  <a:lnTo>
                    <a:pt x="11661" y="58305"/>
                  </a:lnTo>
                  <a:lnTo>
                    <a:pt x="15326" y="40150"/>
                  </a:lnTo>
                  <a:lnTo>
                    <a:pt x="25323" y="25323"/>
                  </a:lnTo>
                  <a:lnTo>
                    <a:pt x="40150" y="15327"/>
                  </a:lnTo>
                  <a:lnTo>
                    <a:pt x="58306" y="11661"/>
                  </a:lnTo>
                  <a:lnTo>
                    <a:pt x="58306" y="5830"/>
                  </a:lnTo>
                  <a:close/>
                </a:path>
                <a:path w="15393035" h="20104100">
                  <a:moveTo>
                    <a:pt x="116836" y="0"/>
                  </a:moveTo>
                  <a:lnTo>
                    <a:pt x="58306" y="0"/>
                  </a:lnTo>
                  <a:lnTo>
                    <a:pt x="58306" y="11661"/>
                  </a:lnTo>
                  <a:lnTo>
                    <a:pt x="116836" y="11661"/>
                  </a:lnTo>
                  <a:lnTo>
                    <a:pt x="116836" y="0"/>
                  </a:lnTo>
                  <a:close/>
                </a:path>
                <a:path w="15393035" h="20104100">
                  <a:moveTo>
                    <a:pt x="292426" y="0"/>
                  </a:moveTo>
                  <a:lnTo>
                    <a:pt x="175366" y="0"/>
                  </a:lnTo>
                  <a:lnTo>
                    <a:pt x="175366" y="11661"/>
                  </a:lnTo>
                  <a:lnTo>
                    <a:pt x="292426" y="11661"/>
                  </a:lnTo>
                  <a:lnTo>
                    <a:pt x="292426" y="0"/>
                  </a:lnTo>
                  <a:close/>
                </a:path>
                <a:path w="15393035" h="20104100">
                  <a:moveTo>
                    <a:pt x="468016" y="0"/>
                  </a:moveTo>
                  <a:lnTo>
                    <a:pt x="350956" y="0"/>
                  </a:lnTo>
                  <a:lnTo>
                    <a:pt x="350956" y="11661"/>
                  </a:lnTo>
                  <a:lnTo>
                    <a:pt x="468016" y="11661"/>
                  </a:lnTo>
                  <a:lnTo>
                    <a:pt x="468016" y="0"/>
                  </a:lnTo>
                  <a:close/>
                </a:path>
                <a:path w="15393035" h="20104100">
                  <a:moveTo>
                    <a:pt x="643606" y="0"/>
                  </a:moveTo>
                  <a:lnTo>
                    <a:pt x="526546" y="0"/>
                  </a:lnTo>
                  <a:lnTo>
                    <a:pt x="526546" y="11661"/>
                  </a:lnTo>
                  <a:lnTo>
                    <a:pt x="643606" y="11661"/>
                  </a:lnTo>
                  <a:lnTo>
                    <a:pt x="643606" y="0"/>
                  </a:lnTo>
                  <a:close/>
                </a:path>
                <a:path w="15393035" h="20104100">
                  <a:moveTo>
                    <a:pt x="819195" y="0"/>
                  </a:moveTo>
                  <a:lnTo>
                    <a:pt x="702136" y="0"/>
                  </a:lnTo>
                  <a:lnTo>
                    <a:pt x="702136" y="11661"/>
                  </a:lnTo>
                  <a:lnTo>
                    <a:pt x="819195" y="11661"/>
                  </a:lnTo>
                  <a:lnTo>
                    <a:pt x="819195" y="0"/>
                  </a:lnTo>
                  <a:close/>
                </a:path>
                <a:path w="15393035" h="20104100">
                  <a:moveTo>
                    <a:pt x="994785" y="0"/>
                  </a:moveTo>
                  <a:lnTo>
                    <a:pt x="877725" y="0"/>
                  </a:lnTo>
                  <a:lnTo>
                    <a:pt x="877725" y="11661"/>
                  </a:lnTo>
                  <a:lnTo>
                    <a:pt x="994785" y="11661"/>
                  </a:lnTo>
                  <a:lnTo>
                    <a:pt x="994785" y="0"/>
                  </a:lnTo>
                  <a:close/>
                </a:path>
                <a:path w="15393035" h="20104100">
                  <a:moveTo>
                    <a:pt x="1170375" y="0"/>
                  </a:moveTo>
                  <a:lnTo>
                    <a:pt x="1053315" y="0"/>
                  </a:lnTo>
                  <a:lnTo>
                    <a:pt x="1053315" y="11661"/>
                  </a:lnTo>
                  <a:lnTo>
                    <a:pt x="1170375" y="11661"/>
                  </a:lnTo>
                  <a:lnTo>
                    <a:pt x="1170375" y="0"/>
                  </a:lnTo>
                  <a:close/>
                </a:path>
                <a:path w="15393035" h="20104100">
                  <a:moveTo>
                    <a:pt x="1345965" y="0"/>
                  </a:moveTo>
                  <a:lnTo>
                    <a:pt x="1228905" y="0"/>
                  </a:lnTo>
                  <a:lnTo>
                    <a:pt x="1228905" y="11661"/>
                  </a:lnTo>
                  <a:lnTo>
                    <a:pt x="1345965" y="11661"/>
                  </a:lnTo>
                  <a:lnTo>
                    <a:pt x="1345965" y="0"/>
                  </a:lnTo>
                  <a:close/>
                </a:path>
                <a:path w="15393035" h="20104100">
                  <a:moveTo>
                    <a:pt x="1521555" y="0"/>
                  </a:moveTo>
                  <a:lnTo>
                    <a:pt x="1404495" y="0"/>
                  </a:lnTo>
                  <a:lnTo>
                    <a:pt x="1404495" y="11661"/>
                  </a:lnTo>
                  <a:lnTo>
                    <a:pt x="1521555" y="11661"/>
                  </a:lnTo>
                  <a:lnTo>
                    <a:pt x="1521555" y="0"/>
                  </a:lnTo>
                  <a:close/>
                </a:path>
                <a:path w="15393035" h="20104100">
                  <a:moveTo>
                    <a:pt x="1697145" y="0"/>
                  </a:moveTo>
                  <a:lnTo>
                    <a:pt x="1580085" y="0"/>
                  </a:lnTo>
                  <a:lnTo>
                    <a:pt x="1580085" y="11661"/>
                  </a:lnTo>
                  <a:lnTo>
                    <a:pt x="1697145" y="11661"/>
                  </a:lnTo>
                  <a:lnTo>
                    <a:pt x="1697145" y="0"/>
                  </a:lnTo>
                  <a:close/>
                </a:path>
                <a:path w="15393035" h="20104100">
                  <a:moveTo>
                    <a:pt x="1872735" y="0"/>
                  </a:moveTo>
                  <a:lnTo>
                    <a:pt x="1755675" y="0"/>
                  </a:lnTo>
                  <a:lnTo>
                    <a:pt x="1755675" y="11661"/>
                  </a:lnTo>
                  <a:lnTo>
                    <a:pt x="1872735" y="11661"/>
                  </a:lnTo>
                  <a:lnTo>
                    <a:pt x="1872735" y="0"/>
                  </a:lnTo>
                  <a:close/>
                </a:path>
                <a:path w="15393035" h="20104100">
                  <a:moveTo>
                    <a:pt x="2048324" y="0"/>
                  </a:moveTo>
                  <a:lnTo>
                    <a:pt x="1931264" y="0"/>
                  </a:lnTo>
                  <a:lnTo>
                    <a:pt x="1931264" y="11661"/>
                  </a:lnTo>
                  <a:lnTo>
                    <a:pt x="2048324" y="11661"/>
                  </a:lnTo>
                  <a:lnTo>
                    <a:pt x="2048324" y="0"/>
                  </a:lnTo>
                  <a:close/>
                </a:path>
                <a:path w="15393035" h="20104100">
                  <a:moveTo>
                    <a:pt x="2223914" y="0"/>
                  </a:moveTo>
                  <a:lnTo>
                    <a:pt x="2106854" y="0"/>
                  </a:lnTo>
                  <a:lnTo>
                    <a:pt x="2106854" y="11661"/>
                  </a:lnTo>
                  <a:lnTo>
                    <a:pt x="2223914" y="11661"/>
                  </a:lnTo>
                  <a:lnTo>
                    <a:pt x="2223914" y="0"/>
                  </a:lnTo>
                  <a:close/>
                </a:path>
                <a:path w="15393035" h="20104100">
                  <a:moveTo>
                    <a:pt x="2399504" y="0"/>
                  </a:moveTo>
                  <a:lnTo>
                    <a:pt x="2282444" y="0"/>
                  </a:lnTo>
                  <a:lnTo>
                    <a:pt x="2282444" y="11661"/>
                  </a:lnTo>
                  <a:lnTo>
                    <a:pt x="2399504" y="11661"/>
                  </a:lnTo>
                  <a:lnTo>
                    <a:pt x="2399504" y="0"/>
                  </a:lnTo>
                  <a:close/>
                </a:path>
                <a:path w="15393035" h="20104100">
                  <a:moveTo>
                    <a:pt x="2575094" y="0"/>
                  </a:moveTo>
                  <a:lnTo>
                    <a:pt x="2458034" y="0"/>
                  </a:lnTo>
                  <a:lnTo>
                    <a:pt x="2458034" y="11661"/>
                  </a:lnTo>
                  <a:lnTo>
                    <a:pt x="2575094" y="11661"/>
                  </a:lnTo>
                  <a:lnTo>
                    <a:pt x="2575094" y="0"/>
                  </a:lnTo>
                  <a:close/>
                </a:path>
                <a:path w="15393035" h="20104100">
                  <a:moveTo>
                    <a:pt x="2750684" y="0"/>
                  </a:moveTo>
                  <a:lnTo>
                    <a:pt x="2633624" y="0"/>
                  </a:lnTo>
                  <a:lnTo>
                    <a:pt x="2633624" y="11661"/>
                  </a:lnTo>
                  <a:lnTo>
                    <a:pt x="2750684" y="11661"/>
                  </a:lnTo>
                  <a:lnTo>
                    <a:pt x="2750684" y="0"/>
                  </a:lnTo>
                  <a:close/>
                </a:path>
                <a:path w="15393035" h="20104100">
                  <a:moveTo>
                    <a:pt x="2926273" y="0"/>
                  </a:moveTo>
                  <a:lnTo>
                    <a:pt x="2809213" y="0"/>
                  </a:lnTo>
                  <a:lnTo>
                    <a:pt x="2809213" y="11661"/>
                  </a:lnTo>
                  <a:lnTo>
                    <a:pt x="2926273" y="11661"/>
                  </a:lnTo>
                  <a:lnTo>
                    <a:pt x="2926273" y="0"/>
                  </a:lnTo>
                  <a:close/>
                </a:path>
                <a:path w="15393035" h="20104100">
                  <a:moveTo>
                    <a:pt x="3101863" y="0"/>
                  </a:moveTo>
                  <a:lnTo>
                    <a:pt x="2984803" y="0"/>
                  </a:lnTo>
                  <a:lnTo>
                    <a:pt x="2984803" y="11661"/>
                  </a:lnTo>
                  <a:lnTo>
                    <a:pt x="3101863" y="11661"/>
                  </a:lnTo>
                  <a:lnTo>
                    <a:pt x="3101863" y="0"/>
                  </a:lnTo>
                  <a:close/>
                </a:path>
                <a:path w="15393035" h="20104100">
                  <a:moveTo>
                    <a:pt x="3277453" y="0"/>
                  </a:moveTo>
                  <a:lnTo>
                    <a:pt x="3160393" y="0"/>
                  </a:lnTo>
                  <a:lnTo>
                    <a:pt x="3160393" y="11661"/>
                  </a:lnTo>
                  <a:lnTo>
                    <a:pt x="3277453" y="11661"/>
                  </a:lnTo>
                  <a:lnTo>
                    <a:pt x="3277453" y="0"/>
                  </a:lnTo>
                  <a:close/>
                </a:path>
                <a:path w="15393035" h="20104100">
                  <a:moveTo>
                    <a:pt x="3453042" y="0"/>
                  </a:moveTo>
                  <a:lnTo>
                    <a:pt x="3335983" y="0"/>
                  </a:lnTo>
                  <a:lnTo>
                    <a:pt x="3335983" y="11661"/>
                  </a:lnTo>
                  <a:lnTo>
                    <a:pt x="3453042" y="11661"/>
                  </a:lnTo>
                  <a:lnTo>
                    <a:pt x="3453042" y="0"/>
                  </a:lnTo>
                  <a:close/>
                </a:path>
                <a:path w="15393035" h="20104100">
                  <a:moveTo>
                    <a:pt x="3628632" y="0"/>
                  </a:moveTo>
                  <a:lnTo>
                    <a:pt x="3511573" y="0"/>
                  </a:lnTo>
                  <a:lnTo>
                    <a:pt x="3511573" y="11661"/>
                  </a:lnTo>
                  <a:lnTo>
                    <a:pt x="3628632" y="11661"/>
                  </a:lnTo>
                  <a:lnTo>
                    <a:pt x="3628632" y="0"/>
                  </a:lnTo>
                  <a:close/>
                </a:path>
                <a:path w="15393035" h="20104100">
                  <a:moveTo>
                    <a:pt x="3804222" y="0"/>
                  </a:moveTo>
                  <a:lnTo>
                    <a:pt x="3687162" y="0"/>
                  </a:lnTo>
                  <a:lnTo>
                    <a:pt x="3687162" y="11661"/>
                  </a:lnTo>
                  <a:lnTo>
                    <a:pt x="3804222" y="11661"/>
                  </a:lnTo>
                  <a:lnTo>
                    <a:pt x="3804222" y="0"/>
                  </a:lnTo>
                  <a:close/>
                </a:path>
                <a:path w="15393035" h="20104100">
                  <a:moveTo>
                    <a:pt x="3979812" y="0"/>
                  </a:moveTo>
                  <a:lnTo>
                    <a:pt x="3862752" y="0"/>
                  </a:lnTo>
                  <a:lnTo>
                    <a:pt x="3862752" y="11661"/>
                  </a:lnTo>
                  <a:lnTo>
                    <a:pt x="3979812" y="11661"/>
                  </a:lnTo>
                  <a:lnTo>
                    <a:pt x="3979812" y="0"/>
                  </a:lnTo>
                  <a:close/>
                </a:path>
                <a:path w="15393035" h="20104100">
                  <a:moveTo>
                    <a:pt x="4155402" y="0"/>
                  </a:moveTo>
                  <a:lnTo>
                    <a:pt x="4038342" y="0"/>
                  </a:lnTo>
                  <a:lnTo>
                    <a:pt x="4038342" y="11661"/>
                  </a:lnTo>
                  <a:lnTo>
                    <a:pt x="4155402" y="11661"/>
                  </a:lnTo>
                  <a:lnTo>
                    <a:pt x="4155402" y="0"/>
                  </a:lnTo>
                  <a:close/>
                </a:path>
                <a:path w="15393035" h="20104100">
                  <a:moveTo>
                    <a:pt x="4330991" y="0"/>
                  </a:moveTo>
                  <a:lnTo>
                    <a:pt x="4213932" y="0"/>
                  </a:lnTo>
                  <a:lnTo>
                    <a:pt x="4213932" y="11661"/>
                  </a:lnTo>
                  <a:lnTo>
                    <a:pt x="4330991" y="11661"/>
                  </a:lnTo>
                  <a:lnTo>
                    <a:pt x="4330991" y="0"/>
                  </a:lnTo>
                  <a:close/>
                </a:path>
                <a:path w="15393035" h="20104100">
                  <a:moveTo>
                    <a:pt x="4506581" y="0"/>
                  </a:moveTo>
                  <a:lnTo>
                    <a:pt x="4389521" y="0"/>
                  </a:lnTo>
                  <a:lnTo>
                    <a:pt x="4389521" y="11661"/>
                  </a:lnTo>
                  <a:lnTo>
                    <a:pt x="4506581" y="11661"/>
                  </a:lnTo>
                  <a:lnTo>
                    <a:pt x="4506581" y="0"/>
                  </a:lnTo>
                  <a:close/>
                </a:path>
                <a:path w="15393035" h="20104100">
                  <a:moveTo>
                    <a:pt x="4682171" y="0"/>
                  </a:moveTo>
                  <a:lnTo>
                    <a:pt x="4565111" y="0"/>
                  </a:lnTo>
                  <a:lnTo>
                    <a:pt x="4565111" y="11661"/>
                  </a:lnTo>
                  <a:lnTo>
                    <a:pt x="4682171" y="11661"/>
                  </a:lnTo>
                  <a:lnTo>
                    <a:pt x="4682171" y="0"/>
                  </a:lnTo>
                  <a:close/>
                </a:path>
                <a:path w="15393035" h="20104100">
                  <a:moveTo>
                    <a:pt x="4857761" y="0"/>
                  </a:moveTo>
                  <a:lnTo>
                    <a:pt x="4740701" y="0"/>
                  </a:lnTo>
                  <a:lnTo>
                    <a:pt x="4740701" y="11661"/>
                  </a:lnTo>
                  <a:lnTo>
                    <a:pt x="4857761" y="11661"/>
                  </a:lnTo>
                  <a:lnTo>
                    <a:pt x="4857761" y="0"/>
                  </a:lnTo>
                  <a:close/>
                </a:path>
                <a:path w="15393035" h="20104100">
                  <a:moveTo>
                    <a:pt x="5033351" y="0"/>
                  </a:moveTo>
                  <a:lnTo>
                    <a:pt x="4916291" y="0"/>
                  </a:lnTo>
                  <a:lnTo>
                    <a:pt x="4916291" y="11661"/>
                  </a:lnTo>
                  <a:lnTo>
                    <a:pt x="5033351" y="11661"/>
                  </a:lnTo>
                  <a:lnTo>
                    <a:pt x="5033351" y="0"/>
                  </a:lnTo>
                  <a:close/>
                </a:path>
                <a:path w="15393035" h="20104100">
                  <a:moveTo>
                    <a:pt x="5208940" y="0"/>
                  </a:moveTo>
                  <a:lnTo>
                    <a:pt x="5091881" y="0"/>
                  </a:lnTo>
                  <a:lnTo>
                    <a:pt x="5091881" y="11661"/>
                  </a:lnTo>
                  <a:lnTo>
                    <a:pt x="5208940" y="11661"/>
                  </a:lnTo>
                  <a:lnTo>
                    <a:pt x="5208940" y="0"/>
                  </a:lnTo>
                  <a:close/>
                </a:path>
                <a:path w="15393035" h="20104100">
                  <a:moveTo>
                    <a:pt x="5384530" y="0"/>
                  </a:moveTo>
                  <a:lnTo>
                    <a:pt x="5267470" y="0"/>
                  </a:lnTo>
                  <a:lnTo>
                    <a:pt x="5267470" y="11661"/>
                  </a:lnTo>
                  <a:lnTo>
                    <a:pt x="5384530" y="11661"/>
                  </a:lnTo>
                  <a:lnTo>
                    <a:pt x="5384530" y="0"/>
                  </a:lnTo>
                  <a:close/>
                </a:path>
                <a:path w="15393035" h="20104100">
                  <a:moveTo>
                    <a:pt x="5560120" y="0"/>
                  </a:moveTo>
                  <a:lnTo>
                    <a:pt x="5443060" y="0"/>
                  </a:lnTo>
                  <a:lnTo>
                    <a:pt x="5443060" y="11661"/>
                  </a:lnTo>
                  <a:lnTo>
                    <a:pt x="5560120" y="11661"/>
                  </a:lnTo>
                  <a:lnTo>
                    <a:pt x="5560120" y="0"/>
                  </a:lnTo>
                  <a:close/>
                </a:path>
                <a:path w="15393035" h="20104100">
                  <a:moveTo>
                    <a:pt x="5735710" y="0"/>
                  </a:moveTo>
                  <a:lnTo>
                    <a:pt x="5618650" y="0"/>
                  </a:lnTo>
                  <a:lnTo>
                    <a:pt x="5618650" y="11661"/>
                  </a:lnTo>
                  <a:lnTo>
                    <a:pt x="5735710" y="11661"/>
                  </a:lnTo>
                  <a:lnTo>
                    <a:pt x="5735710" y="0"/>
                  </a:lnTo>
                  <a:close/>
                </a:path>
                <a:path w="15393035" h="20104100">
                  <a:moveTo>
                    <a:pt x="5911300" y="0"/>
                  </a:moveTo>
                  <a:lnTo>
                    <a:pt x="5794240" y="0"/>
                  </a:lnTo>
                  <a:lnTo>
                    <a:pt x="5794240" y="11661"/>
                  </a:lnTo>
                  <a:lnTo>
                    <a:pt x="5911300" y="11661"/>
                  </a:lnTo>
                  <a:lnTo>
                    <a:pt x="5911300" y="0"/>
                  </a:lnTo>
                  <a:close/>
                </a:path>
                <a:path w="15393035" h="20104100">
                  <a:moveTo>
                    <a:pt x="6086890" y="0"/>
                  </a:moveTo>
                  <a:lnTo>
                    <a:pt x="5969830" y="0"/>
                  </a:lnTo>
                  <a:lnTo>
                    <a:pt x="5969830" y="11661"/>
                  </a:lnTo>
                  <a:lnTo>
                    <a:pt x="6086890" y="11661"/>
                  </a:lnTo>
                  <a:lnTo>
                    <a:pt x="6086890" y="0"/>
                  </a:lnTo>
                  <a:close/>
                </a:path>
                <a:path w="15393035" h="20104100">
                  <a:moveTo>
                    <a:pt x="6262480" y="0"/>
                  </a:moveTo>
                  <a:lnTo>
                    <a:pt x="6145420" y="0"/>
                  </a:lnTo>
                  <a:lnTo>
                    <a:pt x="6145420" y="11661"/>
                  </a:lnTo>
                  <a:lnTo>
                    <a:pt x="6262480" y="11661"/>
                  </a:lnTo>
                  <a:lnTo>
                    <a:pt x="6262480" y="0"/>
                  </a:lnTo>
                  <a:close/>
                </a:path>
                <a:path w="15393035" h="20104100">
                  <a:moveTo>
                    <a:pt x="6438070" y="0"/>
                  </a:moveTo>
                  <a:lnTo>
                    <a:pt x="6321010" y="0"/>
                  </a:lnTo>
                  <a:lnTo>
                    <a:pt x="6321010" y="11661"/>
                  </a:lnTo>
                  <a:lnTo>
                    <a:pt x="6438070" y="11661"/>
                  </a:lnTo>
                  <a:lnTo>
                    <a:pt x="6438070" y="0"/>
                  </a:lnTo>
                  <a:close/>
                </a:path>
                <a:path w="15393035" h="20104100">
                  <a:moveTo>
                    <a:pt x="6613660" y="0"/>
                  </a:moveTo>
                  <a:lnTo>
                    <a:pt x="6496600" y="0"/>
                  </a:lnTo>
                  <a:lnTo>
                    <a:pt x="6496600" y="11661"/>
                  </a:lnTo>
                  <a:lnTo>
                    <a:pt x="6613660" y="11661"/>
                  </a:lnTo>
                  <a:lnTo>
                    <a:pt x="6613660" y="0"/>
                  </a:lnTo>
                  <a:close/>
                </a:path>
                <a:path w="15393035" h="20104100">
                  <a:moveTo>
                    <a:pt x="6789250" y="0"/>
                  </a:moveTo>
                  <a:lnTo>
                    <a:pt x="6672190" y="0"/>
                  </a:lnTo>
                  <a:lnTo>
                    <a:pt x="6672190" y="11661"/>
                  </a:lnTo>
                  <a:lnTo>
                    <a:pt x="6789250" y="11661"/>
                  </a:lnTo>
                  <a:lnTo>
                    <a:pt x="6789250" y="0"/>
                  </a:lnTo>
                  <a:close/>
                </a:path>
                <a:path w="15393035" h="20104100">
                  <a:moveTo>
                    <a:pt x="6964840" y="0"/>
                  </a:moveTo>
                  <a:lnTo>
                    <a:pt x="6847780" y="0"/>
                  </a:lnTo>
                  <a:lnTo>
                    <a:pt x="6847780" y="11661"/>
                  </a:lnTo>
                  <a:lnTo>
                    <a:pt x="6964840" y="11661"/>
                  </a:lnTo>
                  <a:lnTo>
                    <a:pt x="6964840" y="0"/>
                  </a:lnTo>
                  <a:close/>
                </a:path>
                <a:path w="15393035" h="20104100">
                  <a:moveTo>
                    <a:pt x="7140431" y="0"/>
                  </a:moveTo>
                  <a:lnTo>
                    <a:pt x="7023370" y="0"/>
                  </a:lnTo>
                  <a:lnTo>
                    <a:pt x="7023370" y="11661"/>
                  </a:lnTo>
                  <a:lnTo>
                    <a:pt x="7140431" y="11661"/>
                  </a:lnTo>
                  <a:lnTo>
                    <a:pt x="7140431" y="0"/>
                  </a:lnTo>
                  <a:close/>
                </a:path>
                <a:path w="15393035" h="20104100">
                  <a:moveTo>
                    <a:pt x="7316021" y="0"/>
                  </a:moveTo>
                  <a:lnTo>
                    <a:pt x="7198961" y="0"/>
                  </a:lnTo>
                  <a:lnTo>
                    <a:pt x="7198961" y="11661"/>
                  </a:lnTo>
                  <a:lnTo>
                    <a:pt x="7316021" y="11661"/>
                  </a:lnTo>
                  <a:lnTo>
                    <a:pt x="7316021" y="0"/>
                  </a:lnTo>
                  <a:close/>
                </a:path>
                <a:path w="15393035" h="20104100">
                  <a:moveTo>
                    <a:pt x="7491611" y="0"/>
                  </a:moveTo>
                  <a:lnTo>
                    <a:pt x="7374551" y="0"/>
                  </a:lnTo>
                  <a:lnTo>
                    <a:pt x="7374551" y="11661"/>
                  </a:lnTo>
                  <a:lnTo>
                    <a:pt x="7491611" y="11661"/>
                  </a:lnTo>
                  <a:lnTo>
                    <a:pt x="7491611" y="0"/>
                  </a:lnTo>
                  <a:close/>
                </a:path>
                <a:path w="15393035" h="20104100">
                  <a:moveTo>
                    <a:pt x="7667201" y="0"/>
                  </a:moveTo>
                  <a:lnTo>
                    <a:pt x="7550141" y="0"/>
                  </a:lnTo>
                  <a:lnTo>
                    <a:pt x="7550141" y="11661"/>
                  </a:lnTo>
                  <a:lnTo>
                    <a:pt x="7667201" y="11661"/>
                  </a:lnTo>
                  <a:lnTo>
                    <a:pt x="7667201" y="0"/>
                  </a:lnTo>
                  <a:close/>
                </a:path>
                <a:path w="15393035" h="20104100">
                  <a:moveTo>
                    <a:pt x="7842791" y="0"/>
                  </a:moveTo>
                  <a:lnTo>
                    <a:pt x="7725731" y="0"/>
                  </a:lnTo>
                  <a:lnTo>
                    <a:pt x="7725731" y="11661"/>
                  </a:lnTo>
                  <a:lnTo>
                    <a:pt x="7842791" y="11661"/>
                  </a:lnTo>
                  <a:lnTo>
                    <a:pt x="7842791" y="0"/>
                  </a:lnTo>
                  <a:close/>
                </a:path>
                <a:path w="15393035" h="20104100">
                  <a:moveTo>
                    <a:pt x="8018381" y="0"/>
                  </a:moveTo>
                  <a:lnTo>
                    <a:pt x="7901321" y="0"/>
                  </a:lnTo>
                  <a:lnTo>
                    <a:pt x="7901321" y="11661"/>
                  </a:lnTo>
                  <a:lnTo>
                    <a:pt x="8018381" y="11661"/>
                  </a:lnTo>
                  <a:lnTo>
                    <a:pt x="8018381" y="0"/>
                  </a:lnTo>
                  <a:close/>
                </a:path>
                <a:path w="15393035" h="20104100">
                  <a:moveTo>
                    <a:pt x="8193971" y="0"/>
                  </a:moveTo>
                  <a:lnTo>
                    <a:pt x="8076911" y="0"/>
                  </a:lnTo>
                  <a:lnTo>
                    <a:pt x="8076911" y="11661"/>
                  </a:lnTo>
                  <a:lnTo>
                    <a:pt x="8193971" y="11661"/>
                  </a:lnTo>
                  <a:lnTo>
                    <a:pt x="8193971" y="0"/>
                  </a:lnTo>
                  <a:close/>
                </a:path>
                <a:path w="15393035" h="20104100">
                  <a:moveTo>
                    <a:pt x="8369562" y="0"/>
                  </a:moveTo>
                  <a:lnTo>
                    <a:pt x="8252501" y="0"/>
                  </a:lnTo>
                  <a:lnTo>
                    <a:pt x="8252501" y="11661"/>
                  </a:lnTo>
                  <a:lnTo>
                    <a:pt x="8369562" y="11661"/>
                  </a:lnTo>
                  <a:lnTo>
                    <a:pt x="8369562" y="0"/>
                  </a:lnTo>
                  <a:close/>
                </a:path>
                <a:path w="15393035" h="20104100">
                  <a:moveTo>
                    <a:pt x="8545152" y="0"/>
                  </a:moveTo>
                  <a:lnTo>
                    <a:pt x="8428092" y="0"/>
                  </a:lnTo>
                  <a:lnTo>
                    <a:pt x="8428092" y="11661"/>
                  </a:lnTo>
                  <a:lnTo>
                    <a:pt x="8545152" y="11661"/>
                  </a:lnTo>
                  <a:lnTo>
                    <a:pt x="8545152" y="0"/>
                  </a:lnTo>
                  <a:close/>
                </a:path>
                <a:path w="15393035" h="20104100">
                  <a:moveTo>
                    <a:pt x="8720742" y="0"/>
                  </a:moveTo>
                  <a:lnTo>
                    <a:pt x="8603681" y="0"/>
                  </a:lnTo>
                  <a:lnTo>
                    <a:pt x="8603681" y="11661"/>
                  </a:lnTo>
                  <a:lnTo>
                    <a:pt x="8720742" y="11661"/>
                  </a:lnTo>
                  <a:lnTo>
                    <a:pt x="8720742" y="0"/>
                  </a:lnTo>
                  <a:close/>
                </a:path>
                <a:path w="15393035" h="20104100">
                  <a:moveTo>
                    <a:pt x="8896333" y="0"/>
                  </a:moveTo>
                  <a:lnTo>
                    <a:pt x="8779272" y="0"/>
                  </a:lnTo>
                  <a:lnTo>
                    <a:pt x="8779272" y="11661"/>
                  </a:lnTo>
                  <a:lnTo>
                    <a:pt x="8896333" y="11661"/>
                  </a:lnTo>
                  <a:lnTo>
                    <a:pt x="8896333" y="0"/>
                  </a:lnTo>
                  <a:close/>
                </a:path>
                <a:path w="15393035" h="20104100">
                  <a:moveTo>
                    <a:pt x="9071922" y="0"/>
                  </a:moveTo>
                  <a:lnTo>
                    <a:pt x="8954862" y="0"/>
                  </a:lnTo>
                  <a:lnTo>
                    <a:pt x="8954862" y="11661"/>
                  </a:lnTo>
                  <a:lnTo>
                    <a:pt x="9071922" y="11661"/>
                  </a:lnTo>
                  <a:lnTo>
                    <a:pt x="9071922" y="0"/>
                  </a:lnTo>
                  <a:close/>
                </a:path>
                <a:path w="15393035" h="20104100">
                  <a:moveTo>
                    <a:pt x="9247512" y="0"/>
                  </a:moveTo>
                  <a:lnTo>
                    <a:pt x="9130452" y="0"/>
                  </a:lnTo>
                  <a:lnTo>
                    <a:pt x="9130452" y="11661"/>
                  </a:lnTo>
                  <a:lnTo>
                    <a:pt x="9247512" y="11661"/>
                  </a:lnTo>
                  <a:lnTo>
                    <a:pt x="9247512" y="0"/>
                  </a:lnTo>
                  <a:close/>
                </a:path>
                <a:path w="15393035" h="20104100">
                  <a:moveTo>
                    <a:pt x="9423102" y="0"/>
                  </a:moveTo>
                  <a:lnTo>
                    <a:pt x="9306042" y="0"/>
                  </a:lnTo>
                  <a:lnTo>
                    <a:pt x="9306042" y="11661"/>
                  </a:lnTo>
                  <a:lnTo>
                    <a:pt x="9423102" y="11661"/>
                  </a:lnTo>
                  <a:lnTo>
                    <a:pt x="9423102" y="0"/>
                  </a:lnTo>
                  <a:close/>
                </a:path>
                <a:path w="15393035" h="20104100">
                  <a:moveTo>
                    <a:pt x="9598693" y="0"/>
                  </a:moveTo>
                  <a:lnTo>
                    <a:pt x="9481632" y="0"/>
                  </a:lnTo>
                  <a:lnTo>
                    <a:pt x="9481632" y="11661"/>
                  </a:lnTo>
                  <a:lnTo>
                    <a:pt x="9598693" y="11661"/>
                  </a:lnTo>
                  <a:lnTo>
                    <a:pt x="9598693" y="0"/>
                  </a:lnTo>
                  <a:close/>
                </a:path>
                <a:path w="15393035" h="20104100">
                  <a:moveTo>
                    <a:pt x="9774283" y="0"/>
                  </a:moveTo>
                  <a:lnTo>
                    <a:pt x="9657223" y="0"/>
                  </a:lnTo>
                  <a:lnTo>
                    <a:pt x="9657223" y="11661"/>
                  </a:lnTo>
                  <a:lnTo>
                    <a:pt x="9774283" y="11661"/>
                  </a:lnTo>
                  <a:lnTo>
                    <a:pt x="9774283" y="0"/>
                  </a:lnTo>
                  <a:close/>
                </a:path>
                <a:path w="15393035" h="20104100">
                  <a:moveTo>
                    <a:pt x="9949873" y="0"/>
                  </a:moveTo>
                  <a:lnTo>
                    <a:pt x="9832813" y="0"/>
                  </a:lnTo>
                  <a:lnTo>
                    <a:pt x="9832813" y="11661"/>
                  </a:lnTo>
                  <a:lnTo>
                    <a:pt x="9949873" y="11661"/>
                  </a:lnTo>
                  <a:lnTo>
                    <a:pt x="9949873" y="0"/>
                  </a:lnTo>
                  <a:close/>
                </a:path>
                <a:path w="15393035" h="20104100">
                  <a:moveTo>
                    <a:pt x="10125464" y="0"/>
                  </a:moveTo>
                  <a:lnTo>
                    <a:pt x="10008403" y="0"/>
                  </a:lnTo>
                  <a:lnTo>
                    <a:pt x="10008403" y="11661"/>
                  </a:lnTo>
                  <a:lnTo>
                    <a:pt x="10125464" y="11661"/>
                  </a:lnTo>
                  <a:lnTo>
                    <a:pt x="10125464" y="0"/>
                  </a:lnTo>
                  <a:close/>
                </a:path>
                <a:path w="15393035" h="20104100">
                  <a:moveTo>
                    <a:pt x="10301054" y="0"/>
                  </a:moveTo>
                  <a:lnTo>
                    <a:pt x="10183993" y="0"/>
                  </a:lnTo>
                  <a:lnTo>
                    <a:pt x="10183993" y="11661"/>
                  </a:lnTo>
                  <a:lnTo>
                    <a:pt x="10301054" y="11661"/>
                  </a:lnTo>
                  <a:lnTo>
                    <a:pt x="10301054" y="0"/>
                  </a:lnTo>
                  <a:close/>
                </a:path>
                <a:path w="15393035" h="20104100">
                  <a:moveTo>
                    <a:pt x="10476643" y="0"/>
                  </a:moveTo>
                  <a:lnTo>
                    <a:pt x="10359583" y="0"/>
                  </a:lnTo>
                  <a:lnTo>
                    <a:pt x="10359583" y="11661"/>
                  </a:lnTo>
                  <a:lnTo>
                    <a:pt x="10476643" y="11661"/>
                  </a:lnTo>
                  <a:lnTo>
                    <a:pt x="10476643" y="0"/>
                  </a:lnTo>
                  <a:close/>
                </a:path>
                <a:path w="15393035" h="20104100">
                  <a:moveTo>
                    <a:pt x="10652233" y="0"/>
                  </a:moveTo>
                  <a:lnTo>
                    <a:pt x="10535173" y="0"/>
                  </a:lnTo>
                  <a:lnTo>
                    <a:pt x="10535173" y="11661"/>
                  </a:lnTo>
                  <a:lnTo>
                    <a:pt x="10652233" y="11661"/>
                  </a:lnTo>
                  <a:lnTo>
                    <a:pt x="10652233" y="0"/>
                  </a:lnTo>
                  <a:close/>
                </a:path>
                <a:path w="15393035" h="20104100">
                  <a:moveTo>
                    <a:pt x="10827824" y="0"/>
                  </a:moveTo>
                  <a:lnTo>
                    <a:pt x="10710763" y="0"/>
                  </a:lnTo>
                  <a:lnTo>
                    <a:pt x="10710763" y="11661"/>
                  </a:lnTo>
                  <a:lnTo>
                    <a:pt x="10827824" y="11661"/>
                  </a:lnTo>
                  <a:lnTo>
                    <a:pt x="10827824" y="0"/>
                  </a:lnTo>
                  <a:close/>
                </a:path>
                <a:path w="15393035" h="20104100">
                  <a:moveTo>
                    <a:pt x="11003414" y="0"/>
                  </a:moveTo>
                  <a:lnTo>
                    <a:pt x="10886354" y="0"/>
                  </a:lnTo>
                  <a:lnTo>
                    <a:pt x="10886354" y="11661"/>
                  </a:lnTo>
                  <a:lnTo>
                    <a:pt x="11003414" y="11661"/>
                  </a:lnTo>
                  <a:lnTo>
                    <a:pt x="11003414" y="0"/>
                  </a:lnTo>
                  <a:close/>
                </a:path>
                <a:path w="15393035" h="20104100">
                  <a:moveTo>
                    <a:pt x="11179004" y="0"/>
                  </a:moveTo>
                  <a:lnTo>
                    <a:pt x="11061944" y="0"/>
                  </a:lnTo>
                  <a:lnTo>
                    <a:pt x="11061944" y="11661"/>
                  </a:lnTo>
                  <a:lnTo>
                    <a:pt x="11179004" y="11661"/>
                  </a:lnTo>
                  <a:lnTo>
                    <a:pt x="11179004" y="0"/>
                  </a:lnTo>
                  <a:close/>
                </a:path>
                <a:path w="15393035" h="20104100">
                  <a:moveTo>
                    <a:pt x="11354594" y="0"/>
                  </a:moveTo>
                  <a:lnTo>
                    <a:pt x="11237533" y="0"/>
                  </a:lnTo>
                  <a:lnTo>
                    <a:pt x="11237533" y="11661"/>
                  </a:lnTo>
                  <a:lnTo>
                    <a:pt x="11354594" y="11661"/>
                  </a:lnTo>
                  <a:lnTo>
                    <a:pt x="11354594" y="0"/>
                  </a:lnTo>
                  <a:close/>
                </a:path>
                <a:path w="15393035" h="20104100">
                  <a:moveTo>
                    <a:pt x="11530185" y="0"/>
                  </a:moveTo>
                  <a:lnTo>
                    <a:pt x="11413124" y="0"/>
                  </a:lnTo>
                  <a:lnTo>
                    <a:pt x="11413124" y="11661"/>
                  </a:lnTo>
                  <a:lnTo>
                    <a:pt x="11530185" y="11661"/>
                  </a:lnTo>
                  <a:lnTo>
                    <a:pt x="11530185" y="0"/>
                  </a:lnTo>
                  <a:close/>
                </a:path>
                <a:path w="15393035" h="20104100">
                  <a:moveTo>
                    <a:pt x="11705774" y="0"/>
                  </a:moveTo>
                  <a:lnTo>
                    <a:pt x="11588714" y="0"/>
                  </a:lnTo>
                  <a:lnTo>
                    <a:pt x="11588714" y="11661"/>
                  </a:lnTo>
                  <a:lnTo>
                    <a:pt x="11705774" y="11661"/>
                  </a:lnTo>
                  <a:lnTo>
                    <a:pt x="11705774" y="0"/>
                  </a:lnTo>
                  <a:close/>
                </a:path>
                <a:path w="15393035" h="20104100">
                  <a:moveTo>
                    <a:pt x="11881364" y="0"/>
                  </a:moveTo>
                  <a:lnTo>
                    <a:pt x="11764304" y="0"/>
                  </a:lnTo>
                  <a:lnTo>
                    <a:pt x="11764304" y="11661"/>
                  </a:lnTo>
                  <a:lnTo>
                    <a:pt x="11881364" y="11661"/>
                  </a:lnTo>
                  <a:lnTo>
                    <a:pt x="11881364" y="0"/>
                  </a:lnTo>
                  <a:close/>
                </a:path>
                <a:path w="15393035" h="20104100">
                  <a:moveTo>
                    <a:pt x="12056955" y="0"/>
                  </a:moveTo>
                  <a:lnTo>
                    <a:pt x="11939894" y="0"/>
                  </a:lnTo>
                  <a:lnTo>
                    <a:pt x="11939894" y="11661"/>
                  </a:lnTo>
                  <a:lnTo>
                    <a:pt x="12056955" y="11661"/>
                  </a:lnTo>
                  <a:lnTo>
                    <a:pt x="12056955" y="0"/>
                  </a:lnTo>
                  <a:close/>
                </a:path>
                <a:path w="15393035" h="20104100">
                  <a:moveTo>
                    <a:pt x="12232545" y="0"/>
                  </a:moveTo>
                  <a:lnTo>
                    <a:pt x="12115485" y="0"/>
                  </a:lnTo>
                  <a:lnTo>
                    <a:pt x="12115485" y="11661"/>
                  </a:lnTo>
                  <a:lnTo>
                    <a:pt x="12232545" y="11661"/>
                  </a:lnTo>
                  <a:lnTo>
                    <a:pt x="12232545" y="0"/>
                  </a:lnTo>
                  <a:close/>
                </a:path>
                <a:path w="15393035" h="20104100">
                  <a:moveTo>
                    <a:pt x="12408135" y="0"/>
                  </a:moveTo>
                  <a:lnTo>
                    <a:pt x="12291075" y="0"/>
                  </a:lnTo>
                  <a:lnTo>
                    <a:pt x="12291075" y="11661"/>
                  </a:lnTo>
                  <a:lnTo>
                    <a:pt x="12408135" y="11661"/>
                  </a:lnTo>
                  <a:lnTo>
                    <a:pt x="12408135" y="0"/>
                  </a:lnTo>
                  <a:close/>
                </a:path>
                <a:path w="15393035" h="20104100">
                  <a:moveTo>
                    <a:pt x="12583725" y="0"/>
                  </a:moveTo>
                  <a:lnTo>
                    <a:pt x="12466665" y="0"/>
                  </a:lnTo>
                  <a:lnTo>
                    <a:pt x="12466665" y="11661"/>
                  </a:lnTo>
                  <a:lnTo>
                    <a:pt x="12583725" y="11661"/>
                  </a:lnTo>
                  <a:lnTo>
                    <a:pt x="12583725" y="0"/>
                  </a:lnTo>
                  <a:close/>
                </a:path>
                <a:path w="15393035" h="20104100">
                  <a:moveTo>
                    <a:pt x="12759315" y="0"/>
                  </a:moveTo>
                  <a:lnTo>
                    <a:pt x="12642255" y="0"/>
                  </a:lnTo>
                  <a:lnTo>
                    <a:pt x="12642255" y="11661"/>
                  </a:lnTo>
                  <a:lnTo>
                    <a:pt x="12759315" y="11661"/>
                  </a:lnTo>
                  <a:lnTo>
                    <a:pt x="12759315" y="0"/>
                  </a:lnTo>
                  <a:close/>
                </a:path>
                <a:path w="15393035" h="20104100">
                  <a:moveTo>
                    <a:pt x="12934905" y="0"/>
                  </a:moveTo>
                  <a:lnTo>
                    <a:pt x="12817845" y="0"/>
                  </a:lnTo>
                  <a:lnTo>
                    <a:pt x="12817845" y="11661"/>
                  </a:lnTo>
                  <a:lnTo>
                    <a:pt x="12934905" y="11661"/>
                  </a:lnTo>
                  <a:lnTo>
                    <a:pt x="12934905" y="0"/>
                  </a:lnTo>
                  <a:close/>
                </a:path>
                <a:path w="15393035" h="20104100">
                  <a:moveTo>
                    <a:pt x="13110495" y="0"/>
                  </a:moveTo>
                  <a:lnTo>
                    <a:pt x="12993435" y="0"/>
                  </a:lnTo>
                  <a:lnTo>
                    <a:pt x="12993435" y="11661"/>
                  </a:lnTo>
                  <a:lnTo>
                    <a:pt x="13110495" y="11661"/>
                  </a:lnTo>
                  <a:lnTo>
                    <a:pt x="13110495" y="0"/>
                  </a:lnTo>
                  <a:close/>
                </a:path>
                <a:path w="15393035" h="20104100">
                  <a:moveTo>
                    <a:pt x="13286086" y="0"/>
                  </a:moveTo>
                  <a:lnTo>
                    <a:pt x="13169025" y="0"/>
                  </a:lnTo>
                  <a:lnTo>
                    <a:pt x="13169025" y="11661"/>
                  </a:lnTo>
                  <a:lnTo>
                    <a:pt x="13286086" y="11661"/>
                  </a:lnTo>
                  <a:lnTo>
                    <a:pt x="13286086" y="0"/>
                  </a:lnTo>
                  <a:close/>
                </a:path>
                <a:path w="15393035" h="20104100">
                  <a:moveTo>
                    <a:pt x="13461676" y="0"/>
                  </a:moveTo>
                  <a:lnTo>
                    <a:pt x="13344616" y="0"/>
                  </a:lnTo>
                  <a:lnTo>
                    <a:pt x="13344616" y="11661"/>
                  </a:lnTo>
                  <a:lnTo>
                    <a:pt x="13461676" y="11661"/>
                  </a:lnTo>
                  <a:lnTo>
                    <a:pt x="13461676" y="0"/>
                  </a:lnTo>
                  <a:close/>
                </a:path>
                <a:path w="15393035" h="20104100">
                  <a:moveTo>
                    <a:pt x="13637266" y="0"/>
                  </a:moveTo>
                  <a:lnTo>
                    <a:pt x="13520206" y="0"/>
                  </a:lnTo>
                  <a:lnTo>
                    <a:pt x="13520206" y="11661"/>
                  </a:lnTo>
                  <a:lnTo>
                    <a:pt x="13637266" y="11661"/>
                  </a:lnTo>
                  <a:lnTo>
                    <a:pt x="13637266" y="0"/>
                  </a:lnTo>
                  <a:close/>
                </a:path>
                <a:path w="15393035" h="20104100">
                  <a:moveTo>
                    <a:pt x="13812856" y="0"/>
                  </a:moveTo>
                  <a:lnTo>
                    <a:pt x="13695796" y="0"/>
                  </a:lnTo>
                  <a:lnTo>
                    <a:pt x="13695796" y="11661"/>
                  </a:lnTo>
                  <a:lnTo>
                    <a:pt x="13812856" y="11661"/>
                  </a:lnTo>
                  <a:lnTo>
                    <a:pt x="13812856" y="0"/>
                  </a:lnTo>
                  <a:close/>
                </a:path>
                <a:path w="15393035" h="20104100">
                  <a:moveTo>
                    <a:pt x="13988446" y="0"/>
                  </a:moveTo>
                  <a:lnTo>
                    <a:pt x="13871386" y="0"/>
                  </a:lnTo>
                  <a:lnTo>
                    <a:pt x="13871386" y="11661"/>
                  </a:lnTo>
                  <a:lnTo>
                    <a:pt x="13988446" y="11661"/>
                  </a:lnTo>
                  <a:lnTo>
                    <a:pt x="13988446" y="0"/>
                  </a:lnTo>
                  <a:close/>
                </a:path>
                <a:path w="15393035" h="20104100">
                  <a:moveTo>
                    <a:pt x="14164036" y="0"/>
                  </a:moveTo>
                  <a:lnTo>
                    <a:pt x="14046976" y="0"/>
                  </a:lnTo>
                  <a:lnTo>
                    <a:pt x="14046976" y="11661"/>
                  </a:lnTo>
                  <a:lnTo>
                    <a:pt x="14164036" y="11661"/>
                  </a:lnTo>
                  <a:lnTo>
                    <a:pt x="14164036" y="0"/>
                  </a:lnTo>
                  <a:close/>
                </a:path>
                <a:path w="15393035" h="20104100">
                  <a:moveTo>
                    <a:pt x="14339626" y="0"/>
                  </a:moveTo>
                  <a:lnTo>
                    <a:pt x="14222566" y="0"/>
                  </a:lnTo>
                  <a:lnTo>
                    <a:pt x="14222566" y="11661"/>
                  </a:lnTo>
                  <a:lnTo>
                    <a:pt x="14339626" y="11661"/>
                  </a:lnTo>
                  <a:lnTo>
                    <a:pt x="14339626" y="0"/>
                  </a:lnTo>
                  <a:close/>
                </a:path>
                <a:path w="15393035" h="20104100">
                  <a:moveTo>
                    <a:pt x="14515217" y="0"/>
                  </a:moveTo>
                  <a:lnTo>
                    <a:pt x="14398157" y="0"/>
                  </a:lnTo>
                  <a:lnTo>
                    <a:pt x="14398157" y="11661"/>
                  </a:lnTo>
                  <a:lnTo>
                    <a:pt x="14515217" y="11661"/>
                  </a:lnTo>
                  <a:lnTo>
                    <a:pt x="14515217" y="0"/>
                  </a:lnTo>
                  <a:close/>
                </a:path>
                <a:path w="15393035" h="20104100">
                  <a:moveTo>
                    <a:pt x="14690807" y="0"/>
                  </a:moveTo>
                  <a:lnTo>
                    <a:pt x="14573747" y="0"/>
                  </a:lnTo>
                  <a:lnTo>
                    <a:pt x="14573747" y="11661"/>
                  </a:lnTo>
                  <a:lnTo>
                    <a:pt x="14690807" y="11661"/>
                  </a:lnTo>
                  <a:lnTo>
                    <a:pt x="14690807" y="0"/>
                  </a:lnTo>
                  <a:close/>
                </a:path>
                <a:path w="15393035" h="20104100">
                  <a:moveTo>
                    <a:pt x="14866397" y="0"/>
                  </a:moveTo>
                  <a:lnTo>
                    <a:pt x="14749337" y="0"/>
                  </a:lnTo>
                  <a:lnTo>
                    <a:pt x="14749337" y="11661"/>
                  </a:lnTo>
                  <a:lnTo>
                    <a:pt x="14866397" y="11661"/>
                  </a:lnTo>
                  <a:lnTo>
                    <a:pt x="14866397" y="0"/>
                  </a:lnTo>
                  <a:close/>
                </a:path>
                <a:path w="15393035" h="20104100">
                  <a:moveTo>
                    <a:pt x="15041987" y="0"/>
                  </a:moveTo>
                  <a:lnTo>
                    <a:pt x="14924927" y="0"/>
                  </a:lnTo>
                  <a:lnTo>
                    <a:pt x="14924927" y="11661"/>
                  </a:lnTo>
                  <a:lnTo>
                    <a:pt x="15041987" y="11661"/>
                  </a:lnTo>
                  <a:lnTo>
                    <a:pt x="15041987" y="0"/>
                  </a:lnTo>
                  <a:close/>
                </a:path>
                <a:path w="15393035" h="20104100">
                  <a:moveTo>
                    <a:pt x="15217577" y="0"/>
                  </a:moveTo>
                  <a:lnTo>
                    <a:pt x="15100517" y="0"/>
                  </a:lnTo>
                  <a:lnTo>
                    <a:pt x="15100517" y="11661"/>
                  </a:lnTo>
                  <a:lnTo>
                    <a:pt x="15217577" y="11661"/>
                  </a:lnTo>
                  <a:lnTo>
                    <a:pt x="15217577" y="0"/>
                  </a:lnTo>
                  <a:close/>
                </a:path>
                <a:path w="15393035" h="20104100">
                  <a:moveTo>
                    <a:pt x="15334624" y="5830"/>
                  </a:moveTo>
                  <a:lnTo>
                    <a:pt x="15334624" y="11661"/>
                  </a:lnTo>
                  <a:lnTo>
                    <a:pt x="15352781" y="15327"/>
                  </a:lnTo>
                  <a:lnTo>
                    <a:pt x="15367607" y="25323"/>
                  </a:lnTo>
                  <a:lnTo>
                    <a:pt x="15377604" y="40150"/>
                  </a:lnTo>
                  <a:lnTo>
                    <a:pt x="15381270" y="58306"/>
                  </a:lnTo>
                  <a:lnTo>
                    <a:pt x="15381270" y="116749"/>
                  </a:lnTo>
                  <a:lnTo>
                    <a:pt x="15387100" y="116749"/>
                  </a:lnTo>
                  <a:lnTo>
                    <a:pt x="15387100" y="58306"/>
                  </a:lnTo>
                  <a:lnTo>
                    <a:pt x="15382976" y="37881"/>
                  </a:lnTo>
                  <a:lnTo>
                    <a:pt x="15371730" y="21200"/>
                  </a:lnTo>
                  <a:lnTo>
                    <a:pt x="15355050" y="9954"/>
                  </a:lnTo>
                  <a:lnTo>
                    <a:pt x="15334624" y="5830"/>
                  </a:lnTo>
                  <a:close/>
                </a:path>
                <a:path w="15393035" h="20104100">
                  <a:moveTo>
                    <a:pt x="15334628" y="0"/>
                  </a:moveTo>
                  <a:lnTo>
                    <a:pt x="15334624" y="5830"/>
                  </a:lnTo>
                  <a:lnTo>
                    <a:pt x="15355050" y="9954"/>
                  </a:lnTo>
                  <a:lnTo>
                    <a:pt x="15371730" y="21200"/>
                  </a:lnTo>
                  <a:lnTo>
                    <a:pt x="15382976" y="37881"/>
                  </a:lnTo>
                  <a:lnTo>
                    <a:pt x="15387100" y="58306"/>
                  </a:lnTo>
                  <a:lnTo>
                    <a:pt x="15387100" y="116749"/>
                  </a:lnTo>
                  <a:lnTo>
                    <a:pt x="15392931" y="116749"/>
                  </a:lnTo>
                  <a:lnTo>
                    <a:pt x="15392931" y="58306"/>
                  </a:lnTo>
                  <a:lnTo>
                    <a:pt x="15388350" y="35610"/>
                  </a:lnTo>
                  <a:lnTo>
                    <a:pt x="15375854" y="17076"/>
                  </a:lnTo>
                  <a:lnTo>
                    <a:pt x="15357321" y="4581"/>
                  </a:lnTo>
                  <a:lnTo>
                    <a:pt x="15334628" y="0"/>
                  </a:lnTo>
                  <a:close/>
                </a:path>
                <a:path w="15393035" h="20104100">
                  <a:moveTo>
                    <a:pt x="15334624" y="0"/>
                  </a:moveTo>
                  <a:lnTo>
                    <a:pt x="15276107" y="0"/>
                  </a:lnTo>
                  <a:lnTo>
                    <a:pt x="15276107" y="11661"/>
                  </a:lnTo>
                  <a:lnTo>
                    <a:pt x="15334624" y="11661"/>
                  </a:lnTo>
                  <a:lnTo>
                    <a:pt x="15334624" y="0"/>
                  </a:lnTo>
                  <a:close/>
                </a:path>
                <a:path w="15393035" h="20104100">
                  <a:moveTo>
                    <a:pt x="15387100" y="175193"/>
                  </a:moveTo>
                  <a:lnTo>
                    <a:pt x="15381270" y="175193"/>
                  </a:lnTo>
                  <a:lnTo>
                    <a:pt x="15381270" y="292078"/>
                  </a:lnTo>
                  <a:lnTo>
                    <a:pt x="15387100" y="292078"/>
                  </a:lnTo>
                  <a:lnTo>
                    <a:pt x="15387100" y="175193"/>
                  </a:lnTo>
                  <a:close/>
                </a:path>
                <a:path w="15393035" h="20104100">
                  <a:moveTo>
                    <a:pt x="15392931" y="175193"/>
                  </a:moveTo>
                  <a:lnTo>
                    <a:pt x="15387100" y="175193"/>
                  </a:lnTo>
                  <a:lnTo>
                    <a:pt x="15387100" y="292078"/>
                  </a:lnTo>
                  <a:lnTo>
                    <a:pt x="15392931" y="292078"/>
                  </a:lnTo>
                  <a:lnTo>
                    <a:pt x="15392931" y="175193"/>
                  </a:lnTo>
                  <a:close/>
                </a:path>
                <a:path w="15393035" h="20104100">
                  <a:moveTo>
                    <a:pt x="15387100" y="350521"/>
                  </a:moveTo>
                  <a:lnTo>
                    <a:pt x="15381270" y="350521"/>
                  </a:lnTo>
                  <a:lnTo>
                    <a:pt x="15381270" y="467407"/>
                  </a:lnTo>
                  <a:lnTo>
                    <a:pt x="15387100" y="467407"/>
                  </a:lnTo>
                  <a:lnTo>
                    <a:pt x="15387100" y="350521"/>
                  </a:lnTo>
                  <a:close/>
                </a:path>
                <a:path w="15393035" h="20104100">
                  <a:moveTo>
                    <a:pt x="15392931" y="350521"/>
                  </a:moveTo>
                  <a:lnTo>
                    <a:pt x="15387100" y="350521"/>
                  </a:lnTo>
                  <a:lnTo>
                    <a:pt x="15387100" y="467407"/>
                  </a:lnTo>
                  <a:lnTo>
                    <a:pt x="15392931" y="467407"/>
                  </a:lnTo>
                  <a:lnTo>
                    <a:pt x="15392931" y="350521"/>
                  </a:lnTo>
                  <a:close/>
                </a:path>
                <a:path w="15393035" h="20104100">
                  <a:moveTo>
                    <a:pt x="15387100" y="525849"/>
                  </a:moveTo>
                  <a:lnTo>
                    <a:pt x="15381270" y="525849"/>
                  </a:lnTo>
                  <a:lnTo>
                    <a:pt x="15381270" y="642736"/>
                  </a:lnTo>
                  <a:lnTo>
                    <a:pt x="15387100" y="642736"/>
                  </a:lnTo>
                  <a:lnTo>
                    <a:pt x="15387100" y="525849"/>
                  </a:lnTo>
                  <a:close/>
                </a:path>
                <a:path w="15393035" h="20104100">
                  <a:moveTo>
                    <a:pt x="15392931" y="525849"/>
                  </a:moveTo>
                  <a:lnTo>
                    <a:pt x="15387100" y="525849"/>
                  </a:lnTo>
                  <a:lnTo>
                    <a:pt x="15387100" y="642736"/>
                  </a:lnTo>
                  <a:lnTo>
                    <a:pt x="15392931" y="642736"/>
                  </a:lnTo>
                  <a:lnTo>
                    <a:pt x="15392931" y="525849"/>
                  </a:lnTo>
                  <a:close/>
                </a:path>
                <a:path w="15393035" h="20104100">
                  <a:moveTo>
                    <a:pt x="15387100" y="701179"/>
                  </a:moveTo>
                  <a:lnTo>
                    <a:pt x="15381270" y="701179"/>
                  </a:lnTo>
                  <a:lnTo>
                    <a:pt x="15381270" y="818065"/>
                  </a:lnTo>
                  <a:lnTo>
                    <a:pt x="15387100" y="818065"/>
                  </a:lnTo>
                  <a:lnTo>
                    <a:pt x="15387100" y="701179"/>
                  </a:lnTo>
                  <a:close/>
                </a:path>
                <a:path w="15393035" h="20104100">
                  <a:moveTo>
                    <a:pt x="15392931" y="701179"/>
                  </a:moveTo>
                  <a:lnTo>
                    <a:pt x="15387100" y="701179"/>
                  </a:lnTo>
                  <a:lnTo>
                    <a:pt x="15387100" y="818065"/>
                  </a:lnTo>
                  <a:lnTo>
                    <a:pt x="15392931" y="818065"/>
                  </a:lnTo>
                  <a:lnTo>
                    <a:pt x="15392931" y="701179"/>
                  </a:lnTo>
                  <a:close/>
                </a:path>
                <a:path w="15393035" h="20104100">
                  <a:moveTo>
                    <a:pt x="15387100" y="876507"/>
                  </a:moveTo>
                  <a:lnTo>
                    <a:pt x="15381270" y="876507"/>
                  </a:lnTo>
                  <a:lnTo>
                    <a:pt x="15381270" y="993393"/>
                  </a:lnTo>
                  <a:lnTo>
                    <a:pt x="15387100" y="993393"/>
                  </a:lnTo>
                  <a:lnTo>
                    <a:pt x="15387100" y="876507"/>
                  </a:lnTo>
                  <a:close/>
                </a:path>
                <a:path w="15393035" h="20104100">
                  <a:moveTo>
                    <a:pt x="15392931" y="876507"/>
                  </a:moveTo>
                  <a:lnTo>
                    <a:pt x="15387100" y="876507"/>
                  </a:lnTo>
                  <a:lnTo>
                    <a:pt x="15387100" y="993393"/>
                  </a:lnTo>
                  <a:lnTo>
                    <a:pt x="15392931" y="993393"/>
                  </a:lnTo>
                  <a:lnTo>
                    <a:pt x="15392931" y="876507"/>
                  </a:lnTo>
                  <a:close/>
                </a:path>
                <a:path w="15393035" h="20104100">
                  <a:moveTo>
                    <a:pt x="15387100" y="1051837"/>
                  </a:moveTo>
                  <a:lnTo>
                    <a:pt x="15381270" y="1051837"/>
                  </a:lnTo>
                  <a:lnTo>
                    <a:pt x="15381270" y="1168722"/>
                  </a:lnTo>
                  <a:lnTo>
                    <a:pt x="15387100" y="1168722"/>
                  </a:lnTo>
                  <a:lnTo>
                    <a:pt x="15387100" y="1051837"/>
                  </a:lnTo>
                  <a:close/>
                </a:path>
                <a:path w="15393035" h="20104100">
                  <a:moveTo>
                    <a:pt x="15392931" y="1051837"/>
                  </a:moveTo>
                  <a:lnTo>
                    <a:pt x="15387100" y="1051837"/>
                  </a:lnTo>
                  <a:lnTo>
                    <a:pt x="15387100" y="1168722"/>
                  </a:lnTo>
                  <a:lnTo>
                    <a:pt x="15392931" y="1168722"/>
                  </a:lnTo>
                  <a:lnTo>
                    <a:pt x="15392931" y="1051837"/>
                  </a:lnTo>
                  <a:close/>
                </a:path>
                <a:path w="15393035" h="20104100">
                  <a:moveTo>
                    <a:pt x="15387100" y="1227165"/>
                  </a:moveTo>
                  <a:lnTo>
                    <a:pt x="15381270" y="1227165"/>
                  </a:lnTo>
                  <a:lnTo>
                    <a:pt x="15381270" y="1344051"/>
                  </a:lnTo>
                  <a:lnTo>
                    <a:pt x="15387100" y="1344051"/>
                  </a:lnTo>
                  <a:lnTo>
                    <a:pt x="15387100" y="1227165"/>
                  </a:lnTo>
                  <a:close/>
                </a:path>
                <a:path w="15393035" h="20104100">
                  <a:moveTo>
                    <a:pt x="15392931" y="1227165"/>
                  </a:moveTo>
                  <a:lnTo>
                    <a:pt x="15387100" y="1227165"/>
                  </a:lnTo>
                  <a:lnTo>
                    <a:pt x="15387100" y="1344051"/>
                  </a:lnTo>
                  <a:lnTo>
                    <a:pt x="15392931" y="1344051"/>
                  </a:lnTo>
                  <a:lnTo>
                    <a:pt x="15392931" y="1227165"/>
                  </a:lnTo>
                  <a:close/>
                </a:path>
                <a:path w="15393035" h="20104100">
                  <a:moveTo>
                    <a:pt x="15387100" y="1402494"/>
                  </a:moveTo>
                  <a:lnTo>
                    <a:pt x="15381270" y="1402494"/>
                  </a:lnTo>
                  <a:lnTo>
                    <a:pt x="15381270" y="1519379"/>
                  </a:lnTo>
                  <a:lnTo>
                    <a:pt x="15387100" y="1519379"/>
                  </a:lnTo>
                  <a:lnTo>
                    <a:pt x="15387100" y="1402494"/>
                  </a:lnTo>
                  <a:close/>
                </a:path>
                <a:path w="15393035" h="20104100">
                  <a:moveTo>
                    <a:pt x="15392931" y="1402494"/>
                  </a:moveTo>
                  <a:lnTo>
                    <a:pt x="15387100" y="1402494"/>
                  </a:lnTo>
                  <a:lnTo>
                    <a:pt x="15387100" y="1519379"/>
                  </a:lnTo>
                  <a:lnTo>
                    <a:pt x="15392931" y="1519379"/>
                  </a:lnTo>
                  <a:lnTo>
                    <a:pt x="15392931" y="1402494"/>
                  </a:lnTo>
                  <a:close/>
                </a:path>
                <a:path w="15393035" h="20104100">
                  <a:moveTo>
                    <a:pt x="15387100" y="1577823"/>
                  </a:moveTo>
                  <a:lnTo>
                    <a:pt x="15381270" y="1577823"/>
                  </a:lnTo>
                  <a:lnTo>
                    <a:pt x="15381270" y="1694709"/>
                  </a:lnTo>
                  <a:lnTo>
                    <a:pt x="15387100" y="1694709"/>
                  </a:lnTo>
                  <a:lnTo>
                    <a:pt x="15387100" y="1577823"/>
                  </a:lnTo>
                  <a:close/>
                </a:path>
                <a:path w="15393035" h="20104100">
                  <a:moveTo>
                    <a:pt x="15392931" y="1577823"/>
                  </a:moveTo>
                  <a:lnTo>
                    <a:pt x="15387100" y="1577823"/>
                  </a:lnTo>
                  <a:lnTo>
                    <a:pt x="15387100" y="1694709"/>
                  </a:lnTo>
                  <a:lnTo>
                    <a:pt x="15392931" y="1694709"/>
                  </a:lnTo>
                  <a:lnTo>
                    <a:pt x="15392931" y="1577823"/>
                  </a:lnTo>
                  <a:close/>
                </a:path>
                <a:path w="15393035" h="20104100">
                  <a:moveTo>
                    <a:pt x="15387100" y="1753151"/>
                  </a:moveTo>
                  <a:lnTo>
                    <a:pt x="15381270" y="1753151"/>
                  </a:lnTo>
                  <a:lnTo>
                    <a:pt x="15381270" y="1870037"/>
                  </a:lnTo>
                  <a:lnTo>
                    <a:pt x="15387100" y="1870037"/>
                  </a:lnTo>
                  <a:lnTo>
                    <a:pt x="15387100" y="1753151"/>
                  </a:lnTo>
                  <a:close/>
                </a:path>
                <a:path w="15393035" h="20104100">
                  <a:moveTo>
                    <a:pt x="15392931" y="1753151"/>
                  </a:moveTo>
                  <a:lnTo>
                    <a:pt x="15387100" y="1753151"/>
                  </a:lnTo>
                  <a:lnTo>
                    <a:pt x="15387100" y="1870037"/>
                  </a:lnTo>
                  <a:lnTo>
                    <a:pt x="15392931" y="1870037"/>
                  </a:lnTo>
                  <a:lnTo>
                    <a:pt x="15392931" y="1753151"/>
                  </a:lnTo>
                  <a:close/>
                </a:path>
                <a:path w="15393035" h="20104100">
                  <a:moveTo>
                    <a:pt x="15387100" y="1928481"/>
                  </a:moveTo>
                  <a:lnTo>
                    <a:pt x="15381270" y="1928481"/>
                  </a:lnTo>
                  <a:lnTo>
                    <a:pt x="15381270" y="2045367"/>
                  </a:lnTo>
                  <a:lnTo>
                    <a:pt x="15387100" y="2045367"/>
                  </a:lnTo>
                  <a:lnTo>
                    <a:pt x="15387100" y="1928481"/>
                  </a:lnTo>
                  <a:close/>
                </a:path>
                <a:path w="15393035" h="20104100">
                  <a:moveTo>
                    <a:pt x="15392931" y="1928481"/>
                  </a:moveTo>
                  <a:lnTo>
                    <a:pt x="15387100" y="1928481"/>
                  </a:lnTo>
                  <a:lnTo>
                    <a:pt x="15387100" y="2045367"/>
                  </a:lnTo>
                  <a:lnTo>
                    <a:pt x="15392931" y="2045367"/>
                  </a:lnTo>
                  <a:lnTo>
                    <a:pt x="15392931" y="1928481"/>
                  </a:lnTo>
                  <a:close/>
                </a:path>
                <a:path w="15393035" h="20104100">
                  <a:moveTo>
                    <a:pt x="15387100" y="2103810"/>
                  </a:moveTo>
                  <a:lnTo>
                    <a:pt x="15381270" y="2103810"/>
                  </a:lnTo>
                  <a:lnTo>
                    <a:pt x="15381270" y="2220695"/>
                  </a:lnTo>
                  <a:lnTo>
                    <a:pt x="15387100" y="2220695"/>
                  </a:lnTo>
                  <a:lnTo>
                    <a:pt x="15387100" y="2103810"/>
                  </a:lnTo>
                  <a:close/>
                </a:path>
                <a:path w="15393035" h="20104100">
                  <a:moveTo>
                    <a:pt x="15392931" y="2103810"/>
                  </a:moveTo>
                  <a:lnTo>
                    <a:pt x="15387100" y="2103810"/>
                  </a:lnTo>
                  <a:lnTo>
                    <a:pt x="15387100" y="2220695"/>
                  </a:lnTo>
                  <a:lnTo>
                    <a:pt x="15392931" y="2220695"/>
                  </a:lnTo>
                  <a:lnTo>
                    <a:pt x="15392931" y="2103810"/>
                  </a:lnTo>
                  <a:close/>
                </a:path>
                <a:path w="15393035" h="20104100">
                  <a:moveTo>
                    <a:pt x="15387100" y="2279138"/>
                  </a:moveTo>
                  <a:lnTo>
                    <a:pt x="15381270" y="2279138"/>
                  </a:lnTo>
                  <a:lnTo>
                    <a:pt x="15381270" y="2396025"/>
                  </a:lnTo>
                  <a:lnTo>
                    <a:pt x="15387100" y="2396025"/>
                  </a:lnTo>
                  <a:lnTo>
                    <a:pt x="15387100" y="2279138"/>
                  </a:lnTo>
                  <a:close/>
                </a:path>
                <a:path w="15393035" h="20104100">
                  <a:moveTo>
                    <a:pt x="15392931" y="2279138"/>
                  </a:moveTo>
                  <a:lnTo>
                    <a:pt x="15387100" y="2279138"/>
                  </a:lnTo>
                  <a:lnTo>
                    <a:pt x="15387100" y="2396025"/>
                  </a:lnTo>
                  <a:lnTo>
                    <a:pt x="15392931" y="2396025"/>
                  </a:lnTo>
                  <a:lnTo>
                    <a:pt x="15392931" y="2279138"/>
                  </a:lnTo>
                  <a:close/>
                </a:path>
                <a:path w="15393035" h="20104100">
                  <a:moveTo>
                    <a:pt x="15387100" y="2454467"/>
                  </a:moveTo>
                  <a:lnTo>
                    <a:pt x="15381270" y="2454467"/>
                  </a:lnTo>
                  <a:lnTo>
                    <a:pt x="15381270" y="2571353"/>
                  </a:lnTo>
                  <a:lnTo>
                    <a:pt x="15387100" y="2571353"/>
                  </a:lnTo>
                  <a:lnTo>
                    <a:pt x="15387100" y="2454467"/>
                  </a:lnTo>
                  <a:close/>
                </a:path>
                <a:path w="15393035" h="20104100">
                  <a:moveTo>
                    <a:pt x="15392931" y="2454467"/>
                  </a:moveTo>
                  <a:lnTo>
                    <a:pt x="15387100" y="2454467"/>
                  </a:lnTo>
                  <a:lnTo>
                    <a:pt x="15387100" y="2571353"/>
                  </a:lnTo>
                  <a:lnTo>
                    <a:pt x="15392931" y="2571353"/>
                  </a:lnTo>
                  <a:lnTo>
                    <a:pt x="15392931" y="2454467"/>
                  </a:lnTo>
                  <a:close/>
                </a:path>
                <a:path w="15393035" h="20104100">
                  <a:moveTo>
                    <a:pt x="15387100" y="2629796"/>
                  </a:moveTo>
                  <a:lnTo>
                    <a:pt x="15381270" y="2629796"/>
                  </a:lnTo>
                  <a:lnTo>
                    <a:pt x="15381270" y="2746683"/>
                  </a:lnTo>
                  <a:lnTo>
                    <a:pt x="15387100" y="2746683"/>
                  </a:lnTo>
                  <a:lnTo>
                    <a:pt x="15387100" y="2629796"/>
                  </a:lnTo>
                  <a:close/>
                </a:path>
                <a:path w="15393035" h="20104100">
                  <a:moveTo>
                    <a:pt x="15392931" y="2629796"/>
                  </a:moveTo>
                  <a:lnTo>
                    <a:pt x="15387100" y="2629796"/>
                  </a:lnTo>
                  <a:lnTo>
                    <a:pt x="15387100" y="2746683"/>
                  </a:lnTo>
                  <a:lnTo>
                    <a:pt x="15392931" y="2746683"/>
                  </a:lnTo>
                  <a:lnTo>
                    <a:pt x="15392931" y="2629796"/>
                  </a:lnTo>
                  <a:close/>
                </a:path>
                <a:path w="15393035" h="20104100">
                  <a:moveTo>
                    <a:pt x="15387100" y="2805126"/>
                  </a:moveTo>
                  <a:lnTo>
                    <a:pt x="15381270" y="2805126"/>
                  </a:lnTo>
                  <a:lnTo>
                    <a:pt x="15381270" y="2922011"/>
                  </a:lnTo>
                  <a:lnTo>
                    <a:pt x="15387100" y="2922011"/>
                  </a:lnTo>
                  <a:lnTo>
                    <a:pt x="15387100" y="2805126"/>
                  </a:lnTo>
                  <a:close/>
                </a:path>
                <a:path w="15393035" h="20104100">
                  <a:moveTo>
                    <a:pt x="15392931" y="2805126"/>
                  </a:moveTo>
                  <a:lnTo>
                    <a:pt x="15387100" y="2805126"/>
                  </a:lnTo>
                  <a:lnTo>
                    <a:pt x="15387100" y="2922011"/>
                  </a:lnTo>
                  <a:lnTo>
                    <a:pt x="15392931" y="2922011"/>
                  </a:lnTo>
                  <a:lnTo>
                    <a:pt x="15392931" y="2805126"/>
                  </a:lnTo>
                  <a:close/>
                </a:path>
                <a:path w="15393035" h="20104100">
                  <a:moveTo>
                    <a:pt x="15387100" y="2980454"/>
                  </a:moveTo>
                  <a:lnTo>
                    <a:pt x="15381270" y="2980454"/>
                  </a:lnTo>
                  <a:lnTo>
                    <a:pt x="15381270" y="3097339"/>
                  </a:lnTo>
                  <a:lnTo>
                    <a:pt x="15387100" y="3097339"/>
                  </a:lnTo>
                  <a:lnTo>
                    <a:pt x="15387100" y="2980454"/>
                  </a:lnTo>
                  <a:close/>
                </a:path>
                <a:path w="15393035" h="20104100">
                  <a:moveTo>
                    <a:pt x="15392931" y="2980454"/>
                  </a:moveTo>
                  <a:lnTo>
                    <a:pt x="15387100" y="2980454"/>
                  </a:lnTo>
                  <a:lnTo>
                    <a:pt x="15387100" y="3097339"/>
                  </a:lnTo>
                  <a:lnTo>
                    <a:pt x="15392931" y="3097339"/>
                  </a:lnTo>
                  <a:lnTo>
                    <a:pt x="15392931" y="2980454"/>
                  </a:lnTo>
                  <a:close/>
                </a:path>
                <a:path w="15393035" h="20104100">
                  <a:moveTo>
                    <a:pt x="15387100" y="3155782"/>
                  </a:moveTo>
                  <a:lnTo>
                    <a:pt x="15381270" y="3155782"/>
                  </a:lnTo>
                  <a:lnTo>
                    <a:pt x="15381270" y="3272669"/>
                  </a:lnTo>
                  <a:lnTo>
                    <a:pt x="15387100" y="3272669"/>
                  </a:lnTo>
                  <a:lnTo>
                    <a:pt x="15387100" y="3155782"/>
                  </a:lnTo>
                  <a:close/>
                </a:path>
                <a:path w="15393035" h="20104100">
                  <a:moveTo>
                    <a:pt x="15392931" y="3155782"/>
                  </a:moveTo>
                  <a:lnTo>
                    <a:pt x="15387100" y="3155782"/>
                  </a:lnTo>
                  <a:lnTo>
                    <a:pt x="15387100" y="3272669"/>
                  </a:lnTo>
                  <a:lnTo>
                    <a:pt x="15392931" y="3272669"/>
                  </a:lnTo>
                  <a:lnTo>
                    <a:pt x="15392931" y="3155782"/>
                  </a:lnTo>
                  <a:close/>
                </a:path>
                <a:path w="15393035" h="20104100">
                  <a:moveTo>
                    <a:pt x="15387100" y="3331112"/>
                  </a:moveTo>
                  <a:lnTo>
                    <a:pt x="15381270" y="3331112"/>
                  </a:lnTo>
                  <a:lnTo>
                    <a:pt x="15381270" y="3447998"/>
                  </a:lnTo>
                  <a:lnTo>
                    <a:pt x="15387100" y="3447998"/>
                  </a:lnTo>
                  <a:lnTo>
                    <a:pt x="15387100" y="3331112"/>
                  </a:lnTo>
                  <a:close/>
                </a:path>
                <a:path w="15393035" h="20104100">
                  <a:moveTo>
                    <a:pt x="15392931" y="3331112"/>
                  </a:moveTo>
                  <a:lnTo>
                    <a:pt x="15387100" y="3331112"/>
                  </a:lnTo>
                  <a:lnTo>
                    <a:pt x="15387100" y="3447998"/>
                  </a:lnTo>
                  <a:lnTo>
                    <a:pt x="15392931" y="3447998"/>
                  </a:lnTo>
                  <a:lnTo>
                    <a:pt x="15392931" y="3331112"/>
                  </a:lnTo>
                  <a:close/>
                </a:path>
                <a:path w="15393035" h="20104100">
                  <a:moveTo>
                    <a:pt x="15387100" y="3506440"/>
                  </a:moveTo>
                  <a:lnTo>
                    <a:pt x="15381270" y="3506440"/>
                  </a:lnTo>
                  <a:lnTo>
                    <a:pt x="15381270" y="3623327"/>
                  </a:lnTo>
                  <a:lnTo>
                    <a:pt x="15387100" y="3623327"/>
                  </a:lnTo>
                  <a:lnTo>
                    <a:pt x="15387100" y="3506440"/>
                  </a:lnTo>
                  <a:close/>
                </a:path>
                <a:path w="15393035" h="20104100">
                  <a:moveTo>
                    <a:pt x="15392931" y="3506440"/>
                  </a:moveTo>
                  <a:lnTo>
                    <a:pt x="15387100" y="3506440"/>
                  </a:lnTo>
                  <a:lnTo>
                    <a:pt x="15387100" y="3623327"/>
                  </a:lnTo>
                  <a:lnTo>
                    <a:pt x="15392931" y="3623327"/>
                  </a:lnTo>
                  <a:lnTo>
                    <a:pt x="15392931" y="3506440"/>
                  </a:lnTo>
                  <a:close/>
                </a:path>
                <a:path w="15393035" h="20104100">
                  <a:moveTo>
                    <a:pt x="15387100" y="3681770"/>
                  </a:moveTo>
                  <a:lnTo>
                    <a:pt x="15381270" y="3681770"/>
                  </a:lnTo>
                  <a:lnTo>
                    <a:pt x="15381270" y="3798655"/>
                  </a:lnTo>
                  <a:lnTo>
                    <a:pt x="15387100" y="3798655"/>
                  </a:lnTo>
                  <a:lnTo>
                    <a:pt x="15387100" y="3681770"/>
                  </a:lnTo>
                  <a:close/>
                </a:path>
                <a:path w="15393035" h="20104100">
                  <a:moveTo>
                    <a:pt x="15392931" y="3681770"/>
                  </a:moveTo>
                  <a:lnTo>
                    <a:pt x="15387100" y="3681770"/>
                  </a:lnTo>
                  <a:lnTo>
                    <a:pt x="15387100" y="3798655"/>
                  </a:lnTo>
                  <a:lnTo>
                    <a:pt x="15392931" y="3798655"/>
                  </a:lnTo>
                  <a:lnTo>
                    <a:pt x="15392931" y="3681770"/>
                  </a:lnTo>
                  <a:close/>
                </a:path>
                <a:path w="15393035" h="20104100">
                  <a:moveTo>
                    <a:pt x="15387100" y="3857098"/>
                  </a:moveTo>
                  <a:lnTo>
                    <a:pt x="15381270" y="3857098"/>
                  </a:lnTo>
                  <a:lnTo>
                    <a:pt x="15381270" y="3973985"/>
                  </a:lnTo>
                  <a:lnTo>
                    <a:pt x="15387100" y="3973985"/>
                  </a:lnTo>
                  <a:lnTo>
                    <a:pt x="15387100" y="3857098"/>
                  </a:lnTo>
                  <a:close/>
                </a:path>
                <a:path w="15393035" h="20104100">
                  <a:moveTo>
                    <a:pt x="15392931" y="3857098"/>
                  </a:moveTo>
                  <a:lnTo>
                    <a:pt x="15387100" y="3857098"/>
                  </a:lnTo>
                  <a:lnTo>
                    <a:pt x="15387100" y="3973985"/>
                  </a:lnTo>
                  <a:lnTo>
                    <a:pt x="15392931" y="3973985"/>
                  </a:lnTo>
                  <a:lnTo>
                    <a:pt x="15392931" y="3857098"/>
                  </a:lnTo>
                  <a:close/>
                </a:path>
                <a:path w="15393035" h="20104100">
                  <a:moveTo>
                    <a:pt x="15387100" y="4032428"/>
                  </a:moveTo>
                  <a:lnTo>
                    <a:pt x="15381270" y="4032428"/>
                  </a:lnTo>
                  <a:lnTo>
                    <a:pt x="15381270" y="4149314"/>
                  </a:lnTo>
                  <a:lnTo>
                    <a:pt x="15387100" y="4149314"/>
                  </a:lnTo>
                  <a:lnTo>
                    <a:pt x="15387100" y="4032428"/>
                  </a:lnTo>
                  <a:close/>
                </a:path>
                <a:path w="15393035" h="20104100">
                  <a:moveTo>
                    <a:pt x="15392931" y="4032428"/>
                  </a:moveTo>
                  <a:lnTo>
                    <a:pt x="15387100" y="4032428"/>
                  </a:lnTo>
                  <a:lnTo>
                    <a:pt x="15387100" y="4149314"/>
                  </a:lnTo>
                  <a:lnTo>
                    <a:pt x="15392931" y="4149314"/>
                  </a:lnTo>
                  <a:lnTo>
                    <a:pt x="15392931" y="4032428"/>
                  </a:lnTo>
                  <a:close/>
                </a:path>
                <a:path w="15393035" h="20104100">
                  <a:moveTo>
                    <a:pt x="15387100" y="4207756"/>
                  </a:moveTo>
                  <a:lnTo>
                    <a:pt x="15381270" y="4207756"/>
                  </a:lnTo>
                  <a:lnTo>
                    <a:pt x="15381270" y="4324642"/>
                  </a:lnTo>
                  <a:lnTo>
                    <a:pt x="15387100" y="4324642"/>
                  </a:lnTo>
                  <a:lnTo>
                    <a:pt x="15387100" y="4207756"/>
                  </a:lnTo>
                  <a:close/>
                </a:path>
                <a:path w="15393035" h="20104100">
                  <a:moveTo>
                    <a:pt x="15392931" y="4207756"/>
                  </a:moveTo>
                  <a:lnTo>
                    <a:pt x="15387100" y="4207756"/>
                  </a:lnTo>
                  <a:lnTo>
                    <a:pt x="15387100" y="4324642"/>
                  </a:lnTo>
                  <a:lnTo>
                    <a:pt x="15392931" y="4324642"/>
                  </a:lnTo>
                  <a:lnTo>
                    <a:pt x="15392931" y="4207756"/>
                  </a:lnTo>
                  <a:close/>
                </a:path>
                <a:path w="15393035" h="20104100">
                  <a:moveTo>
                    <a:pt x="15387100" y="4383086"/>
                  </a:moveTo>
                  <a:lnTo>
                    <a:pt x="15381270" y="4383086"/>
                  </a:lnTo>
                  <a:lnTo>
                    <a:pt x="15381270" y="4499971"/>
                  </a:lnTo>
                  <a:lnTo>
                    <a:pt x="15387100" y="4499971"/>
                  </a:lnTo>
                  <a:lnTo>
                    <a:pt x="15387100" y="4383086"/>
                  </a:lnTo>
                  <a:close/>
                </a:path>
                <a:path w="15393035" h="20104100">
                  <a:moveTo>
                    <a:pt x="15392931" y="4383086"/>
                  </a:moveTo>
                  <a:lnTo>
                    <a:pt x="15387100" y="4383086"/>
                  </a:lnTo>
                  <a:lnTo>
                    <a:pt x="15387100" y="4499971"/>
                  </a:lnTo>
                  <a:lnTo>
                    <a:pt x="15392931" y="4499971"/>
                  </a:lnTo>
                  <a:lnTo>
                    <a:pt x="15392931" y="4383086"/>
                  </a:lnTo>
                  <a:close/>
                </a:path>
                <a:path w="15393035" h="20104100">
                  <a:moveTo>
                    <a:pt x="15387100" y="4558414"/>
                  </a:moveTo>
                  <a:lnTo>
                    <a:pt x="15381270" y="4558414"/>
                  </a:lnTo>
                  <a:lnTo>
                    <a:pt x="15381270" y="4675300"/>
                  </a:lnTo>
                  <a:lnTo>
                    <a:pt x="15387100" y="4675300"/>
                  </a:lnTo>
                  <a:lnTo>
                    <a:pt x="15387100" y="4558414"/>
                  </a:lnTo>
                  <a:close/>
                </a:path>
                <a:path w="15393035" h="20104100">
                  <a:moveTo>
                    <a:pt x="15392931" y="4558414"/>
                  </a:moveTo>
                  <a:lnTo>
                    <a:pt x="15387100" y="4558414"/>
                  </a:lnTo>
                  <a:lnTo>
                    <a:pt x="15387100" y="4675300"/>
                  </a:lnTo>
                  <a:lnTo>
                    <a:pt x="15392931" y="4675300"/>
                  </a:lnTo>
                  <a:lnTo>
                    <a:pt x="15392931" y="4558414"/>
                  </a:lnTo>
                  <a:close/>
                </a:path>
                <a:path w="15393035" h="20104100">
                  <a:moveTo>
                    <a:pt x="15387100" y="4733743"/>
                  </a:moveTo>
                  <a:lnTo>
                    <a:pt x="15381270" y="4733743"/>
                  </a:lnTo>
                  <a:lnTo>
                    <a:pt x="15381270" y="4850630"/>
                  </a:lnTo>
                  <a:lnTo>
                    <a:pt x="15387100" y="4850630"/>
                  </a:lnTo>
                  <a:lnTo>
                    <a:pt x="15387100" y="4733743"/>
                  </a:lnTo>
                  <a:close/>
                </a:path>
                <a:path w="15393035" h="20104100">
                  <a:moveTo>
                    <a:pt x="15392931" y="4733743"/>
                  </a:moveTo>
                  <a:lnTo>
                    <a:pt x="15387100" y="4733743"/>
                  </a:lnTo>
                  <a:lnTo>
                    <a:pt x="15387100" y="4850630"/>
                  </a:lnTo>
                  <a:lnTo>
                    <a:pt x="15392931" y="4850630"/>
                  </a:lnTo>
                  <a:lnTo>
                    <a:pt x="15392931" y="4733743"/>
                  </a:lnTo>
                  <a:close/>
                </a:path>
                <a:path w="15393035" h="20104100">
                  <a:moveTo>
                    <a:pt x="15387100" y="4909072"/>
                  </a:moveTo>
                  <a:lnTo>
                    <a:pt x="15381270" y="4909072"/>
                  </a:lnTo>
                  <a:lnTo>
                    <a:pt x="15381270" y="5025958"/>
                  </a:lnTo>
                  <a:lnTo>
                    <a:pt x="15387100" y="5025958"/>
                  </a:lnTo>
                  <a:lnTo>
                    <a:pt x="15387100" y="4909072"/>
                  </a:lnTo>
                  <a:close/>
                </a:path>
                <a:path w="15393035" h="20104100">
                  <a:moveTo>
                    <a:pt x="15392931" y="4909072"/>
                  </a:moveTo>
                  <a:lnTo>
                    <a:pt x="15387100" y="4909072"/>
                  </a:lnTo>
                  <a:lnTo>
                    <a:pt x="15387100" y="5025958"/>
                  </a:lnTo>
                  <a:lnTo>
                    <a:pt x="15392931" y="5025958"/>
                  </a:lnTo>
                  <a:lnTo>
                    <a:pt x="15392931" y="4909072"/>
                  </a:lnTo>
                  <a:close/>
                </a:path>
                <a:path w="15393035" h="20104100">
                  <a:moveTo>
                    <a:pt x="15387100" y="5084401"/>
                  </a:moveTo>
                  <a:lnTo>
                    <a:pt x="15381270" y="5084401"/>
                  </a:lnTo>
                  <a:lnTo>
                    <a:pt x="15381270" y="5201286"/>
                  </a:lnTo>
                  <a:lnTo>
                    <a:pt x="15387100" y="5201286"/>
                  </a:lnTo>
                  <a:lnTo>
                    <a:pt x="15387100" y="5084401"/>
                  </a:lnTo>
                  <a:close/>
                </a:path>
                <a:path w="15393035" h="20104100">
                  <a:moveTo>
                    <a:pt x="15392931" y="5084401"/>
                  </a:moveTo>
                  <a:lnTo>
                    <a:pt x="15387100" y="5084401"/>
                  </a:lnTo>
                  <a:lnTo>
                    <a:pt x="15387100" y="5201286"/>
                  </a:lnTo>
                  <a:lnTo>
                    <a:pt x="15392931" y="5201286"/>
                  </a:lnTo>
                  <a:lnTo>
                    <a:pt x="15392931" y="5084401"/>
                  </a:lnTo>
                  <a:close/>
                </a:path>
                <a:path w="15393035" h="20104100">
                  <a:moveTo>
                    <a:pt x="15387100" y="5259730"/>
                  </a:moveTo>
                  <a:lnTo>
                    <a:pt x="15381270" y="5259730"/>
                  </a:lnTo>
                  <a:lnTo>
                    <a:pt x="15381270" y="5376616"/>
                  </a:lnTo>
                  <a:lnTo>
                    <a:pt x="15387100" y="5376616"/>
                  </a:lnTo>
                  <a:lnTo>
                    <a:pt x="15387100" y="5259730"/>
                  </a:lnTo>
                  <a:close/>
                </a:path>
                <a:path w="15393035" h="20104100">
                  <a:moveTo>
                    <a:pt x="15392931" y="5259730"/>
                  </a:moveTo>
                  <a:lnTo>
                    <a:pt x="15387100" y="5259730"/>
                  </a:lnTo>
                  <a:lnTo>
                    <a:pt x="15387100" y="5376616"/>
                  </a:lnTo>
                  <a:lnTo>
                    <a:pt x="15392931" y="5376616"/>
                  </a:lnTo>
                  <a:lnTo>
                    <a:pt x="15392931" y="5259730"/>
                  </a:lnTo>
                  <a:close/>
                </a:path>
                <a:path w="15393035" h="20104100">
                  <a:moveTo>
                    <a:pt x="15387100" y="5435059"/>
                  </a:moveTo>
                  <a:lnTo>
                    <a:pt x="15381270" y="5435059"/>
                  </a:lnTo>
                  <a:lnTo>
                    <a:pt x="15381270" y="5551946"/>
                  </a:lnTo>
                  <a:lnTo>
                    <a:pt x="15387100" y="5551946"/>
                  </a:lnTo>
                  <a:lnTo>
                    <a:pt x="15387100" y="5435059"/>
                  </a:lnTo>
                  <a:close/>
                </a:path>
                <a:path w="15393035" h="20104100">
                  <a:moveTo>
                    <a:pt x="15392931" y="5435059"/>
                  </a:moveTo>
                  <a:lnTo>
                    <a:pt x="15387100" y="5435059"/>
                  </a:lnTo>
                  <a:lnTo>
                    <a:pt x="15387100" y="5551946"/>
                  </a:lnTo>
                  <a:lnTo>
                    <a:pt x="15392931" y="5551946"/>
                  </a:lnTo>
                  <a:lnTo>
                    <a:pt x="15392931" y="5435059"/>
                  </a:lnTo>
                  <a:close/>
                </a:path>
                <a:path w="15393035" h="20104100">
                  <a:moveTo>
                    <a:pt x="15387100" y="5610387"/>
                  </a:moveTo>
                  <a:lnTo>
                    <a:pt x="15381270" y="5610387"/>
                  </a:lnTo>
                  <a:lnTo>
                    <a:pt x="15381270" y="5727274"/>
                  </a:lnTo>
                  <a:lnTo>
                    <a:pt x="15387100" y="5727274"/>
                  </a:lnTo>
                  <a:lnTo>
                    <a:pt x="15387100" y="5610387"/>
                  </a:lnTo>
                  <a:close/>
                </a:path>
                <a:path w="15393035" h="20104100">
                  <a:moveTo>
                    <a:pt x="15392931" y="5610387"/>
                  </a:moveTo>
                  <a:lnTo>
                    <a:pt x="15387100" y="5610387"/>
                  </a:lnTo>
                  <a:lnTo>
                    <a:pt x="15387100" y="5727274"/>
                  </a:lnTo>
                  <a:lnTo>
                    <a:pt x="15392931" y="5727274"/>
                  </a:lnTo>
                  <a:lnTo>
                    <a:pt x="15392931" y="5610387"/>
                  </a:lnTo>
                  <a:close/>
                </a:path>
                <a:path w="15393035" h="20104100">
                  <a:moveTo>
                    <a:pt x="15387100" y="5785716"/>
                  </a:moveTo>
                  <a:lnTo>
                    <a:pt x="15381270" y="5785716"/>
                  </a:lnTo>
                  <a:lnTo>
                    <a:pt x="15381270" y="5902602"/>
                  </a:lnTo>
                  <a:lnTo>
                    <a:pt x="15387100" y="5902602"/>
                  </a:lnTo>
                  <a:lnTo>
                    <a:pt x="15387100" y="5785716"/>
                  </a:lnTo>
                  <a:close/>
                </a:path>
                <a:path w="15393035" h="20104100">
                  <a:moveTo>
                    <a:pt x="15392931" y="5785716"/>
                  </a:moveTo>
                  <a:lnTo>
                    <a:pt x="15387100" y="5785716"/>
                  </a:lnTo>
                  <a:lnTo>
                    <a:pt x="15387100" y="5902602"/>
                  </a:lnTo>
                  <a:lnTo>
                    <a:pt x="15392931" y="5902602"/>
                  </a:lnTo>
                  <a:lnTo>
                    <a:pt x="15392931" y="5785716"/>
                  </a:lnTo>
                  <a:close/>
                </a:path>
                <a:path w="15393035" h="20104100">
                  <a:moveTo>
                    <a:pt x="15387100" y="5961045"/>
                  </a:moveTo>
                  <a:lnTo>
                    <a:pt x="15381270" y="5961045"/>
                  </a:lnTo>
                  <a:lnTo>
                    <a:pt x="15381270" y="6077932"/>
                  </a:lnTo>
                  <a:lnTo>
                    <a:pt x="15387100" y="6077932"/>
                  </a:lnTo>
                  <a:lnTo>
                    <a:pt x="15387100" y="5961045"/>
                  </a:lnTo>
                  <a:close/>
                </a:path>
                <a:path w="15393035" h="20104100">
                  <a:moveTo>
                    <a:pt x="15392931" y="5961045"/>
                  </a:moveTo>
                  <a:lnTo>
                    <a:pt x="15387100" y="5961045"/>
                  </a:lnTo>
                  <a:lnTo>
                    <a:pt x="15387100" y="6077932"/>
                  </a:lnTo>
                  <a:lnTo>
                    <a:pt x="15392931" y="6077932"/>
                  </a:lnTo>
                  <a:lnTo>
                    <a:pt x="15392931" y="5961045"/>
                  </a:lnTo>
                  <a:close/>
                </a:path>
                <a:path w="15393035" h="20104100">
                  <a:moveTo>
                    <a:pt x="15387100" y="6136375"/>
                  </a:moveTo>
                  <a:lnTo>
                    <a:pt x="15381270" y="6136375"/>
                  </a:lnTo>
                  <a:lnTo>
                    <a:pt x="15381270" y="6253261"/>
                  </a:lnTo>
                  <a:lnTo>
                    <a:pt x="15387100" y="6253261"/>
                  </a:lnTo>
                  <a:lnTo>
                    <a:pt x="15387100" y="6136375"/>
                  </a:lnTo>
                  <a:close/>
                </a:path>
                <a:path w="15393035" h="20104100">
                  <a:moveTo>
                    <a:pt x="15392931" y="6136375"/>
                  </a:moveTo>
                  <a:lnTo>
                    <a:pt x="15387100" y="6136375"/>
                  </a:lnTo>
                  <a:lnTo>
                    <a:pt x="15387100" y="6253261"/>
                  </a:lnTo>
                  <a:lnTo>
                    <a:pt x="15392931" y="6253261"/>
                  </a:lnTo>
                  <a:lnTo>
                    <a:pt x="15392931" y="6136375"/>
                  </a:lnTo>
                  <a:close/>
                </a:path>
                <a:path w="15393035" h="20104100">
                  <a:moveTo>
                    <a:pt x="15387100" y="6311705"/>
                  </a:moveTo>
                  <a:lnTo>
                    <a:pt x="15381270" y="6311705"/>
                  </a:lnTo>
                  <a:lnTo>
                    <a:pt x="15381270" y="6428590"/>
                  </a:lnTo>
                  <a:lnTo>
                    <a:pt x="15387100" y="6428590"/>
                  </a:lnTo>
                  <a:lnTo>
                    <a:pt x="15387100" y="6311705"/>
                  </a:lnTo>
                  <a:close/>
                </a:path>
                <a:path w="15393035" h="20104100">
                  <a:moveTo>
                    <a:pt x="15392931" y="6311705"/>
                  </a:moveTo>
                  <a:lnTo>
                    <a:pt x="15387100" y="6311705"/>
                  </a:lnTo>
                  <a:lnTo>
                    <a:pt x="15387100" y="6428590"/>
                  </a:lnTo>
                  <a:lnTo>
                    <a:pt x="15392931" y="6428590"/>
                  </a:lnTo>
                  <a:lnTo>
                    <a:pt x="15392931" y="6311705"/>
                  </a:lnTo>
                  <a:close/>
                </a:path>
                <a:path w="15393035" h="20104100">
                  <a:moveTo>
                    <a:pt x="15387100" y="6487033"/>
                  </a:moveTo>
                  <a:lnTo>
                    <a:pt x="15381270" y="6487033"/>
                  </a:lnTo>
                  <a:lnTo>
                    <a:pt x="15381270" y="6603918"/>
                  </a:lnTo>
                  <a:lnTo>
                    <a:pt x="15387100" y="6603918"/>
                  </a:lnTo>
                  <a:lnTo>
                    <a:pt x="15387100" y="6487033"/>
                  </a:lnTo>
                  <a:close/>
                </a:path>
                <a:path w="15393035" h="20104100">
                  <a:moveTo>
                    <a:pt x="15392931" y="6487033"/>
                  </a:moveTo>
                  <a:lnTo>
                    <a:pt x="15387100" y="6487033"/>
                  </a:lnTo>
                  <a:lnTo>
                    <a:pt x="15387100" y="6603918"/>
                  </a:lnTo>
                  <a:lnTo>
                    <a:pt x="15392931" y="6603918"/>
                  </a:lnTo>
                  <a:lnTo>
                    <a:pt x="15392931" y="6487033"/>
                  </a:lnTo>
                  <a:close/>
                </a:path>
                <a:path w="15393035" h="20104100">
                  <a:moveTo>
                    <a:pt x="15387100" y="6662361"/>
                  </a:moveTo>
                  <a:lnTo>
                    <a:pt x="15381270" y="6662361"/>
                  </a:lnTo>
                  <a:lnTo>
                    <a:pt x="15381270" y="6779247"/>
                  </a:lnTo>
                  <a:lnTo>
                    <a:pt x="15387100" y="6779247"/>
                  </a:lnTo>
                  <a:lnTo>
                    <a:pt x="15387100" y="6662361"/>
                  </a:lnTo>
                  <a:close/>
                </a:path>
                <a:path w="15393035" h="20104100">
                  <a:moveTo>
                    <a:pt x="15392931" y="6662361"/>
                  </a:moveTo>
                  <a:lnTo>
                    <a:pt x="15387100" y="6662361"/>
                  </a:lnTo>
                  <a:lnTo>
                    <a:pt x="15387100" y="6779247"/>
                  </a:lnTo>
                  <a:lnTo>
                    <a:pt x="15392931" y="6779247"/>
                  </a:lnTo>
                  <a:lnTo>
                    <a:pt x="15392931" y="6662361"/>
                  </a:lnTo>
                  <a:close/>
                </a:path>
                <a:path w="15393035" h="20104100">
                  <a:moveTo>
                    <a:pt x="15387100" y="6837691"/>
                  </a:moveTo>
                  <a:lnTo>
                    <a:pt x="15381270" y="6837691"/>
                  </a:lnTo>
                  <a:lnTo>
                    <a:pt x="15381270" y="6954577"/>
                  </a:lnTo>
                  <a:lnTo>
                    <a:pt x="15387100" y="6954577"/>
                  </a:lnTo>
                  <a:lnTo>
                    <a:pt x="15387100" y="6837691"/>
                  </a:lnTo>
                  <a:close/>
                </a:path>
                <a:path w="15393035" h="20104100">
                  <a:moveTo>
                    <a:pt x="15392931" y="6837691"/>
                  </a:moveTo>
                  <a:lnTo>
                    <a:pt x="15387100" y="6837691"/>
                  </a:lnTo>
                  <a:lnTo>
                    <a:pt x="15387100" y="6954577"/>
                  </a:lnTo>
                  <a:lnTo>
                    <a:pt x="15392931" y="6954577"/>
                  </a:lnTo>
                  <a:lnTo>
                    <a:pt x="15392931" y="6837691"/>
                  </a:lnTo>
                  <a:close/>
                </a:path>
                <a:path w="15393035" h="20104100">
                  <a:moveTo>
                    <a:pt x="15387100" y="7013020"/>
                  </a:moveTo>
                  <a:lnTo>
                    <a:pt x="15381270" y="7013020"/>
                  </a:lnTo>
                  <a:lnTo>
                    <a:pt x="15381270" y="7129905"/>
                  </a:lnTo>
                  <a:lnTo>
                    <a:pt x="15387100" y="7129905"/>
                  </a:lnTo>
                  <a:lnTo>
                    <a:pt x="15387100" y="7013020"/>
                  </a:lnTo>
                  <a:close/>
                </a:path>
                <a:path w="15393035" h="20104100">
                  <a:moveTo>
                    <a:pt x="15392931" y="7013020"/>
                  </a:moveTo>
                  <a:lnTo>
                    <a:pt x="15387100" y="7013020"/>
                  </a:lnTo>
                  <a:lnTo>
                    <a:pt x="15387100" y="7129905"/>
                  </a:lnTo>
                  <a:lnTo>
                    <a:pt x="15392931" y="7129905"/>
                  </a:lnTo>
                  <a:lnTo>
                    <a:pt x="15392931" y="7013020"/>
                  </a:lnTo>
                  <a:close/>
                </a:path>
                <a:path w="15393035" h="20104100">
                  <a:moveTo>
                    <a:pt x="15387100" y="7188349"/>
                  </a:moveTo>
                  <a:lnTo>
                    <a:pt x="15381270" y="7188349"/>
                  </a:lnTo>
                  <a:lnTo>
                    <a:pt x="15381270" y="7305234"/>
                  </a:lnTo>
                  <a:lnTo>
                    <a:pt x="15387100" y="7305234"/>
                  </a:lnTo>
                  <a:lnTo>
                    <a:pt x="15387100" y="7188349"/>
                  </a:lnTo>
                  <a:close/>
                </a:path>
                <a:path w="15393035" h="20104100">
                  <a:moveTo>
                    <a:pt x="15392931" y="7188349"/>
                  </a:moveTo>
                  <a:lnTo>
                    <a:pt x="15387100" y="7188349"/>
                  </a:lnTo>
                  <a:lnTo>
                    <a:pt x="15387100" y="7305234"/>
                  </a:lnTo>
                  <a:lnTo>
                    <a:pt x="15392931" y="7305234"/>
                  </a:lnTo>
                  <a:lnTo>
                    <a:pt x="15392931" y="7188349"/>
                  </a:lnTo>
                  <a:close/>
                </a:path>
                <a:path w="15393035" h="20104100">
                  <a:moveTo>
                    <a:pt x="15387100" y="7363677"/>
                  </a:moveTo>
                  <a:lnTo>
                    <a:pt x="15381270" y="7363677"/>
                  </a:lnTo>
                  <a:lnTo>
                    <a:pt x="15381270" y="7480563"/>
                  </a:lnTo>
                  <a:lnTo>
                    <a:pt x="15387100" y="7480563"/>
                  </a:lnTo>
                  <a:lnTo>
                    <a:pt x="15387100" y="7363677"/>
                  </a:lnTo>
                  <a:close/>
                </a:path>
                <a:path w="15393035" h="20104100">
                  <a:moveTo>
                    <a:pt x="15392931" y="7363677"/>
                  </a:moveTo>
                  <a:lnTo>
                    <a:pt x="15387100" y="7363677"/>
                  </a:lnTo>
                  <a:lnTo>
                    <a:pt x="15387100" y="7480563"/>
                  </a:lnTo>
                  <a:lnTo>
                    <a:pt x="15392931" y="7480563"/>
                  </a:lnTo>
                  <a:lnTo>
                    <a:pt x="15392931" y="7363677"/>
                  </a:lnTo>
                  <a:close/>
                </a:path>
                <a:path w="15393035" h="20104100">
                  <a:moveTo>
                    <a:pt x="15387100" y="7539006"/>
                  </a:moveTo>
                  <a:lnTo>
                    <a:pt x="15381270" y="7539006"/>
                  </a:lnTo>
                  <a:lnTo>
                    <a:pt x="15381270" y="7655893"/>
                  </a:lnTo>
                  <a:lnTo>
                    <a:pt x="15387100" y="7655893"/>
                  </a:lnTo>
                  <a:lnTo>
                    <a:pt x="15387100" y="7539006"/>
                  </a:lnTo>
                  <a:close/>
                </a:path>
                <a:path w="15393035" h="20104100">
                  <a:moveTo>
                    <a:pt x="15392931" y="7539006"/>
                  </a:moveTo>
                  <a:lnTo>
                    <a:pt x="15387100" y="7539006"/>
                  </a:lnTo>
                  <a:lnTo>
                    <a:pt x="15387100" y="7655893"/>
                  </a:lnTo>
                  <a:lnTo>
                    <a:pt x="15392931" y="7655893"/>
                  </a:lnTo>
                  <a:lnTo>
                    <a:pt x="15392931" y="7539006"/>
                  </a:lnTo>
                  <a:close/>
                </a:path>
                <a:path w="15393035" h="20104100">
                  <a:moveTo>
                    <a:pt x="15387100" y="7714336"/>
                  </a:moveTo>
                  <a:lnTo>
                    <a:pt x="15381270" y="7714336"/>
                  </a:lnTo>
                  <a:lnTo>
                    <a:pt x="15381270" y="7831221"/>
                  </a:lnTo>
                  <a:lnTo>
                    <a:pt x="15387100" y="7831221"/>
                  </a:lnTo>
                  <a:lnTo>
                    <a:pt x="15387100" y="7714336"/>
                  </a:lnTo>
                  <a:close/>
                </a:path>
                <a:path w="15393035" h="20104100">
                  <a:moveTo>
                    <a:pt x="15392931" y="7714336"/>
                  </a:moveTo>
                  <a:lnTo>
                    <a:pt x="15387100" y="7714336"/>
                  </a:lnTo>
                  <a:lnTo>
                    <a:pt x="15387100" y="7831221"/>
                  </a:lnTo>
                  <a:lnTo>
                    <a:pt x="15392931" y="7831221"/>
                  </a:lnTo>
                  <a:lnTo>
                    <a:pt x="15392931" y="7714336"/>
                  </a:lnTo>
                  <a:close/>
                </a:path>
                <a:path w="15393035" h="20104100">
                  <a:moveTo>
                    <a:pt x="15387100" y="7889664"/>
                  </a:moveTo>
                  <a:lnTo>
                    <a:pt x="15381270" y="7889664"/>
                  </a:lnTo>
                  <a:lnTo>
                    <a:pt x="15381270" y="8006549"/>
                  </a:lnTo>
                  <a:lnTo>
                    <a:pt x="15387100" y="8006549"/>
                  </a:lnTo>
                  <a:lnTo>
                    <a:pt x="15387100" y="7889664"/>
                  </a:lnTo>
                  <a:close/>
                </a:path>
                <a:path w="15393035" h="20104100">
                  <a:moveTo>
                    <a:pt x="15392931" y="7889664"/>
                  </a:moveTo>
                  <a:lnTo>
                    <a:pt x="15387100" y="7889664"/>
                  </a:lnTo>
                  <a:lnTo>
                    <a:pt x="15387100" y="8006549"/>
                  </a:lnTo>
                  <a:lnTo>
                    <a:pt x="15392931" y="8006549"/>
                  </a:lnTo>
                  <a:lnTo>
                    <a:pt x="15392931" y="7889664"/>
                  </a:lnTo>
                  <a:close/>
                </a:path>
                <a:path w="15393035" h="20104100">
                  <a:moveTo>
                    <a:pt x="15387100" y="8064992"/>
                  </a:moveTo>
                  <a:lnTo>
                    <a:pt x="15381270" y="8064992"/>
                  </a:lnTo>
                  <a:lnTo>
                    <a:pt x="15381270" y="8181879"/>
                  </a:lnTo>
                  <a:lnTo>
                    <a:pt x="15387100" y="8181879"/>
                  </a:lnTo>
                  <a:lnTo>
                    <a:pt x="15387100" y="8064992"/>
                  </a:lnTo>
                  <a:close/>
                </a:path>
                <a:path w="15393035" h="20104100">
                  <a:moveTo>
                    <a:pt x="15392931" y="8064992"/>
                  </a:moveTo>
                  <a:lnTo>
                    <a:pt x="15387100" y="8064992"/>
                  </a:lnTo>
                  <a:lnTo>
                    <a:pt x="15387100" y="8181879"/>
                  </a:lnTo>
                  <a:lnTo>
                    <a:pt x="15392931" y="8181879"/>
                  </a:lnTo>
                  <a:lnTo>
                    <a:pt x="15392931" y="8064992"/>
                  </a:lnTo>
                  <a:close/>
                </a:path>
                <a:path w="15393035" h="20104100">
                  <a:moveTo>
                    <a:pt x="15387100" y="8240322"/>
                  </a:moveTo>
                  <a:lnTo>
                    <a:pt x="15381270" y="8240322"/>
                  </a:lnTo>
                  <a:lnTo>
                    <a:pt x="15381270" y="8357208"/>
                  </a:lnTo>
                  <a:lnTo>
                    <a:pt x="15387100" y="8357208"/>
                  </a:lnTo>
                  <a:lnTo>
                    <a:pt x="15387100" y="8240322"/>
                  </a:lnTo>
                  <a:close/>
                </a:path>
                <a:path w="15393035" h="20104100">
                  <a:moveTo>
                    <a:pt x="15392931" y="8240322"/>
                  </a:moveTo>
                  <a:lnTo>
                    <a:pt x="15387100" y="8240322"/>
                  </a:lnTo>
                  <a:lnTo>
                    <a:pt x="15387100" y="8357208"/>
                  </a:lnTo>
                  <a:lnTo>
                    <a:pt x="15392931" y="8357208"/>
                  </a:lnTo>
                  <a:lnTo>
                    <a:pt x="15392931" y="8240322"/>
                  </a:lnTo>
                  <a:close/>
                </a:path>
                <a:path w="15393035" h="20104100">
                  <a:moveTo>
                    <a:pt x="15387100" y="8415651"/>
                  </a:moveTo>
                  <a:lnTo>
                    <a:pt x="15381270" y="8415651"/>
                  </a:lnTo>
                  <a:lnTo>
                    <a:pt x="15381270" y="8532537"/>
                  </a:lnTo>
                  <a:lnTo>
                    <a:pt x="15387100" y="8532537"/>
                  </a:lnTo>
                  <a:lnTo>
                    <a:pt x="15387100" y="8415651"/>
                  </a:lnTo>
                  <a:close/>
                </a:path>
                <a:path w="15393035" h="20104100">
                  <a:moveTo>
                    <a:pt x="15392931" y="8415651"/>
                  </a:moveTo>
                  <a:lnTo>
                    <a:pt x="15387100" y="8415651"/>
                  </a:lnTo>
                  <a:lnTo>
                    <a:pt x="15387100" y="8532537"/>
                  </a:lnTo>
                  <a:lnTo>
                    <a:pt x="15392931" y="8532537"/>
                  </a:lnTo>
                  <a:lnTo>
                    <a:pt x="15392931" y="8415651"/>
                  </a:lnTo>
                  <a:close/>
                </a:path>
                <a:path w="15393035" h="20104100">
                  <a:moveTo>
                    <a:pt x="15387100" y="8590980"/>
                  </a:moveTo>
                  <a:lnTo>
                    <a:pt x="15381270" y="8590980"/>
                  </a:lnTo>
                  <a:lnTo>
                    <a:pt x="15381270" y="8707866"/>
                  </a:lnTo>
                  <a:lnTo>
                    <a:pt x="15387100" y="8707866"/>
                  </a:lnTo>
                  <a:lnTo>
                    <a:pt x="15387100" y="8590980"/>
                  </a:lnTo>
                  <a:close/>
                </a:path>
                <a:path w="15393035" h="20104100">
                  <a:moveTo>
                    <a:pt x="15392931" y="8590980"/>
                  </a:moveTo>
                  <a:lnTo>
                    <a:pt x="15387100" y="8590980"/>
                  </a:lnTo>
                  <a:lnTo>
                    <a:pt x="15387100" y="8707866"/>
                  </a:lnTo>
                  <a:lnTo>
                    <a:pt x="15392931" y="8707866"/>
                  </a:lnTo>
                  <a:lnTo>
                    <a:pt x="15392931" y="8590980"/>
                  </a:lnTo>
                  <a:close/>
                </a:path>
                <a:path w="15393035" h="20104100">
                  <a:moveTo>
                    <a:pt x="15387100" y="8766308"/>
                  </a:moveTo>
                  <a:lnTo>
                    <a:pt x="15381270" y="8766308"/>
                  </a:lnTo>
                  <a:lnTo>
                    <a:pt x="15381270" y="8883195"/>
                  </a:lnTo>
                  <a:lnTo>
                    <a:pt x="15387100" y="8883195"/>
                  </a:lnTo>
                  <a:lnTo>
                    <a:pt x="15387100" y="8766308"/>
                  </a:lnTo>
                  <a:close/>
                </a:path>
                <a:path w="15393035" h="20104100">
                  <a:moveTo>
                    <a:pt x="15392931" y="8766308"/>
                  </a:moveTo>
                  <a:lnTo>
                    <a:pt x="15387100" y="8766308"/>
                  </a:lnTo>
                  <a:lnTo>
                    <a:pt x="15387100" y="8883195"/>
                  </a:lnTo>
                  <a:lnTo>
                    <a:pt x="15392931" y="8883195"/>
                  </a:lnTo>
                  <a:lnTo>
                    <a:pt x="15392931" y="8766308"/>
                  </a:lnTo>
                  <a:close/>
                </a:path>
                <a:path w="15393035" h="20104100">
                  <a:moveTo>
                    <a:pt x="15387100" y="8941638"/>
                  </a:moveTo>
                  <a:lnTo>
                    <a:pt x="15381270" y="8941638"/>
                  </a:lnTo>
                  <a:lnTo>
                    <a:pt x="15381270" y="9058524"/>
                  </a:lnTo>
                  <a:lnTo>
                    <a:pt x="15387100" y="9058524"/>
                  </a:lnTo>
                  <a:lnTo>
                    <a:pt x="15387100" y="8941638"/>
                  </a:lnTo>
                  <a:close/>
                </a:path>
                <a:path w="15393035" h="20104100">
                  <a:moveTo>
                    <a:pt x="15392931" y="8941638"/>
                  </a:moveTo>
                  <a:lnTo>
                    <a:pt x="15387100" y="8941638"/>
                  </a:lnTo>
                  <a:lnTo>
                    <a:pt x="15387100" y="9058524"/>
                  </a:lnTo>
                  <a:lnTo>
                    <a:pt x="15392931" y="9058524"/>
                  </a:lnTo>
                  <a:lnTo>
                    <a:pt x="15392931" y="8941638"/>
                  </a:lnTo>
                  <a:close/>
                </a:path>
                <a:path w="15393035" h="20104100">
                  <a:moveTo>
                    <a:pt x="15387100" y="9116967"/>
                  </a:moveTo>
                  <a:lnTo>
                    <a:pt x="15381270" y="9116967"/>
                  </a:lnTo>
                  <a:lnTo>
                    <a:pt x="15381270" y="9233852"/>
                  </a:lnTo>
                  <a:lnTo>
                    <a:pt x="15387100" y="9233852"/>
                  </a:lnTo>
                  <a:lnTo>
                    <a:pt x="15387100" y="9116967"/>
                  </a:lnTo>
                  <a:close/>
                </a:path>
                <a:path w="15393035" h="20104100">
                  <a:moveTo>
                    <a:pt x="15392931" y="9116967"/>
                  </a:moveTo>
                  <a:lnTo>
                    <a:pt x="15387100" y="9116967"/>
                  </a:lnTo>
                  <a:lnTo>
                    <a:pt x="15387100" y="9233852"/>
                  </a:lnTo>
                  <a:lnTo>
                    <a:pt x="15392931" y="9233852"/>
                  </a:lnTo>
                  <a:lnTo>
                    <a:pt x="15392931" y="9116967"/>
                  </a:lnTo>
                  <a:close/>
                </a:path>
                <a:path w="15393035" h="20104100">
                  <a:moveTo>
                    <a:pt x="15387100" y="9292296"/>
                  </a:moveTo>
                  <a:lnTo>
                    <a:pt x="15381270" y="9292296"/>
                  </a:lnTo>
                  <a:lnTo>
                    <a:pt x="15381270" y="9409181"/>
                  </a:lnTo>
                  <a:lnTo>
                    <a:pt x="15387100" y="9409181"/>
                  </a:lnTo>
                  <a:lnTo>
                    <a:pt x="15387100" y="9292296"/>
                  </a:lnTo>
                  <a:close/>
                </a:path>
                <a:path w="15393035" h="20104100">
                  <a:moveTo>
                    <a:pt x="15392931" y="9292296"/>
                  </a:moveTo>
                  <a:lnTo>
                    <a:pt x="15387100" y="9292296"/>
                  </a:lnTo>
                  <a:lnTo>
                    <a:pt x="15387100" y="9409181"/>
                  </a:lnTo>
                  <a:lnTo>
                    <a:pt x="15392931" y="9409181"/>
                  </a:lnTo>
                  <a:lnTo>
                    <a:pt x="15392931" y="9292296"/>
                  </a:lnTo>
                  <a:close/>
                </a:path>
                <a:path w="15393035" h="20104100">
                  <a:moveTo>
                    <a:pt x="15387100" y="9467625"/>
                  </a:moveTo>
                  <a:lnTo>
                    <a:pt x="15381270" y="9467625"/>
                  </a:lnTo>
                  <a:lnTo>
                    <a:pt x="15381270" y="9584510"/>
                  </a:lnTo>
                  <a:lnTo>
                    <a:pt x="15387100" y="9584510"/>
                  </a:lnTo>
                  <a:lnTo>
                    <a:pt x="15387100" y="9467625"/>
                  </a:lnTo>
                  <a:close/>
                </a:path>
                <a:path w="15393035" h="20104100">
                  <a:moveTo>
                    <a:pt x="15392931" y="9467625"/>
                  </a:moveTo>
                  <a:lnTo>
                    <a:pt x="15387100" y="9467625"/>
                  </a:lnTo>
                  <a:lnTo>
                    <a:pt x="15387100" y="9584510"/>
                  </a:lnTo>
                  <a:lnTo>
                    <a:pt x="15392931" y="9584510"/>
                  </a:lnTo>
                  <a:lnTo>
                    <a:pt x="15392931" y="9467625"/>
                  </a:lnTo>
                  <a:close/>
                </a:path>
                <a:path w="15393035" h="20104100">
                  <a:moveTo>
                    <a:pt x="15387100" y="9642954"/>
                  </a:moveTo>
                  <a:lnTo>
                    <a:pt x="15381270" y="9642954"/>
                  </a:lnTo>
                  <a:lnTo>
                    <a:pt x="15381270" y="9759839"/>
                  </a:lnTo>
                  <a:lnTo>
                    <a:pt x="15387100" y="9759839"/>
                  </a:lnTo>
                  <a:lnTo>
                    <a:pt x="15387100" y="9642954"/>
                  </a:lnTo>
                  <a:close/>
                </a:path>
                <a:path w="15393035" h="20104100">
                  <a:moveTo>
                    <a:pt x="15392931" y="9642954"/>
                  </a:moveTo>
                  <a:lnTo>
                    <a:pt x="15387100" y="9642954"/>
                  </a:lnTo>
                  <a:lnTo>
                    <a:pt x="15387100" y="9759839"/>
                  </a:lnTo>
                  <a:lnTo>
                    <a:pt x="15392931" y="9759839"/>
                  </a:lnTo>
                  <a:lnTo>
                    <a:pt x="15392931" y="9642954"/>
                  </a:lnTo>
                  <a:close/>
                </a:path>
                <a:path w="15393035" h="20104100">
                  <a:moveTo>
                    <a:pt x="15387100" y="9818283"/>
                  </a:moveTo>
                  <a:lnTo>
                    <a:pt x="15381270" y="9818283"/>
                  </a:lnTo>
                  <a:lnTo>
                    <a:pt x="15381270" y="9935168"/>
                  </a:lnTo>
                  <a:lnTo>
                    <a:pt x="15387100" y="9935168"/>
                  </a:lnTo>
                  <a:lnTo>
                    <a:pt x="15387100" y="9818283"/>
                  </a:lnTo>
                  <a:close/>
                </a:path>
                <a:path w="15393035" h="20104100">
                  <a:moveTo>
                    <a:pt x="15392931" y="9818283"/>
                  </a:moveTo>
                  <a:lnTo>
                    <a:pt x="15387100" y="9818283"/>
                  </a:lnTo>
                  <a:lnTo>
                    <a:pt x="15387100" y="9935168"/>
                  </a:lnTo>
                  <a:lnTo>
                    <a:pt x="15392931" y="9935168"/>
                  </a:lnTo>
                  <a:lnTo>
                    <a:pt x="15392931" y="9818283"/>
                  </a:lnTo>
                  <a:close/>
                </a:path>
                <a:path w="15393035" h="20104100">
                  <a:moveTo>
                    <a:pt x="15387100" y="9993611"/>
                  </a:moveTo>
                  <a:lnTo>
                    <a:pt x="15381270" y="9993611"/>
                  </a:lnTo>
                  <a:lnTo>
                    <a:pt x="15381270" y="10110496"/>
                  </a:lnTo>
                  <a:lnTo>
                    <a:pt x="15387100" y="10110496"/>
                  </a:lnTo>
                  <a:lnTo>
                    <a:pt x="15387100" y="9993611"/>
                  </a:lnTo>
                  <a:close/>
                </a:path>
                <a:path w="15393035" h="20104100">
                  <a:moveTo>
                    <a:pt x="15392931" y="9993611"/>
                  </a:moveTo>
                  <a:lnTo>
                    <a:pt x="15387100" y="9993611"/>
                  </a:lnTo>
                  <a:lnTo>
                    <a:pt x="15387100" y="10110496"/>
                  </a:lnTo>
                  <a:lnTo>
                    <a:pt x="15392931" y="10110496"/>
                  </a:lnTo>
                  <a:lnTo>
                    <a:pt x="15392931" y="9993611"/>
                  </a:lnTo>
                  <a:close/>
                </a:path>
                <a:path w="15393035" h="20104100">
                  <a:moveTo>
                    <a:pt x="15387100" y="10168940"/>
                  </a:moveTo>
                  <a:lnTo>
                    <a:pt x="15381270" y="10168940"/>
                  </a:lnTo>
                  <a:lnTo>
                    <a:pt x="15381270" y="10285826"/>
                  </a:lnTo>
                  <a:lnTo>
                    <a:pt x="15387100" y="10285826"/>
                  </a:lnTo>
                  <a:lnTo>
                    <a:pt x="15387100" y="10168940"/>
                  </a:lnTo>
                  <a:close/>
                </a:path>
                <a:path w="15393035" h="20104100">
                  <a:moveTo>
                    <a:pt x="15392931" y="10168940"/>
                  </a:moveTo>
                  <a:lnTo>
                    <a:pt x="15387100" y="10168940"/>
                  </a:lnTo>
                  <a:lnTo>
                    <a:pt x="15387100" y="10285826"/>
                  </a:lnTo>
                  <a:lnTo>
                    <a:pt x="15392931" y="10285826"/>
                  </a:lnTo>
                  <a:lnTo>
                    <a:pt x="15392931" y="10168940"/>
                  </a:lnTo>
                  <a:close/>
                </a:path>
                <a:path w="15393035" h="20104100">
                  <a:moveTo>
                    <a:pt x="15387100" y="10344269"/>
                  </a:moveTo>
                  <a:lnTo>
                    <a:pt x="15381270" y="10344269"/>
                  </a:lnTo>
                  <a:lnTo>
                    <a:pt x="15381270" y="10461155"/>
                  </a:lnTo>
                  <a:lnTo>
                    <a:pt x="15387100" y="10461155"/>
                  </a:lnTo>
                  <a:lnTo>
                    <a:pt x="15387100" y="10344269"/>
                  </a:lnTo>
                  <a:close/>
                </a:path>
                <a:path w="15393035" h="20104100">
                  <a:moveTo>
                    <a:pt x="15392931" y="10344269"/>
                  </a:moveTo>
                  <a:lnTo>
                    <a:pt x="15387100" y="10344269"/>
                  </a:lnTo>
                  <a:lnTo>
                    <a:pt x="15387100" y="10461155"/>
                  </a:lnTo>
                  <a:lnTo>
                    <a:pt x="15392931" y="10461155"/>
                  </a:lnTo>
                  <a:lnTo>
                    <a:pt x="15392931" y="10344269"/>
                  </a:lnTo>
                  <a:close/>
                </a:path>
                <a:path w="15393035" h="20104100">
                  <a:moveTo>
                    <a:pt x="15387100" y="10519598"/>
                  </a:moveTo>
                  <a:lnTo>
                    <a:pt x="15381270" y="10519598"/>
                  </a:lnTo>
                  <a:lnTo>
                    <a:pt x="15381270" y="10636483"/>
                  </a:lnTo>
                  <a:lnTo>
                    <a:pt x="15387100" y="10636483"/>
                  </a:lnTo>
                  <a:lnTo>
                    <a:pt x="15387100" y="10519598"/>
                  </a:lnTo>
                  <a:close/>
                </a:path>
                <a:path w="15393035" h="20104100">
                  <a:moveTo>
                    <a:pt x="15392931" y="10519598"/>
                  </a:moveTo>
                  <a:lnTo>
                    <a:pt x="15387100" y="10519598"/>
                  </a:lnTo>
                  <a:lnTo>
                    <a:pt x="15387100" y="10636483"/>
                  </a:lnTo>
                  <a:lnTo>
                    <a:pt x="15392931" y="10636483"/>
                  </a:lnTo>
                  <a:lnTo>
                    <a:pt x="15392931" y="10519598"/>
                  </a:lnTo>
                  <a:close/>
                </a:path>
                <a:path w="15393035" h="20104100">
                  <a:moveTo>
                    <a:pt x="15387100" y="10694927"/>
                  </a:moveTo>
                  <a:lnTo>
                    <a:pt x="15381270" y="10694927"/>
                  </a:lnTo>
                  <a:lnTo>
                    <a:pt x="15381270" y="10811813"/>
                  </a:lnTo>
                  <a:lnTo>
                    <a:pt x="15387100" y="10811813"/>
                  </a:lnTo>
                  <a:lnTo>
                    <a:pt x="15387100" y="10694927"/>
                  </a:lnTo>
                  <a:close/>
                </a:path>
                <a:path w="15393035" h="20104100">
                  <a:moveTo>
                    <a:pt x="15392931" y="10694927"/>
                  </a:moveTo>
                  <a:lnTo>
                    <a:pt x="15387100" y="10694927"/>
                  </a:lnTo>
                  <a:lnTo>
                    <a:pt x="15387100" y="10811813"/>
                  </a:lnTo>
                  <a:lnTo>
                    <a:pt x="15392931" y="10811813"/>
                  </a:lnTo>
                  <a:lnTo>
                    <a:pt x="15392931" y="10694927"/>
                  </a:lnTo>
                  <a:close/>
                </a:path>
                <a:path w="15393035" h="20104100">
                  <a:moveTo>
                    <a:pt x="15387100" y="10870255"/>
                  </a:moveTo>
                  <a:lnTo>
                    <a:pt x="15381270" y="10870255"/>
                  </a:lnTo>
                  <a:lnTo>
                    <a:pt x="15381270" y="10987143"/>
                  </a:lnTo>
                  <a:lnTo>
                    <a:pt x="15387100" y="10987143"/>
                  </a:lnTo>
                  <a:lnTo>
                    <a:pt x="15387100" y="10870255"/>
                  </a:lnTo>
                  <a:close/>
                </a:path>
                <a:path w="15393035" h="20104100">
                  <a:moveTo>
                    <a:pt x="15392931" y="10870255"/>
                  </a:moveTo>
                  <a:lnTo>
                    <a:pt x="15387100" y="10870255"/>
                  </a:lnTo>
                  <a:lnTo>
                    <a:pt x="15387100" y="10987143"/>
                  </a:lnTo>
                  <a:lnTo>
                    <a:pt x="15392931" y="10987143"/>
                  </a:lnTo>
                  <a:lnTo>
                    <a:pt x="15392931" y="10870255"/>
                  </a:lnTo>
                  <a:close/>
                </a:path>
                <a:path w="15393035" h="20104100">
                  <a:moveTo>
                    <a:pt x="15387100" y="11045585"/>
                  </a:moveTo>
                  <a:lnTo>
                    <a:pt x="15381270" y="11045585"/>
                  </a:lnTo>
                  <a:lnTo>
                    <a:pt x="15381270" y="11162470"/>
                  </a:lnTo>
                  <a:lnTo>
                    <a:pt x="15387100" y="11162470"/>
                  </a:lnTo>
                  <a:lnTo>
                    <a:pt x="15387100" y="11045585"/>
                  </a:lnTo>
                  <a:close/>
                </a:path>
                <a:path w="15393035" h="20104100">
                  <a:moveTo>
                    <a:pt x="15392931" y="11045585"/>
                  </a:moveTo>
                  <a:lnTo>
                    <a:pt x="15387100" y="11045585"/>
                  </a:lnTo>
                  <a:lnTo>
                    <a:pt x="15387100" y="11162470"/>
                  </a:lnTo>
                  <a:lnTo>
                    <a:pt x="15392931" y="11162470"/>
                  </a:lnTo>
                  <a:lnTo>
                    <a:pt x="15392931" y="11045585"/>
                  </a:lnTo>
                  <a:close/>
                </a:path>
                <a:path w="15393035" h="20104100">
                  <a:moveTo>
                    <a:pt x="15387100" y="11220914"/>
                  </a:moveTo>
                  <a:lnTo>
                    <a:pt x="15381270" y="11220914"/>
                  </a:lnTo>
                  <a:lnTo>
                    <a:pt x="15381270" y="11337800"/>
                  </a:lnTo>
                  <a:lnTo>
                    <a:pt x="15387100" y="11337800"/>
                  </a:lnTo>
                  <a:lnTo>
                    <a:pt x="15387100" y="11220914"/>
                  </a:lnTo>
                  <a:close/>
                </a:path>
                <a:path w="15393035" h="20104100">
                  <a:moveTo>
                    <a:pt x="15392931" y="11220914"/>
                  </a:moveTo>
                  <a:lnTo>
                    <a:pt x="15387100" y="11220914"/>
                  </a:lnTo>
                  <a:lnTo>
                    <a:pt x="15387100" y="11337800"/>
                  </a:lnTo>
                  <a:lnTo>
                    <a:pt x="15392931" y="11337800"/>
                  </a:lnTo>
                  <a:lnTo>
                    <a:pt x="15392931" y="11220914"/>
                  </a:lnTo>
                  <a:close/>
                </a:path>
                <a:path w="15393035" h="20104100">
                  <a:moveTo>
                    <a:pt x="15387100" y="11396242"/>
                  </a:moveTo>
                  <a:lnTo>
                    <a:pt x="15381270" y="11396242"/>
                  </a:lnTo>
                  <a:lnTo>
                    <a:pt x="15381270" y="11513128"/>
                  </a:lnTo>
                  <a:lnTo>
                    <a:pt x="15387100" y="11513128"/>
                  </a:lnTo>
                  <a:lnTo>
                    <a:pt x="15387100" y="11396242"/>
                  </a:lnTo>
                  <a:close/>
                </a:path>
                <a:path w="15393035" h="20104100">
                  <a:moveTo>
                    <a:pt x="15392931" y="11396242"/>
                  </a:moveTo>
                  <a:lnTo>
                    <a:pt x="15387100" y="11396242"/>
                  </a:lnTo>
                  <a:lnTo>
                    <a:pt x="15387100" y="11513128"/>
                  </a:lnTo>
                  <a:lnTo>
                    <a:pt x="15392931" y="11513128"/>
                  </a:lnTo>
                  <a:lnTo>
                    <a:pt x="15392931" y="11396242"/>
                  </a:lnTo>
                  <a:close/>
                </a:path>
                <a:path w="15393035" h="20104100">
                  <a:moveTo>
                    <a:pt x="15387100" y="11571572"/>
                  </a:moveTo>
                  <a:lnTo>
                    <a:pt x="15381270" y="11571572"/>
                  </a:lnTo>
                  <a:lnTo>
                    <a:pt x="15381270" y="11688458"/>
                  </a:lnTo>
                  <a:lnTo>
                    <a:pt x="15387100" y="11688458"/>
                  </a:lnTo>
                  <a:lnTo>
                    <a:pt x="15387100" y="11571572"/>
                  </a:lnTo>
                  <a:close/>
                </a:path>
                <a:path w="15393035" h="20104100">
                  <a:moveTo>
                    <a:pt x="15392931" y="11571572"/>
                  </a:moveTo>
                  <a:lnTo>
                    <a:pt x="15387100" y="11571572"/>
                  </a:lnTo>
                  <a:lnTo>
                    <a:pt x="15387100" y="11688458"/>
                  </a:lnTo>
                  <a:lnTo>
                    <a:pt x="15392931" y="11688458"/>
                  </a:lnTo>
                  <a:lnTo>
                    <a:pt x="15392931" y="11571572"/>
                  </a:lnTo>
                  <a:close/>
                </a:path>
                <a:path w="15393035" h="20104100">
                  <a:moveTo>
                    <a:pt x="15387100" y="11746902"/>
                  </a:moveTo>
                  <a:lnTo>
                    <a:pt x="15381270" y="11746902"/>
                  </a:lnTo>
                  <a:lnTo>
                    <a:pt x="15381270" y="11863787"/>
                  </a:lnTo>
                  <a:lnTo>
                    <a:pt x="15387100" y="11863787"/>
                  </a:lnTo>
                  <a:lnTo>
                    <a:pt x="15387100" y="11746902"/>
                  </a:lnTo>
                  <a:close/>
                </a:path>
                <a:path w="15393035" h="20104100">
                  <a:moveTo>
                    <a:pt x="15392931" y="11746902"/>
                  </a:moveTo>
                  <a:lnTo>
                    <a:pt x="15387100" y="11746902"/>
                  </a:lnTo>
                  <a:lnTo>
                    <a:pt x="15387100" y="11863787"/>
                  </a:lnTo>
                  <a:lnTo>
                    <a:pt x="15392931" y="11863787"/>
                  </a:lnTo>
                  <a:lnTo>
                    <a:pt x="15392931" y="11746902"/>
                  </a:lnTo>
                  <a:close/>
                </a:path>
                <a:path w="15393035" h="20104100">
                  <a:moveTo>
                    <a:pt x="15387100" y="11922230"/>
                  </a:moveTo>
                  <a:lnTo>
                    <a:pt x="15381270" y="11922230"/>
                  </a:lnTo>
                  <a:lnTo>
                    <a:pt x="15381270" y="12039115"/>
                  </a:lnTo>
                  <a:lnTo>
                    <a:pt x="15387100" y="12039115"/>
                  </a:lnTo>
                  <a:lnTo>
                    <a:pt x="15387100" y="11922230"/>
                  </a:lnTo>
                  <a:close/>
                </a:path>
                <a:path w="15393035" h="20104100">
                  <a:moveTo>
                    <a:pt x="15392931" y="11922230"/>
                  </a:moveTo>
                  <a:lnTo>
                    <a:pt x="15387100" y="11922230"/>
                  </a:lnTo>
                  <a:lnTo>
                    <a:pt x="15387100" y="12039115"/>
                  </a:lnTo>
                  <a:lnTo>
                    <a:pt x="15392931" y="12039115"/>
                  </a:lnTo>
                  <a:lnTo>
                    <a:pt x="15392931" y="11922230"/>
                  </a:lnTo>
                  <a:close/>
                </a:path>
                <a:path w="15393035" h="20104100">
                  <a:moveTo>
                    <a:pt x="15387100" y="12097559"/>
                  </a:moveTo>
                  <a:lnTo>
                    <a:pt x="15381270" y="12097559"/>
                  </a:lnTo>
                  <a:lnTo>
                    <a:pt x="15381270" y="12214445"/>
                  </a:lnTo>
                  <a:lnTo>
                    <a:pt x="15387100" y="12214445"/>
                  </a:lnTo>
                  <a:lnTo>
                    <a:pt x="15387100" y="12097559"/>
                  </a:lnTo>
                  <a:close/>
                </a:path>
                <a:path w="15393035" h="20104100">
                  <a:moveTo>
                    <a:pt x="15392931" y="12097559"/>
                  </a:moveTo>
                  <a:lnTo>
                    <a:pt x="15387100" y="12097559"/>
                  </a:lnTo>
                  <a:lnTo>
                    <a:pt x="15387100" y="12214445"/>
                  </a:lnTo>
                  <a:lnTo>
                    <a:pt x="15392931" y="12214445"/>
                  </a:lnTo>
                  <a:lnTo>
                    <a:pt x="15392931" y="12097559"/>
                  </a:lnTo>
                  <a:close/>
                </a:path>
                <a:path w="15393035" h="20104100">
                  <a:moveTo>
                    <a:pt x="15387100" y="12272888"/>
                  </a:moveTo>
                  <a:lnTo>
                    <a:pt x="15381270" y="12272888"/>
                  </a:lnTo>
                  <a:lnTo>
                    <a:pt x="15381270" y="12389775"/>
                  </a:lnTo>
                  <a:lnTo>
                    <a:pt x="15387100" y="12389775"/>
                  </a:lnTo>
                  <a:lnTo>
                    <a:pt x="15387100" y="12272888"/>
                  </a:lnTo>
                  <a:close/>
                </a:path>
                <a:path w="15393035" h="20104100">
                  <a:moveTo>
                    <a:pt x="15392931" y="12272888"/>
                  </a:moveTo>
                  <a:lnTo>
                    <a:pt x="15387100" y="12272888"/>
                  </a:lnTo>
                  <a:lnTo>
                    <a:pt x="15387100" y="12389775"/>
                  </a:lnTo>
                  <a:lnTo>
                    <a:pt x="15392931" y="12389775"/>
                  </a:lnTo>
                  <a:lnTo>
                    <a:pt x="15392931" y="12272888"/>
                  </a:lnTo>
                  <a:close/>
                </a:path>
                <a:path w="15393035" h="20104100">
                  <a:moveTo>
                    <a:pt x="15387100" y="12448218"/>
                  </a:moveTo>
                  <a:lnTo>
                    <a:pt x="15381270" y="12448218"/>
                  </a:lnTo>
                  <a:lnTo>
                    <a:pt x="15381270" y="12565104"/>
                  </a:lnTo>
                  <a:lnTo>
                    <a:pt x="15387100" y="12565104"/>
                  </a:lnTo>
                  <a:lnTo>
                    <a:pt x="15387100" y="12448218"/>
                  </a:lnTo>
                  <a:close/>
                </a:path>
                <a:path w="15393035" h="20104100">
                  <a:moveTo>
                    <a:pt x="15392931" y="12448218"/>
                  </a:moveTo>
                  <a:lnTo>
                    <a:pt x="15387100" y="12448218"/>
                  </a:lnTo>
                  <a:lnTo>
                    <a:pt x="15387100" y="12565104"/>
                  </a:lnTo>
                  <a:lnTo>
                    <a:pt x="15392931" y="12565104"/>
                  </a:lnTo>
                  <a:lnTo>
                    <a:pt x="15392931" y="12448218"/>
                  </a:lnTo>
                  <a:close/>
                </a:path>
                <a:path w="15393035" h="20104100">
                  <a:moveTo>
                    <a:pt x="15387100" y="12623546"/>
                  </a:moveTo>
                  <a:lnTo>
                    <a:pt x="15381270" y="12623546"/>
                  </a:lnTo>
                  <a:lnTo>
                    <a:pt x="15381270" y="12740434"/>
                  </a:lnTo>
                  <a:lnTo>
                    <a:pt x="15387100" y="12740434"/>
                  </a:lnTo>
                  <a:lnTo>
                    <a:pt x="15387100" y="12623546"/>
                  </a:lnTo>
                  <a:close/>
                </a:path>
                <a:path w="15393035" h="20104100">
                  <a:moveTo>
                    <a:pt x="15392931" y="12623546"/>
                  </a:moveTo>
                  <a:lnTo>
                    <a:pt x="15387100" y="12623546"/>
                  </a:lnTo>
                  <a:lnTo>
                    <a:pt x="15387100" y="12740434"/>
                  </a:lnTo>
                  <a:lnTo>
                    <a:pt x="15392931" y="12740434"/>
                  </a:lnTo>
                  <a:lnTo>
                    <a:pt x="15392931" y="12623546"/>
                  </a:lnTo>
                  <a:close/>
                </a:path>
                <a:path w="15393035" h="20104100">
                  <a:moveTo>
                    <a:pt x="15387100" y="12798877"/>
                  </a:moveTo>
                  <a:lnTo>
                    <a:pt x="15381270" y="12798877"/>
                  </a:lnTo>
                  <a:lnTo>
                    <a:pt x="15381270" y="12915764"/>
                  </a:lnTo>
                  <a:lnTo>
                    <a:pt x="15387100" y="12915764"/>
                  </a:lnTo>
                  <a:lnTo>
                    <a:pt x="15387100" y="12798877"/>
                  </a:lnTo>
                  <a:close/>
                </a:path>
                <a:path w="15393035" h="20104100">
                  <a:moveTo>
                    <a:pt x="15392931" y="12798877"/>
                  </a:moveTo>
                  <a:lnTo>
                    <a:pt x="15387100" y="12798877"/>
                  </a:lnTo>
                  <a:lnTo>
                    <a:pt x="15387100" y="12915764"/>
                  </a:lnTo>
                  <a:lnTo>
                    <a:pt x="15392931" y="12915764"/>
                  </a:lnTo>
                  <a:lnTo>
                    <a:pt x="15392931" y="12798877"/>
                  </a:lnTo>
                  <a:close/>
                </a:path>
                <a:path w="15393035" h="20104100">
                  <a:moveTo>
                    <a:pt x="15387100" y="12974207"/>
                  </a:moveTo>
                  <a:lnTo>
                    <a:pt x="15381270" y="12974207"/>
                  </a:lnTo>
                  <a:lnTo>
                    <a:pt x="15381270" y="13091093"/>
                  </a:lnTo>
                  <a:lnTo>
                    <a:pt x="15387100" y="13091093"/>
                  </a:lnTo>
                  <a:lnTo>
                    <a:pt x="15387100" y="12974207"/>
                  </a:lnTo>
                  <a:close/>
                </a:path>
                <a:path w="15393035" h="20104100">
                  <a:moveTo>
                    <a:pt x="15392931" y="12974207"/>
                  </a:moveTo>
                  <a:lnTo>
                    <a:pt x="15387100" y="12974207"/>
                  </a:lnTo>
                  <a:lnTo>
                    <a:pt x="15387100" y="13091093"/>
                  </a:lnTo>
                  <a:lnTo>
                    <a:pt x="15392931" y="13091093"/>
                  </a:lnTo>
                  <a:lnTo>
                    <a:pt x="15392931" y="12974207"/>
                  </a:lnTo>
                  <a:close/>
                </a:path>
                <a:path w="15393035" h="20104100">
                  <a:moveTo>
                    <a:pt x="15387100" y="13149537"/>
                  </a:moveTo>
                  <a:lnTo>
                    <a:pt x="15381270" y="13149537"/>
                  </a:lnTo>
                  <a:lnTo>
                    <a:pt x="15381270" y="13266423"/>
                  </a:lnTo>
                  <a:lnTo>
                    <a:pt x="15387100" y="13266423"/>
                  </a:lnTo>
                  <a:lnTo>
                    <a:pt x="15387100" y="13149537"/>
                  </a:lnTo>
                  <a:close/>
                </a:path>
                <a:path w="15393035" h="20104100">
                  <a:moveTo>
                    <a:pt x="15392931" y="13149537"/>
                  </a:moveTo>
                  <a:lnTo>
                    <a:pt x="15387100" y="13149537"/>
                  </a:lnTo>
                  <a:lnTo>
                    <a:pt x="15387100" y="13266423"/>
                  </a:lnTo>
                  <a:lnTo>
                    <a:pt x="15392931" y="13266423"/>
                  </a:lnTo>
                  <a:lnTo>
                    <a:pt x="15392931" y="13149537"/>
                  </a:lnTo>
                  <a:close/>
                </a:path>
                <a:path w="15393035" h="20104100">
                  <a:moveTo>
                    <a:pt x="15387100" y="13324866"/>
                  </a:moveTo>
                  <a:lnTo>
                    <a:pt x="15381270" y="13324866"/>
                  </a:lnTo>
                  <a:lnTo>
                    <a:pt x="15381270" y="13441753"/>
                  </a:lnTo>
                  <a:lnTo>
                    <a:pt x="15387100" y="13441753"/>
                  </a:lnTo>
                  <a:lnTo>
                    <a:pt x="15387100" y="13324866"/>
                  </a:lnTo>
                  <a:close/>
                </a:path>
                <a:path w="15393035" h="20104100">
                  <a:moveTo>
                    <a:pt x="15392931" y="13324866"/>
                  </a:moveTo>
                  <a:lnTo>
                    <a:pt x="15387100" y="13324866"/>
                  </a:lnTo>
                  <a:lnTo>
                    <a:pt x="15387100" y="13441753"/>
                  </a:lnTo>
                  <a:lnTo>
                    <a:pt x="15392931" y="13441753"/>
                  </a:lnTo>
                  <a:lnTo>
                    <a:pt x="15392931" y="13324866"/>
                  </a:lnTo>
                  <a:close/>
                </a:path>
                <a:path w="15393035" h="20104100">
                  <a:moveTo>
                    <a:pt x="15387100" y="13500196"/>
                  </a:moveTo>
                  <a:lnTo>
                    <a:pt x="15381270" y="13500196"/>
                  </a:lnTo>
                  <a:lnTo>
                    <a:pt x="15381270" y="13617082"/>
                  </a:lnTo>
                  <a:lnTo>
                    <a:pt x="15387100" y="13617082"/>
                  </a:lnTo>
                  <a:lnTo>
                    <a:pt x="15387100" y="13500196"/>
                  </a:lnTo>
                  <a:close/>
                </a:path>
                <a:path w="15393035" h="20104100">
                  <a:moveTo>
                    <a:pt x="15392931" y="13500196"/>
                  </a:moveTo>
                  <a:lnTo>
                    <a:pt x="15387100" y="13500196"/>
                  </a:lnTo>
                  <a:lnTo>
                    <a:pt x="15387100" y="13617082"/>
                  </a:lnTo>
                  <a:lnTo>
                    <a:pt x="15392931" y="13617082"/>
                  </a:lnTo>
                  <a:lnTo>
                    <a:pt x="15392931" y="13500196"/>
                  </a:lnTo>
                  <a:close/>
                </a:path>
                <a:path w="15393035" h="20104100">
                  <a:moveTo>
                    <a:pt x="15387100" y="13675525"/>
                  </a:moveTo>
                  <a:lnTo>
                    <a:pt x="15381270" y="13675525"/>
                  </a:lnTo>
                  <a:lnTo>
                    <a:pt x="15381270" y="13792412"/>
                  </a:lnTo>
                  <a:lnTo>
                    <a:pt x="15387100" y="13792412"/>
                  </a:lnTo>
                  <a:lnTo>
                    <a:pt x="15387100" y="13675525"/>
                  </a:lnTo>
                  <a:close/>
                </a:path>
                <a:path w="15393035" h="20104100">
                  <a:moveTo>
                    <a:pt x="15392931" y="13675525"/>
                  </a:moveTo>
                  <a:lnTo>
                    <a:pt x="15387100" y="13675525"/>
                  </a:lnTo>
                  <a:lnTo>
                    <a:pt x="15387100" y="13792412"/>
                  </a:lnTo>
                  <a:lnTo>
                    <a:pt x="15392931" y="13792412"/>
                  </a:lnTo>
                  <a:lnTo>
                    <a:pt x="15392931" y="13675525"/>
                  </a:lnTo>
                  <a:close/>
                </a:path>
                <a:path w="15393035" h="20104100">
                  <a:moveTo>
                    <a:pt x="15387100" y="13850855"/>
                  </a:moveTo>
                  <a:lnTo>
                    <a:pt x="15381270" y="13850855"/>
                  </a:lnTo>
                  <a:lnTo>
                    <a:pt x="15381270" y="13967742"/>
                  </a:lnTo>
                  <a:lnTo>
                    <a:pt x="15387100" y="13967742"/>
                  </a:lnTo>
                  <a:lnTo>
                    <a:pt x="15387100" y="13850855"/>
                  </a:lnTo>
                  <a:close/>
                </a:path>
                <a:path w="15393035" h="20104100">
                  <a:moveTo>
                    <a:pt x="15392931" y="13850855"/>
                  </a:moveTo>
                  <a:lnTo>
                    <a:pt x="15387100" y="13850855"/>
                  </a:lnTo>
                  <a:lnTo>
                    <a:pt x="15387100" y="13967742"/>
                  </a:lnTo>
                  <a:lnTo>
                    <a:pt x="15392931" y="13967742"/>
                  </a:lnTo>
                  <a:lnTo>
                    <a:pt x="15392931" y="13850855"/>
                  </a:lnTo>
                  <a:close/>
                </a:path>
                <a:path w="15393035" h="20104100">
                  <a:moveTo>
                    <a:pt x="15387100" y="14026185"/>
                  </a:moveTo>
                  <a:lnTo>
                    <a:pt x="15381270" y="14026185"/>
                  </a:lnTo>
                  <a:lnTo>
                    <a:pt x="15381270" y="14143071"/>
                  </a:lnTo>
                  <a:lnTo>
                    <a:pt x="15387100" y="14143071"/>
                  </a:lnTo>
                  <a:lnTo>
                    <a:pt x="15387100" y="14026185"/>
                  </a:lnTo>
                  <a:close/>
                </a:path>
                <a:path w="15393035" h="20104100">
                  <a:moveTo>
                    <a:pt x="15392931" y="14026185"/>
                  </a:moveTo>
                  <a:lnTo>
                    <a:pt x="15387100" y="14026185"/>
                  </a:lnTo>
                  <a:lnTo>
                    <a:pt x="15387100" y="14143071"/>
                  </a:lnTo>
                  <a:lnTo>
                    <a:pt x="15392931" y="14143071"/>
                  </a:lnTo>
                  <a:lnTo>
                    <a:pt x="15392931" y="14026185"/>
                  </a:lnTo>
                  <a:close/>
                </a:path>
                <a:path w="15393035" h="20104100">
                  <a:moveTo>
                    <a:pt x="15387100" y="14201514"/>
                  </a:moveTo>
                  <a:lnTo>
                    <a:pt x="15381270" y="14201514"/>
                  </a:lnTo>
                  <a:lnTo>
                    <a:pt x="15381270" y="14318401"/>
                  </a:lnTo>
                  <a:lnTo>
                    <a:pt x="15387100" y="14318401"/>
                  </a:lnTo>
                  <a:lnTo>
                    <a:pt x="15387100" y="14201514"/>
                  </a:lnTo>
                  <a:close/>
                </a:path>
                <a:path w="15393035" h="20104100">
                  <a:moveTo>
                    <a:pt x="15392931" y="14201514"/>
                  </a:moveTo>
                  <a:lnTo>
                    <a:pt x="15387100" y="14201514"/>
                  </a:lnTo>
                  <a:lnTo>
                    <a:pt x="15387100" y="14318401"/>
                  </a:lnTo>
                  <a:lnTo>
                    <a:pt x="15392931" y="14318401"/>
                  </a:lnTo>
                  <a:lnTo>
                    <a:pt x="15392931" y="14201514"/>
                  </a:lnTo>
                  <a:close/>
                </a:path>
                <a:path w="15393035" h="20104100">
                  <a:moveTo>
                    <a:pt x="15387100" y="14376844"/>
                  </a:moveTo>
                  <a:lnTo>
                    <a:pt x="15381270" y="14376844"/>
                  </a:lnTo>
                  <a:lnTo>
                    <a:pt x="15381270" y="14493730"/>
                  </a:lnTo>
                  <a:lnTo>
                    <a:pt x="15387100" y="14493730"/>
                  </a:lnTo>
                  <a:lnTo>
                    <a:pt x="15387100" y="14376844"/>
                  </a:lnTo>
                  <a:close/>
                </a:path>
                <a:path w="15393035" h="20104100">
                  <a:moveTo>
                    <a:pt x="15392931" y="14376844"/>
                  </a:moveTo>
                  <a:lnTo>
                    <a:pt x="15387100" y="14376844"/>
                  </a:lnTo>
                  <a:lnTo>
                    <a:pt x="15387100" y="14493730"/>
                  </a:lnTo>
                  <a:lnTo>
                    <a:pt x="15392931" y="14493730"/>
                  </a:lnTo>
                  <a:lnTo>
                    <a:pt x="15392931" y="14376844"/>
                  </a:lnTo>
                  <a:close/>
                </a:path>
                <a:path w="15393035" h="20104100">
                  <a:moveTo>
                    <a:pt x="15387100" y="14552174"/>
                  </a:moveTo>
                  <a:lnTo>
                    <a:pt x="15381270" y="14552174"/>
                  </a:lnTo>
                  <a:lnTo>
                    <a:pt x="15381270" y="14669060"/>
                  </a:lnTo>
                  <a:lnTo>
                    <a:pt x="15387100" y="14669060"/>
                  </a:lnTo>
                  <a:lnTo>
                    <a:pt x="15387100" y="14552174"/>
                  </a:lnTo>
                  <a:close/>
                </a:path>
                <a:path w="15393035" h="20104100">
                  <a:moveTo>
                    <a:pt x="15392931" y="14552174"/>
                  </a:moveTo>
                  <a:lnTo>
                    <a:pt x="15387100" y="14552174"/>
                  </a:lnTo>
                  <a:lnTo>
                    <a:pt x="15387100" y="14669060"/>
                  </a:lnTo>
                  <a:lnTo>
                    <a:pt x="15392931" y="14669060"/>
                  </a:lnTo>
                  <a:lnTo>
                    <a:pt x="15392931" y="14552174"/>
                  </a:lnTo>
                  <a:close/>
                </a:path>
                <a:path w="15393035" h="20104100">
                  <a:moveTo>
                    <a:pt x="15387100" y="14727503"/>
                  </a:moveTo>
                  <a:lnTo>
                    <a:pt x="15381270" y="14727503"/>
                  </a:lnTo>
                  <a:lnTo>
                    <a:pt x="15381270" y="14844390"/>
                  </a:lnTo>
                  <a:lnTo>
                    <a:pt x="15387100" y="14844390"/>
                  </a:lnTo>
                  <a:lnTo>
                    <a:pt x="15387100" y="14727503"/>
                  </a:lnTo>
                  <a:close/>
                </a:path>
                <a:path w="15393035" h="20104100">
                  <a:moveTo>
                    <a:pt x="15392931" y="14727503"/>
                  </a:moveTo>
                  <a:lnTo>
                    <a:pt x="15387100" y="14727503"/>
                  </a:lnTo>
                  <a:lnTo>
                    <a:pt x="15387100" y="14844390"/>
                  </a:lnTo>
                  <a:lnTo>
                    <a:pt x="15392931" y="14844390"/>
                  </a:lnTo>
                  <a:lnTo>
                    <a:pt x="15392931" y="14727503"/>
                  </a:lnTo>
                  <a:close/>
                </a:path>
                <a:path w="15393035" h="20104100">
                  <a:moveTo>
                    <a:pt x="15387100" y="14902833"/>
                  </a:moveTo>
                  <a:lnTo>
                    <a:pt x="15381270" y="14902833"/>
                  </a:lnTo>
                  <a:lnTo>
                    <a:pt x="15381270" y="15019719"/>
                  </a:lnTo>
                  <a:lnTo>
                    <a:pt x="15387100" y="15019719"/>
                  </a:lnTo>
                  <a:lnTo>
                    <a:pt x="15387100" y="14902833"/>
                  </a:lnTo>
                  <a:close/>
                </a:path>
                <a:path w="15393035" h="20104100">
                  <a:moveTo>
                    <a:pt x="15392931" y="14902833"/>
                  </a:moveTo>
                  <a:lnTo>
                    <a:pt x="15387100" y="14902833"/>
                  </a:lnTo>
                  <a:lnTo>
                    <a:pt x="15387100" y="15019719"/>
                  </a:lnTo>
                  <a:lnTo>
                    <a:pt x="15392931" y="15019719"/>
                  </a:lnTo>
                  <a:lnTo>
                    <a:pt x="15392931" y="14902833"/>
                  </a:lnTo>
                  <a:close/>
                </a:path>
                <a:path w="15393035" h="20104100">
                  <a:moveTo>
                    <a:pt x="15387100" y="15078163"/>
                  </a:moveTo>
                  <a:lnTo>
                    <a:pt x="15381270" y="15078163"/>
                  </a:lnTo>
                  <a:lnTo>
                    <a:pt x="15381270" y="15195049"/>
                  </a:lnTo>
                  <a:lnTo>
                    <a:pt x="15387100" y="15195049"/>
                  </a:lnTo>
                  <a:lnTo>
                    <a:pt x="15387100" y="15078163"/>
                  </a:lnTo>
                  <a:close/>
                </a:path>
                <a:path w="15393035" h="20104100">
                  <a:moveTo>
                    <a:pt x="15392931" y="15078163"/>
                  </a:moveTo>
                  <a:lnTo>
                    <a:pt x="15387100" y="15078163"/>
                  </a:lnTo>
                  <a:lnTo>
                    <a:pt x="15387100" y="15195049"/>
                  </a:lnTo>
                  <a:lnTo>
                    <a:pt x="15392931" y="15195049"/>
                  </a:lnTo>
                  <a:lnTo>
                    <a:pt x="15392931" y="15078163"/>
                  </a:lnTo>
                  <a:close/>
                </a:path>
                <a:path w="15393035" h="20104100">
                  <a:moveTo>
                    <a:pt x="15387100" y="15253492"/>
                  </a:moveTo>
                  <a:lnTo>
                    <a:pt x="15381270" y="15253492"/>
                  </a:lnTo>
                  <a:lnTo>
                    <a:pt x="15381270" y="15370379"/>
                  </a:lnTo>
                  <a:lnTo>
                    <a:pt x="15387100" y="15370379"/>
                  </a:lnTo>
                  <a:lnTo>
                    <a:pt x="15387100" y="15253492"/>
                  </a:lnTo>
                  <a:close/>
                </a:path>
                <a:path w="15393035" h="20104100">
                  <a:moveTo>
                    <a:pt x="15392931" y="15253492"/>
                  </a:moveTo>
                  <a:lnTo>
                    <a:pt x="15387100" y="15253492"/>
                  </a:lnTo>
                  <a:lnTo>
                    <a:pt x="15387100" y="15370379"/>
                  </a:lnTo>
                  <a:lnTo>
                    <a:pt x="15392931" y="15370379"/>
                  </a:lnTo>
                  <a:lnTo>
                    <a:pt x="15392931" y="15253492"/>
                  </a:lnTo>
                  <a:close/>
                </a:path>
                <a:path w="15393035" h="20104100">
                  <a:moveTo>
                    <a:pt x="15387100" y="15428822"/>
                  </a:moveTo>
                  <a:lnTo>
                    <a:pt x="15381270" y="15428822"/>
                  </a:lnTo>
                  <a:lnTo>
                    <a:pt x="15381270" y="15545708"/>
                  </a:lnTo>
                  <a:lnTo>
                    <a:pt x="15387100" y="15545708"/>
                  </a:lnTo>
                  <a:lnTo>
                    <a:pt x="15387100" y="15428822"/>
                  </a:lnTo>
                  <a:close/>
                </a:path>
                <a:path w="15393035" h="20104100">
                  <a:moveTo>
                    <a:pt x="15392931" y="15428822"/>
                  </a:moveTo>
                  <a:lnTo>
                    <a:pt x="15387100" y="15428822"/>
                  </a:lnTo>
                  <a:lnTo>
                    <a:pt x="15387100" y="15545708"/>
                  </a:lnTo>
                  <a:lnTo>
                    <a:pt x="15392931" y="15545708"/>
                  </a:lnTo>
                  <a:lnTo>
                    <a:pt x="15392931" y="15428822"/>
                  </a:lnTo>
                  <a:close/>
                </a:path>
                <a:path w="15393035" h="20104100">
                  <a:moveTo>
                    <a:pt x="15387100" y="15604152"/>
                  </a:moveTo>
                  <a:lnTo>
                    <a:pt x="15381270" y="15604152"/>
                  </a:lnTo>
                  <a:lnTo>
                    <a:pt x="15381270" y="15721038"/>
                  </a:lnTo>
                  <a:lnTo>
                    <a:pt x="15387100" y="15721038"/>
                  </a:lnTo>
                  <a:lnTo>
                    <a:pt x="15387100" y="15604152"/>
                  </a:lnTo>
                  <a:close/>
                </a:path>
                <a:path w="15393035" h="20104100">
                  <a:moveTo>
                    <a:pt x="15392931" y="15604152"/>
                  </a:moveTo>
                  <a:lnTo>
                    <a:pt x="15387100" y="15604152"/>
                  </a:lnTo>
                  <a:lnTo>
                    <a:pt x="15387100" y="15721038"/>
                  </a:lnTo>
                  <a:lnTo>
                    <a:pt x="15392931" y="15721038"/>
                  </a:lnTo>
                  <a:lnTo>
                    <a:pt x="15392931" y="15604152"/>
                  </a:lnTo>
                  <a:close/>
                </a:path>
                <a:path w="15393035" h="20104100">
                  <a:moveTo>
                    <a:pt x="15387100" y="15779481"/>
                  </a:moveTo>
                  <a:lnTo>
                    <a:pt x="15381270" y="15779481"/>
                  </a:lnTo>
                  <a:lnTo>
                    <a:pt x="15381270" y="15896366"/>
                  </a:lnTo>
                  <a:lnTo>
                    <a:pt x="15387100" y="15896366"/>
                  </a:lnTo>
                  <a:lnTo>
                    <a:pt x="15387100" y="15779481"/>
                  </a:lnTo>
                  <a:close/>
                </a:path>
                <a:path w="15393035" h="20104100">
                  <a:moveTo>
                    <a:pt x="15392931" y="15779481"/>
                  </a:moveTo>
                  <a:lnTo>
                    <a:pt x="15387100" y="15779481"/>
                  </a:lnTo>
                  <a:lnTo>
                    <a:pt x="15387100" y="15896366"/>
                  </a:lnTo>
                  <a:lnTo>
                    <a:pt x="15392931" y="15896366"/>
                  </a:lnTo>
                  <a:lnTo>
                    <a:pt x="15392931" y="15779481"/>
                  </a:lnTo>
                  <a:close/>
                </a:path>
                <a:path w="15393035" h="20104100">
                  <a:moveTo>
                    <a:pt x="15387100" y="15954811"/>
                  </a:moveTo>
                  <a:lnTo>
                    <a:pt x="15381270" y="15954811"/>
                  </a:lnTo>
                  <a:lnTo>
                    <a:pt x="15381270" y="16071697"/>
                  </a:lnTo>
                  <a:lnTo>
                    <a:pt x="15387100" y="16071697"/>
                  </a:lnTo>
                  <a:lnTo>
                    <a:pt x="15387100" y="15954811"/>
                  </a:lnTo>
                  <a:close/>
                </a:path>
                <a:path w="15393035" h="20104100">
                  <a:moveTo>
                    <a:pt x="15392931" y="15954811"/>
                  </a:moveTo>
                  <a:lnTo>
                    <a:pt x="15387100" y="15954811"/>
                  </a:lnTo>
                  <a:lnTo>
                    <a:pt x="15387100" y="16071697"/>
                  </a:lnTo>
                  <a:lnTo>
                    <a:pt x="15392931" y="16071697"/>
                  </a:lnTo>
                  <a:lnTo>
                    <a:pt x="15392931" y="15954811"/>
                  </a:lnTo>
                  <a:close/>
                </a:path>
                <a:path w="15393035" h="20104100">
                  <a:moveTo>
                    <a:pt x="15387100" y="16130140"/>
                  </a:moveTo>
                  <a:lnTo>
                    <a:pt x="15381270" y="16130140"/>
                  </a:lnTo>
                  <a:lnTo>
                    <a:pt x="15381270" y="16247027"/>
                  </a:lnTo>
                  <a:lnTo>
                    <a:pt x="15387100" y="16247027"/>
                  </a:lnTo>
                  <a:lnTo>
                    <a:pt x="15387100" y="16130140"/>
                  </a:lnTo>
                  <a:close/>
                </a:path>
                <a:path w="15393035" h="20104100">
                  <a:moveTo>
                    <a:pt x="15392931" y="16130140"/>
                  </a:moveTo>
                  <a:lnTo>
                    <a:pt x="15387100" y="16130140"/>
                  </a:lnTo>
                  <a:lnTo>
                    <a:pt x="15387100" y="16247027"/>
                  </a:lnTo>
                  <a:lnTo>
                    <a:pt x="15392931" y="16247027"/>
                  </a:lnTo>
                  <a:lnTo>
                    <a:pt x="15392931" y="16130140"/>
                  </a:lnTo>
                  <a:close/>
                </a:path>
                <a:path w="15393035" h="20104100">
                  <a:moveTo>
                    <a:pt x="15387100" y="16305470"/>
                  </a:moveTo>
                  <a:lnTo>
                    <a:pt x="15381270" y="16305470"/>
                  </a:lnTo>
                  <a:lnTo>
                    <a:pt x="15381270" y="16422357"/>
                  </a:lnTo>
                  <a:lnTo>
                    <a:pt x="15387100" y="16422357"/>
                  </a:lnTo>
                  <a:lnTo>
                    <a:pt x="15387100" y="16305470"/>
                  </a:lnTo>
                  <a:close/>
                </a:path>
                <a:path w="15393035" h="20104100">
                  <a:moveTo>
                    <a:pt x="15392931" y="16305470"/>
                  </a:moveTo>
                  <a:lnTo>
                    <a:pt x="15387100" y="16305470"/>
                  </a:lnTo>
                  <a:lnTo>
                    <a:pt x="15387100" y="16422357"/>
                  </a:lnTo>
                  <a:lnTo>
                    <a:pt x="15392931" y="16422357"/>
                  </a:lnTo>
                  <a:lnTo>
                    <a:pt x="15392931" y="16305470"/>
                  </a:lnTo>
                  <a:close/>
                </a:path>
                <a:path w="15393035" h="20104100">
                  <a:moveTo>
                    <a:pt x="15387100" y="16480800"/>
                  </a:moveTo>
                  <a:lnTo>
                    <a:pt x="15381270" y="16480800"/>
                  </a:lnTo>
                  <a:lnTo>
                    <a:pt x="15381270" y="16597686"/>
                  </a:lnTo>
                  <a:lnTo>
                    <a:pt x="15387100" y="16597686"/>
                  </a:lnTo>
                  <a:lnTo>
                    <a:pt x="15387100" y="16480800"/>
                  </a:lnTo>
                  <a:close/>
                </a:path>
                <a:path w="15393035" h="20104100">
                  <a:moveTo>
                    <a:pt x="15392931" y="16480800"/>
                  </a:moveTo>
                  <a:lnTo>
                    <a:pt x="15387100" y="16480800"/>
                  </a:lnTo>
                  <a:lnTo>
                    <a:pt x="15387100" y="16597686"/>
                  </a:lnTo>
                  <a:lnTo>
                    <a:pt x="15392931" y="16597686"/>
                  </a:lnTo>
                  <a:lnTo>
                    <a:pt x="15392931" y="16480800"/>
                  </a:lnTo>
                  <a:close/>
                </a:path>
                <a:path w="15393035" h="20104100">
                  <a:moveTo>
                    <a:pt x="15387100" y="16656129"/>
                  </a:moveTo>
                  <a:lnTo>
                    <a:pt x="15381270" y="16656129"/>
                  </a:lnTo>
                  <a:lnTo>
                    <a:pt x="15381270" y="16773016"/>
                  </a:lnTo>
                  <a:lnTo>
                    <a:pt x="15387100" y="16773016"/>
                  </a:lnTo>
                  <a:lnTo>
                    <a:pt x="15387100" y="16656129"/>
                  </a:lnTo>
                  <a:close/>
                </a:path>
                <a:path w="15393035" h="20104100">
                  <a:moveTo>
                    <a:pt x="15392931" y="16656129"/>
                  </a:moveTo>
                  <a:lnTo>
                    <a:pt x="15387100" y="16656129"/>
                  </a:lnTo>
                  <a:lnTo>
                    <a:pt x="15387100" y="16773016"/>
                  </a:lnTo>
                  <a:lnTo>
                    <a:pt x="15392931" y="16773016"/>
                  </a:lnTo>
                  <a:lnTo>
                    <a:pt x="15392931" y="16656129"/>
                  </a:lnTo>
                  <a:close/>
                </a:path>
                <a:path w="15393035" h="20104100">
                  <a:moveTo>
                    <a:pt x="15387100" y="16831460"/>
                  </a:moveTo>
                  <a:lnTo>
                    <a:pt x="15381270" y="16831460"/>
                  </a:lnTo>
                  <a:lnTo>
                    <a:pt x="15381270" y="16948344"/>
                  </a:lnTo>
                  <a:lnTo>
                    <a:pt x="15387100" y="16948344"/>
                  </a:lnTo>
                  <a:lnTo>
                    <a:pt x="15387100" y="16831460"/>
                  </a:lnTo>
                  <a:close/>
                </a:path>
                <a:path w="15393035" h="20104100">
                  <a:moveTo>
                    <a:pt x="15392931" y="16831460"/>
                  </a:moveTo>
                  <a:lnTo>
                    <a:pt x="15387100" y="16831460"/>
                  </a:lnTo>
                  <a:lnTo>
                    <a:pt x="15387100" y="16948344"/>
                  </a:lnTo>
                  <a:lnTo>
                    <a:pt x="15392931" y="16948344"/>
                  </a:lnTo>
                  <a:lnTo>
                    <a:pt x="15392931" y="16831460"/>
                  </a:lnTo>
                  <a:close/>
                </a:path>
                <a:path w="15393035" h="20104100">
                  <a:moveTo>
                    <a:pt x="15387100" y="17006788"/>
                  </a:moveTo>
                  <a:lnTo>
                    <a:pt x="15381270" y="17006788"/>
                  </a:lnTo>
                  <a:lnTo>
                    <a:pt x="15381270" y="17123676"/>
                  </a:lnTo>
                  <a:lnTo>
                    <a:pt x="15387100" y="17123676"/>
                  </a:lnTo>
                  <a:lnTo>
                    <a:pt x="15387100" y="17006788"/>
                  </a:lnTo>
                  <a:close/>
                </a:path>
                <a:path w="15393035" h="20104100">
                  <a:moveTo>
                    <a:pt x="15392931" y="17006788"/>
                  </a:moveTo>
                  <a:lnTo>
                    <a:pt x="15387100" y="17006788"/>
                  </a:lnTo>
                  <a:lnTo>
                    <a:pt x="15387100" y="17123676"/>
                  </a:lnTo>
                  <a:lnTo>
                    <a:pt x="15392931" y="17123676"/>
                  </a:lnTo>
                  <a:lnTo>
                    <a:pt x="15392931" y="17006788"/>
                  </a:lnTo>
                  <a:close/>
                </a:path>
                <a:path w="15393035" h="20104100">
                  <a:moveTo>
                    <a:pt x="15387100" y="17182118"/>
                  </a:moveTo>
                  <a:lnTo>
                    <a:pt x="15381270" y="17182118"/>
                  </a:lnTo>
                  <a:lnTo>
                    <a:pt x="15381270" y="17299004"/>
                  </a:lnTo>
                  <a:lnTo>
                    <a:pt x="15387100" y="17299004"/>
                  </a:lnTo>
                  <a:lnTo>
                    <a:pt x="15387100" y="17182118"/>
                  </a:lnTo>
                  <a:close/>
                </a:path>
                <a:path w="15393035" h="20104100">
                  <a:moveTo>
                    <a:pt x="15392931" y="17182118"/>
                  </a:moveTo>
                  <a:lnTo>
                    <a:pt x="15387100" y="17182118"/>
                  </a:lnTo>
                  <a:lnTo>
                    <a:pt x="15387100" y="17299004"/>
                  </a:lnTo>
                  <a:lnTo>
                    <a:pt x="15392931" y="17299004"/>
                  </a:lnTo>
                  <a:lnTo>
                    <a:pt x="15392931" y="17182118"/>
                  </a:lnTo>
                  <a:close/>
                </a:path>
                <a:path w="15393035" h="20104100">
                  <a:moveTo>
                    <a:pt x="15387100" y="17357448"/>
                  </a:moveTo>
                  <a:lnTo>
                    <a:pt x="15381270" y="17357448"/>
                  </a:lnTo>
                  <a:lnTo>
                    <a:pt x="15381270" y="17474334"/>
                  </a:lnTo>
                  <a:lnTo>
                    <a:pt x="15387100" y="17474334"/>
                  </a:lnTo>
                  <a:lnTo>
                    <a:pt x="15387100" y="17357448"/>
                  </a:lnTo>
                  <a:close/>
                </a:path>
                <a:path w="15393035" h="20104100">
                  <a:moveTo>
                    <a:pt x="15392931" y="17357448"/>
                  </a:moveTo>
                  <a:lnTo>
                    <a:pt x="15387100" y="17357448"/>
                  </a:lnTo>
                  <a:lnTo>
                    <a:pt x="15387100" y="17474334"/>
                  </a:lnTo>
                  <a:lnTo>
                    <a:pt x="15392931" y="17474334"/>
                  </a:lnTo>
                  <a:lnTo>
                    <a:pt x="15392931" y="17357448"/>
                  </a:lnTo>
                  <a:close/>
                </a:path>
                <a:path w="15393035" h="20104100">
                  <a:moveTo>
                    <a:pt x="15387100" y="17532778"/>
                  </a:moveTo>
                  <a:lnTo>
                    <a:pt x="15381270" y="17532778"/>
                  </a:lnTo>
                  <a:lnTo>
                    <a:pt x="15381270" y="17649664"/>
                  </a:lnTo>
                  <a:lnTo>
                    <a:pt x="15387100" y="17649664"/>
                  </a:lnTo>
                  <a:lnTo>
                    <a:pt x="15387100" y="17532778"/>
                  </a:lnTo>
                  <a:close/>
                </a:path>
                <a:path w="15393035" h="20104100">
                  <a:moveTo>
                    <a:pt x="15392931" y="17532778"/>
                  </a:moveTo>
                  <a:lnTo>
                    <a:pt x="15387100" y="17532778"/>
                  </a:lnTo>
                  <a:lnTo>
                    <a:pt x="15387100" y="17649664"/>
                  </a:lnTo>
                  <a:lnTo>
                    <a:pt x="15392931" y="17649664"/>
                  </a:lnTo>
                  <a:lnTo>
                    <a:pt x="15392931" y="17532778"/>
                  </a:lnTo>
                  <a:close/>
                </a:path>
                <a:path w="15393035" h="20104100">
                  <a:moveTo>
                    <a:pt x="15387100" y="17708108"/>
                  </a:moveTo>
                  <a:lnTo>
                    <a:pt x="15381270" y="17708108"/>
                  </a:lnTo>
                  <a:lnTo>
                    <a:pt x="15381270" y="17824994"/>
                  </a:lnTo>
                  <a:lnTo>
                    <a:pt x="15387100" y="17824994"/>
                  </a:lnTo>
                  <a:lnTo>
                    <a:pt x="15387100" y="17708108"/>
                  </a:lnTo>
                  <a:close/>
                </a:path>
                <a:path w="15393035" h="20104100">
                  <a:moveTo>
                    <a:pt x="15392931" y="17708108"/>
                  </a:moveTo>
                  <a:lnTo>
                    <a:pt x="15387100" y="17708108"/>
                  </a:lnTo>
                  <a:lnTo>
                    <a:pt x="15387100" y="17824994"/>
                  </a:lnTo>
                  <a:lnTo>
                    <a:pt x="15392931" y="17824994"/>
                  </a:lnTo>
                  <a:lnTo>
                    <a:pt x="15392931" y="17708108"/>
                  </a:lnTo>
                  <a:close/>
                </a:path>
                <a:path w="15393035" h="20104100">
                  <a:moveTo>
                    <a:pt x="15387100" y="17883436"/>
                  </a:moveTo>
                  <a:lnTo>
                    <a:pt x="15381270" y="17883436"/>
                  </a:lnTo>
                  <a:lnTo>
                    <a:pt x="15381270" y="18000324"/>
                  </a:lnTo>
                  <a:lnTo>
                    <a:pt x="15387100" y="18000324"/>
                  </a:lnTo>
                  <a:lnTo>
                    <a:pt x="15387100" y="17883436"/>
                  </a:lnTo>
                  <a:close/>
                </a:path>
                <a:path w="15393035" h="20104100">
                  <a:moveTo>
                    <a:pt x="15392931" y="17883436"/>
                  </a:moveTo>
                  <a:lnTo>
                    <a:pt x="15387100" y="17883436"/>
                  </a:lnTo>
                  <a:lnTo>
                    <a:pt x="15387100" y="18000324"/>
                  </a:lnTo>
                  <a:lnTo>
                    <a:pt x="15392931" y="18000324"/>
                  </a:lnTo>
                  <a:lnTo>
                    <a:pt x="15392931" y="17883436"/>
                  </a:lnTo>
                  <a:close/>
                </a:path>
                <a:path w="15393035" h="20104100">
                  <a:moveTo>
                    <a:pt x="15387100" y="18058768"/>
                  </a:moveTo>
                  <a:lnTo>
                    <a:pt x="15381270" y="18058768"/>
                  </a:lnTo>
                  <a:lnTo>
                    <a:pt x="15381270" y="18175652"/>
                  </a:lnTo>
                  <a:lnTo>
                    <a:pt x="15387100" y="18175652"/>
                  </a:lnTo>
                  <a:lnTo>
                    <a:pt x="15387100" y="18058768"/>
                  </a:lnTo>
                  <a:close/>
                </a:path>
                <a:path w="15393035" h="20104100">
                  <a:moveTo>
                    <a:pt x="15392931" y="18058768"/>
                  </a:moveTo>
                  <a:lnTo>
                    <a:pt x="15387100" y="18058768"/>
                  </a:lnTo>
                  <a:lnTo>
                    <a:pt x="15387100" y="18175652"/>
                  </a:lnTo>
                  <a:lnTo>
                    <a:pt x="15392931" y="18175652"/>
                  </a:lnTo>
                  <a:lnTo>
                    <a:pt x="15392931" y="18058768"/>
                  </a:lnTo>
                  <a:close/>
                </a:path>
                <a:path w="15393035" h="20104100">
                  <a:moveTo>
                    <a:pt x="15387100" y="18234096"/>
                  </a:moveTo>
                  <a:lnTo>
                    <a:pt x="15381270" y="18234096"/>
                  </a:lnTo>
                  <a:lnTo>
                    <a:pt x="15381270" y="18350984"/>
                  </a:lnTo>
                  <a:lnTo>
                    <a:pt x="15387100" y="18350984"/>
                  </a:lnTo>
                  <a:lnTo>
                    <a:pt x="15387100" y="18234096"/>
                  </a:lnTo>
                  <a:close/>
                </a:path>
                <a:path w="15393035" h="20104100">
                  <a:moveTo>
                    <a:pt x="15392931" y="18234096"/>
                  </a:moveTo>
                  <a:lnTo>
                    <a:pt x="15387100" y="18234096"/>
                  </a:lnTo>
                  <a:lnTo>
                    <a:pt x="15387100" y="18350984"/>
                  </a:lnTo>
                  <a:lnTo>
                    <a:pt x="15392931" y="18350984"/>
                  </a:lnTo>
                  <a:lnTo>
                    <a:pt x="15392931" y="18234096"/>
                  </a:lnTo>
                  <a:close/>
                </a:path>
                <a:path w="15393035" h="20104100">
                  <a:moveTo>
                    <a:pt x="15387100" y="18409426"/>
                  </a:moveTo>
                  <a:lnTo>
                    <a:pt x="15381270" y="18409426"/>
                  </a:lnTo>
                  <a:lnTo>
                    <a:pt x="15381270" y="18526312"/>
                  </a:lnTo>
                  <a:lnTo>
                    <a:pt x="15387100" y="18526312"/>
                  </a:lnTo>
                  <a:lnTo>
                    <a:pt x="15387100" y="18409426"/>
                  </a:lnTo>
                  <a:close/>
                </a:path>
                <a:path w="15393035" h="20104100">
                  <a:moveTo>
                    <a:pt x="15392931" y="18409426"/>
                  </a:moveTo>
                  <a:lnTo>
                    <a:pt x="15387100" y="18409426"/>
                  </a:lnTo>
                  <a:lnTo>
                    <a:pt x="15387100" y="18526312"/>
                  </a:lnTo>
                  <a:lnTo>
                    <a:pt x="15392931" y="18526312"/>
                  </a:lnTo>
                  <a:lnTo>
                    <a:pt x="15392931" y="18409426"/>
                  </a:lnTo>
                  <a:close/>
                </a:path>
                <a:path w="15393035" h="20104100">
                  <a:moveTo>
                    <a:pt x="15387100" y="18584756"/>
                  </a:moveTo>
                  <a:lnTo>
                    <a:pt x="15381270" y="18584756"/>
                  </a:lnTo>
                  <a:lnTo>
                    <a:pt x="15381270" y="18701642"/>
                  </a:lnTo>
                  <a:lnTo>
                    <a:pt x="15387100" y="18701642"/>
                  </a:lnTo>
                  <a:lnTo>
                    <a:pt x="15387100" y="18584756"/>
                  </a:lnTo>
                  <a:close/>
                </a:path>
                <a:path w="15393035" h="20104100">
                  <a:moveTo>
                    <a:pt x="15392931" y="18584756"/>
                  </a:moveTo>
                  <a:lnTo>
                    <a:pt x="15387100" y="18584756"/>
                  </a:lnTo>
                  <a:lnTo>
                    <a:pt x="15387100" y="18701642"/>
                  </a:lnTo>
                  <a:lnTo>
                    <a:pt x="15392931" y="18701642"/>
                  </a:lnTo>
                  <a:lnTo>
                    <a:pt x="15392931" y="18584756"/>
                  </a:lnTo>
                  <a:close/>
                </a:path>
                <a:path w="15393035" h="20104100">
                  <a:moveTo>
                    <a:pt x="15387100" y="18760084"/>
                  </a:moveTo>
                  <a:lnTo>
                    <a:pt x="15381270" y="18760084"/>
                  </a:lnTo>
                  <a:lnTo>
                    <a:pt x="15381270" y="18876970"/>
                  </a:lnTo>
                  <a:lnTo>
                    <a:pt x="15387100" y="18876970"/>
                  </a:lnTo>
                  <a:lnTo>
                    <a:pt x="15387100" y="18760084"/>
                  </a:lnTo>
                  <a:close/>
                </a:path>
                <a:path w="15393035" h="20104100">
                  <a:moveTo>
                    <a:pt x="15392931" y="18760084"/>
                  </a:moveTo>
                  <a:lnTo>
                    <a:pt x="15387100" y="18760084"/>
                  </a:lnTo>
                  <a:lnTo>
                    <a:pt x="15387100" y="18876970"/>
                  </a:lnTo>
                  <a:lnTo>
                    <a:pt x="15392931" y="18876970"/>
                  </a:lnTo>
                  <a:lnTo>
                    <a:pt x="15392931" y="18760084"/>
                  </a:lnTo>
                  <a:close/>
                </a:path>
                <a:path w="15393035" h="20104100">
                  <a:moveTo>
                    <a:pt x="15387100" y="18935416"/>
                  </a:moveTo>
                  <a:lnTo>
                    <a:pt x="15381270" y="18935416"/>
                  </a:lnTo>
                  <a:lnTo>
                    <a:pt x="15381270" y="19052300"/>
                  </a:lnTo>
                  <a:lnTo>
                    <a:pt x="15387100" y="19052300"/>
                  </a:lnTo>
                  <a:lnTo>
                    <a:pt x="15387100" y="18935416"/>
                  </a:lnTo>
                  <a:close/>
                </a:path>
                <a:path w="15393035" h="20104100">
                  <a:moveTo>
                    <a:pt x="15392931" y="18935416"/>
                  </a:moveTo>
                  <a:lnTo>
                    <a:pt x="15387100" y="18935416"/>
                  </a:lnTo>
                  <a:lnTo>
                    <a:pt x="15387100" y="19052300"/>
                  </a:lnTo>
                  <a:lnTo>
                    <a:pt x="15392931" y="19052300"/>
                  </a:lnTo>
                  <a:lnTo>
                    <a:pt x="15392931" y="18935416"/>
                  </a:lnTo>
                  <a:close/>
                </a:path>
                <a:path w="15393035" h="20104100">
                  <a:moveTo>
                    <a:pt x="15387100" y="19110744"/>
                  </a:moveTo>
                  <a:lnTo>
                    <a:pt x="15381270" y="19110744"/>
                  </a:lnTo>
                  <a:lnTo>
                    <a:pt x="15381270" y="19227632"/>
                  </a:lnTo>
                  <a:lnTo>
                    <a:pt x="15387100" y="19227632"/>
                  </a:lnTo>
                  <a:lnTo>
                    <a:pt x="15387100" y="19110744"/>
                  </a:lnTo>
                  <a:close/>
                </a:path>
                <a:path w="15393035" h="20104100">
                  <a:moveTo>
                    <a:pt x="15392931" y="19110744"/>
                  </a:moveTo>
                  <a:lnTo>
                    <a:pt x="15387100" y="19110744"/>
                  </a:lnTo>
                  <a:lnTo>
                    <a:pt x="15387100" y="19227632"/>
                  </a:lnTo>
                  <a:lnTo>
                    <a:pt x="15392931" y="19227632"/>
                  </a:lnTo>
                  <a:lnTo>
                    <a:pt x="15392931" y="19110744"/>
                  </a:lnTo>
                  <a:close/>
                </a:path>
                <a:path w="15393035" h="20104100">
                  <a:moveTo>
                    <a:pt x="15387100" y="19286074"/>
                  </a:moveTo>
                  <a:lnTo>
                    <a:pt x="15381270" y="19286074"/>
                  </a:lnTo>
                  <a:lnTo>
                    <a:pt x="15381270" y="19402960"/>
                  </a:lnTo>
                  <a:lnTo>
                    <a:pt x="15387100" y="19402960"/>
                  </a:lnTo>
                  <a:lnTo>
                    <a:pt x="15387100" y="19286074"/>
                  </a:lnTo>
                  <a:close/>
                </a:path>
                <a:path w="15393035" h="20104100">
                  <a:moveTo>
                    <a:pt x="15392931" y="19286074"/>
                  </a:moveTo>
                  <a:lnTo>
                    <a:pt x="15387100" y="19286074"/>
                  </a:lnTo>
                  <a:lnTo>
                    <a:pt x="15387100" y="19402960"/>
                  </a:lnTo>
                  <a:lnTo>
                    <a:pt x="15392931" y="19402960"/>
                  </a:lnTo>
                  <a:lnTo>
                    <a:pt x="15392931" y="19286074"/>
                  </a:lnTo>
                  <a:close/>
                </a:path>
                <a:path w="15393035" h="20104100">
                  <a:moveTo>
                    <a:pt x="15387100" y="19461404"/>
                  </a:moveTo>
                  <a:lnTo>
                    <a:pt x="15381270" y="19461404"/>
                  </a:lnTo>
                  <a:lnTo>
                    <a:pt x="15381270" y="19578290"/>
                  </a:lnTo>
                  <a:lnTo>
                    <a:pt x="15387100" y="19578290"/>
                  </a:lnTo>
                  <a:lnTo>
                    <a:pt x="15387100" y="19461404"/>
                  </a:lnTo>
                  <a:close/>
                </a:path>
                <a:path w="15393035" h="20104100">
                  <a:moveTo>
                    <a:pt x="15392931" y="19461404"/>
                  </a:moveTo>
                  <a:lnTo>
                    <a:pt x="15387100" y="19461404"/>
                  </a:lnTo>
                  <a:lnTo>
                    <a:pt x="15387100" y="19578290"/>
                  </a:lnTo>
                  <a:lnTo>
                    <a:pt x="15392931" y="19578290"/>
                  </a:lnTo>
                  <a:lnTo>
                    <a:pt x="15392931" y="19461404"/>
                  </a:lnTo>
                  <a:close/>
                </a:path>
                <a:path w="15393035" h="20104100">
                  <a:moveTo>
                    <a:pt x="15387100" y="19636732"/>
                  </a:moveTo>
                  <a:lnTo>
                    <a:pt x="15381270" y="19636732"/>
                  </a:lnTo>
                  <a:lnTo>
                    <a:pt x="15381270" y="19753620"/>
                  </a:lnTo>
                  <a:lnTo>
                    <a:pt x="15387100" y="19753620"/>
                  </a:lnTo>
                  <a:lnTo>
                    <a:pt x="15387100" y="19636732"/>
                  </a:lnTo>
                  <a:close/>
                </a:path>
                <a:path w="15393035" h="20104100">
                  <a:moveTo>
                    <a:pt x="15392931" y="19636732"/>
                  </a:moveTo>
                  <a:lnTo>
                    <a:pt x="15387100" y="19636732"/>
                  </a:lnTo>
                  <a:lnTo>
                    <a:pt x="15387100" y="19753620"/>
                  </a:lnTo>
                  <a:lnTo>
                    <a:pt x="15392931" y="19753620"/>
                  </a:lnTo>
                  <a:lnTo>
                    <a:pt x="15392931" y="19636732"/>
                  </a:lnTo>
                  <a:close/>
                </a:path>
                <a:path w="15393035" h="20104100">
                  <a:moveTo>
                    <a:pt x="15387100" y="19812064"/>
                  </a:moveTo>
                  <a:lnTo>
                    <a:pt x="15381270" y="19812064"/>
                  </a:lnTo>
                  <a:lnTo>
                    <a:pt x="15381270" y="19928948"/>
                  </a:lnTo>
                  <a:lnTo>
                    <a:pt x="15387100" y="19928948"/>
                  </a:lnTo>
                  <a:lnTo>
                    <a:pt x="15387100" y="19812064"/>
                  </a:lnTo>
                  <a:close/>
                </a:path>
                <a:path w="15393035" h="20104100">
                  <a:moveTo>
                    <a:pt x="15392931" y="19812064"/>
                  </a:moveTo>
                  <a:lnTo>
                    <a:pt x="15387100" y="19812064"/>
                  </a:lnTo>
                  <a:lnTo>
                    <a:pt x="15387100" y="19928948"/>
                  </a:lnTo>
                  <a:lnTo>
                    <a:pt x="15392931" y="19928948"/>
                  </a:lnTo>
                  <a:lnTo>
                    <a:pt x="15392931" y="19812064"/>
                  </a:lnTo>
                  <a:close/>
                </a:path>
                <a:path w="15393035" h="20104100">
                  <a:moveTo>
                    <a:pt x="15334624" y="20092440"/>
                  </a:moveTo>
                  <a:lnTo>
                    <a:pt x="15276094" y="20092440"/>
                  </a:lnTo>
                  <a:lnTo>
                    <a:pt x="15276094" y="20104100"/>
                  </a:lnTo>
                  <a:lnTo>
                    <a:pt x="15334624" y="20104100"/>
                  </a:lnTo>
                  <a:lnTo>
                    <a:pt x="15334624" y="20092440"/>
                  </a:lnTo>
                  <a:close/>
                </a:path>
                <a:path w="15393035" h="20104100">
                  <a:moveTo>
                    <a:pt x="15392931" y="19987392"/>
                  </a:moveTo>
                  <a:lnTo>
                    <a:pt x="15387100" y="19987392"/>
                  </a:lnTo>
                  <a:lnTo>
                    <a:pt x="15387100" y="20045796"/>
                  </a:lnTo>
                  <a:lnTo>
                    <a:pt x="15382976" y="20066220"/>
                  </a:lnTo>
                  <a:lnTo>
                    <a:pt x="15371730" y="20082900"/>
                  </a:lnTo>
                  <a:lnTo>
                    <a:pt x="15355050" y="20094148"/>
                  </a:lnTo>
                  <a:lnTo>
                    <a:pt x="15334624" y="20098270"/>
                  </a:lnTo>
                  <a:lnTo>
                    <a:pt x="15334624" y="20104100"/>
                  </a:lnTo>
                  <a:lnTo>
                    <a:pt x="15357321" y="20099520"/>
                  </a:lnTo>
                  <a:lnTo>
                    <a:pt x="15375854" y="20087024"/>
                  </a:lnTo>
                  <a:lnTo>
                    <a:pt x="15388350" y="20068490"/>
                  </a:lnTo>
                  <a:lnTo>
                    <a:pt x="15392931" y="20045796"/>
                  </a:lnTo>
                  <a:lnTo>
                    <a:pt x="15392931" y="19987392"/>
                  </a:lnTo>
                  <a:close/>
                </a:path>
                <a:path w="15393035" h="20104100">
                  <a:moveTo>
                    <a:pt x="15387100" y="19987392"/>
                  </a:moveTo>
                  <a:lnTo>
                    <a:pt x="15381270" y="19987392"/>
                  </a:lnTo>
                  <a:lnTo>
                    <a:pt x="15381269" y="20045796"/>
                  </a:lnTo>
                  <a:lnTo>
                    <a:pt x="15377604" y="20063952"/>
                  </a:lnTo>
                  <a:lnTo>
                    <a:pt x="15367607" y="20078778"/>
                  </a:lnTo>
                  <a:lnTo>
                    <a:pt x="15352781" y="20088774"/>
                  </a:lnTo>
                  <a:lnTo>
                    <a:pt x="15334624" y="20092440"/>
                  </a:lnTo>
                  <a:lnTo>
                    <a:pt x="15334624" y="20098270"/>
                  </a:lnTo>
                  <a:lnTo>
                    <a:pt x="15355050" y="20094148"/>
                  </a:lnTo>
                  <a:lnTo>
                    <a:pt x="15371730" y="20082900"/>
                  </a:lnTo>
                  <a:lnTo>
                    <a:pt x="15382976" y="20066220"/>
                  </a:lnTo>
                  <a:lnTo>
                    <a:pt x="15387100" y="20045796"/>
                  </a:lnTo>
                  <a:lnTo>
                    <a:pt x="15387100" y="19987392"/>
                  </a:lnTo>
                  <a:close/>
                </a:path>
                <a:path w="15393035" h="20104100">
                  <a:moveTo>
                    <a:pt x="15217564" y="20092440"/>
                  </a:moveTo>
                  <a:lnTo>
                    <a:pt x="15100504" y="20092440"/>
                  </a:lnTo>
                  <a:lnTo>
                    <a:pt x="15100504" y="20104100"/>
                  </a:lnTo>
                  <a:lnTo>
                    <a:pt x="15217564" y="20104100"/>
                  </a:lnTo>
                  <a:lnTo>
                    <a:pt x="15217564" y="20092440"/>
                  </a:lnTo>
                  <a:close/>
                </a:path>
                <a:path w="15393035" h="20104100">
                  <a:moveTo>
                    <a:pt x="15041974" y="20092440"/>
                  </a:moveTo>
                  <a:lnTo>
                    <a:pt x="14924914" y="20092440"/>
                  </a:lnTo>
                  <a:lnTo>
                    <a:pt x="14924914" y="20104100"/>
                  </a:lnTo>
                  <a:lnTo>
                    <a:pt x="15041974" y="20104100"/>
                  </a:lnTo>
                  <a:lnTo>
                    <a:pt x="15041974" y="20092440"/>
                  </a:lnTo>
                  <a:close/>
                </a:path>
                <a:path w="15393035" h="20104100">
                  <a:moveTo>
                    <a:pt x="14866386" y="20092440"/>
                  </a:moveTo>
                  <a:lnTo>
                    <a:pt x="14749325" y="20092440"/>
                  </a:lnTo>
                  <a:lnTo>
                    <a:pt x="14749325" y="20104100"/>
                  </a:lnTo>
                  <a:lnTo>
                    <a:pt x="14866386" y="20104100"/>
                  </a:lnTo>
                  <a:lnTo>
                    <a:pt x="14866386" y="20092440"/>
                  </a:lnTo>
                  <a:close/>
                </a:path>
                <a:path w="15393035" h="20104100">
                  <a:moveTo>
                    <a:pt x="14690795" y="20092440"/>
                  </a:moveTo>
                  <a:lnTo>
                    <a:pt x="14573735" y="20092440"/>
                  </a:lnTo>
                  <a:lnTo>
                    <a:pt x="14573735" y="20104100"/>
                  </a:lnTo>
                  <a:lnTo>
                    <a:pt x="14690795" y="20104100"/>
                  </a:lnTo>
                  <a:lnTo>
                    <a:pt x="14690795" y="20092440"/>
                  </a:lnTo>
                  <a:close/>
                </a:path>
                <a:path w="15393035" h="20104100">
                  <a:moveTo>
                    <a:pt x="14515205" y="20092440"/>
                  </a:moveTo>
                  <a:lnTo>
                    <a:pt x="14398145" y="20092440"/>
                  </a:lnTo>
                  <a:lnTo>
                    <a:pt x="14398145" y="20104100"/>
                  </a:lnTo>
                  <a:lnTo>
                    <a:pt x="14515205" y="20104100"/>
                  </a:lnTo>
                  <a:lnTo>
                    <a:pt x="14515205" y="20092440"/>
                  </a:lnTo>
                  <a:close/>
                </a:path>
                <a:path w="15393035" h="20104100">
                  <a:moveTo>
                    <a:pt x="14339615" y="20092440"/>
                  </a:moveTo>
                  <a:lnTo>
                    <a:pt x="14222555" y="20092440"/>
                  </a:lnTo>
                  <a:lnTo>
                    <a:pt x="14222555" y="20104100"/>
                  </a:lnTo>
                  <a:lnTo>
                    <a:pt x="14339615" y="20104100"/>
                  </a:lnTo>
                  <a:lnTo>
                    <a:pt x="14339615" y="20092440"/>
                  </a:lnTo>
                  <a:close/>
                </a:path>
                <a:path w="15393035" h="20104100">
                  <a:moveTo>
                    <a:pt x="14164025" y="20092440"/>
                  </a:moveTo>
                  <a:lnTo>
                    <a:pt x="14046965" y="20092440"/>
                  </a:lnTo>
                  <a:lnTo>
                    <a:pt x="14046965" y="20104100"/>
                  </a:lnTo>
                  <a:lnTo>
                    <a:pt x="14164025" y="20104100"/>
                  </a:lnTo>
                  <a:lnTo>
                    <a:pt x="14164025" y="20092440"/>
                  </a:lnTo>
                  <a:close/>
                </a:path>
                <a:path w="15393035" h="20104100">
                  <a:moveTo>
                    <a:pt x="13988435" y="20092440"/>
                  </a:moveTo>
                  <a:lnTo>
                    <a:pt x="13871376" y="20092440"/>
                  </a:lnTo>
                  <a:lnTo>
                    <a:pt x="13871376" y="20104100"/>
                  </a:lnTo>
                  <a:lnTo>
                    <a:pt x="13988435" y="20104100"/>
                  </a:lnTo>
                  <a:lnTo>
                    <a:pt x="13988435" y="20092440"/>
                  </a:lnTo>
                  <a:close/>
                </a:path>
                <a:path w="15393035" h="20104100">
                  <a:moveTo>
                    <a:pt x="13812846" y="20092440"/>
                  </a:moveTo>
                  <a:lnTo>
                    <a:pt x="13695786" y="20092440"/>
                  </a:lnTo>
                  <a:lnTo>
                    <a:pt x="13695786" y="20104100"/>
                  </a:lnTo>
                  <a:lnTo>
                    <a:pt x="13812846" y="20104100"/>
                  </a:lnTo>
                  <a:lnTo>
                    <a:pt x="13812846" y="20092440"/>
                  </a:lnTo>
                  <a:close/>
                </a:path>
                <a:path w="15393035" h="20104100">
                  <a:moveTo>
                    <a:pt x="13637256" y="20092440"/>
                  </a:moveTo>
                  <a:lnTo>
                    <a:pt x="13520196" y="20092440"/>
                  </a:lnTo>
                  <a:lnTo>
                    <a:pt x="13520196" y="20104100"/>
                  </a:lnTo>
                  <a:lnTo>
                    <a:pt x="13637256" y="20104100"/>
                  </a:lnTo>
                  <a:lnTo>
                    <a:pt x="13637256" y="20092440"/>
                  </a:lnTo>
                  <a:close/>
                </a:path>
                <a:path w="15393035" h="20104100">
                  <a:moveTo>
                    <a:pt x="13461666" y="20092440"/>
                  </a:moveTo>
                  <a:lnTo>
                    <a:pt x="13344606" y="20092440"/>
                  </a:lnTo>
                  <a:lnTo>
                    <a:pt x="13344606" y="20104100"/>
                  </a:lnTo>
                  <a:lnTo>
                    <a:pt x="13461666" y="20104100"/>
                  </a:lnTo>
                  <a:lnTo>
                    <a:pt x="13461666" y="20092440"/>
                  </a:lnTo>
                  <a:close/>
                </a:path>
                <a:path w="15393035" h="20104100">
                  <a:moveTo>
                    <a:pt x="13286076" y="20092440"/>
                  </a:moveTo>
                  <a:lnTo>
                    <a:pt x="13169017" y="20092440"/>
                  </a:lnTo>
                  <a:lnTo>
                    <a:pt x="13169017" y="20104100"/>
                  </a:lnTo>
                  <a:lnTo>
                    <a:pt x="13286076" y="20104100"/>
                  </a:lnTo>
                  <a:lnTo>
                    <a:pt x="13286076" y="20092440"/>
                  </a:lnTo>
                  <a:close/>
                </a:path>
                <a:path w="15393035" h="20104100">
                  <a:moveTo>
                    <a:pt x="13110487" y="20092440"/>
                  </a:moveTo>
                  <a:lnTo>
                    <a:pt x="12993427" y="20092440"/>
                  </a:lnTo>
                  <a:lnTo>
                    <a:pt x="12993427" y="20104100"/>
                  </a:lnTo>
                  <a:lnTo>
                    <a:pt x="13110487" y="20104100"/>
                  </a:lnTo>
                  <a:lnTo>
                    <a:pt x="13110487" y="20092440"/>
                  </a:lnTo>
                  <a:close/>
                </a:path>
                <a:path w="15393035" h="20104100">
                  <a:moveTo>
                    <a:pt x="12934897" y="20092440"/>
                  </a:moveTo>
                  <a:lnTo>
                    <a:pt x="12817837" y="20092440"/>
                  </a:lnTo>
                  <a:lnTo>
                    <a:pt x="12817837" y="20104100"/>
                  </a:lnTo>
                  <a:lnTo>
                    <a:pt x="12934897" y="20104100"/>
                  </a:lnTo>
                  <a:lnTo>
                    <a:pt x="12934897" y="20092440"/>
                  </a:lnTo>
                  <a:close/>
                </a:path>
                <a:path w="15393035" h="20104100">
                  <a:moveTo>
                    <a:pt x="12759307" y="20092440"/>
                  </a:moveTo>
                  <a:lnTo>
                    <a:pt x="12642247" y="20092440"/>
                  </a:lnTo>
                  <a:lnTo>
                    <a:pt x="12642247" y="20104100"/>
                  </a:lnTo>
                  <a:lnTo>
                    <a:pt x="12759307" y="20104100"/>
                  </a:lnTo>
                  <a:lnTo>
                    <a:pt x="12759307" y="20092440"/>
                  </a:lnTo>
                  <a:close/>
                </a:path>
                <a:path w="15393035" h="20104100">
                  <a:moveTo>
                    <a:pt x="12583718" y="20092440"/>
                  </a:moveTo>
                  <a:lnTo>
                    <a:pt x="12466658" y="20092440"/>
                  </a:lnTo>
                  <a:lnTo>
                    <a:pt x="12466658" y="20104100"/>
                  </a:lnTo>
                  <a:lnTo>
                    <a:pt x="12583718" y="20104100"/>
                  </a:lnTo>
                  <a:lnTo>
                    <a:pt x="12583718" y="20092440"/>
                  </a:lnTo>
                  <a:close/>
                </a:path>
                <a:path w="15393035" h="20104100">
                  <a:moveTo>
                    <a:pt x="12408128" y="20092440"/>
                  </a:moveTo>
                  <a:lnTo>
                    <a:pt x="12291068" y="20092440"/>
                  </a:lnTo>
                  <a:lnTo>
                    <a:pt x="12291068" y="20104100"/>
                  </a:lnTo>
                  <a:lnTo>
                    <a:pt x="12408128" y="20104100"/>
                  </a:lnTo>
                  <a:lnTo>
                    <a:pt x="12408128" y="20092440"/>
                  </a:lnTo>
                  <a:close/>
                </a:path>
                <a:path w="15393035" h="20104100">
                  <a:moveTo>
                    <a:pt x="12232538" y="20092440"/>
                  </a:moveTo>
                  <a:lnTo>
                    <a:pt x="12115477" y="20092440"/>
                  </a:lnTo>
                  <a:lnTo>
                    <a:pt x="12115477" y="20104100"/>
                  </a:lnTo>
                  <a:lnTo>
                    <a:pt x="12232538" y="20104100"/>
                  </a:lnTo>
                  <a:lnTo>
                    <a:pt x="12232538" y="20092440"/>
                  </a:lnTo>
                  <a:close/>
                </a:path>
                <a:path w="15393035" h="20104100">
                  <a:moveTo>
                    <a:pt x="12056947" y="20092440"/>
                  </a:moveTo>
                  <a:lnTo>
                    <a:pt x="11939888" y="20092440"/>
                  </a:lnTo>
                  <a:lnTo>
                    <a:pt x="11939888" y="20104100"/>
                  </a:lnTo>
                  <a:lnTo>
                    <a:pt x="12056947" y="20104100"/>
                  </a:lnTo>
                  <a:lnTo>
                    <a:pt x="12056947" y="20092440"/>
                  </a:lnTo>
                  <a:close/>
                </a:path>
                <a:path w="15393035" h="20104100">
                  <a:moveTo>
                    <a:pt x="11881358" y="20092440"/>
                  </a:moveTo>
                  <a:lnTo>
                    <a:pt x="11764299" y="20092440"/>
                  </a:lnTo>
                  <a:lnTo>
                    <a:pt x="11764299" y="20104100"/>
                  </a:lnTo>
                  <a:lnTo>
                    <a:pt x="11881358" y="20104100"/>
                  </a:lnTo>
                  <a:lnTo>
                    <a:pt x="11881358" y="20092440"/>
                  </a:lnTo>
                  <a:close/>
                </a:path>
                <a:path w="15393035" h="20104100">
                  <a:moveTo>
                    <a:pt x="11705768" y="20092440"/>
                  </a:moveTo>
                  <a:lnTo>
                    <a:pt x="11588708" y="20092440"/>
                  </a:lnTo>
                  <a:lnTo>
                    <a:pt x="11588708" y="20104100"/>
                  </a:lnTo>
                  <a:lnTo>
                    <a:pt x="11705768" y="20104100"/>
                  </a:lnTo>
                  <a:lnTo>
                    <a:pt x="11705768" y="20092440"/>
                  </a:lnTo>
                  <a:close/>
                </a:path>
                <a:path w="15393035" h="20104100">
                  <a:moveTo>
                    <a:pt x="11530178" y="20092440"/>
                  </a:moveTo>
                  <a:lnTo>
                    <a:pt x="11413119" y="20092440"/>
                  </a:lnTo>
                  <a:lnTo>
                    <a:pt x="11413119" y="20104100"/>
                  </a:lnTo>
                  <a:lnTo>
                    <a:pt x="11530178" y="20104100"/>
                  </a:lnTo>
                  <a:lnTo>
                    <a:pt x="11530178" y="20092440"/>
                  </a:lnTo>
                  <a:close/>
                </a:path>
                <a:path w="15393035" h="20104100">
                  <a:moveTo>
                    <a:pt x="11354589" y="20092440"/>
                  </a:moveTo>
                  <a:lnTo>
                    <a:pt x="11237529" y="20092440"/>
                  </a:lnTo>
                  <a:lnTo>
                    <a:pt x="11237529" y="20104100"/>
                  </a:lnTo>
                  <a:lnTo>
                    <a:pt x="11354589" y="20104100"/>
                  </a:lnTo>
                  <a:lnTo>
                    <a:pt x="11354589" y="20092440"/>
                  </a:lnTo>
                  <a:close/>
                </a:path>
                <a:path w="15393035" h="20104100">
                  <a:moveTo>
                    <a:pt x="11178999" y="20092440"/>
                  </a:moveTo>
                  <a:lnTo>
                    <a:pt x="11061939" y="20092440"/>
                  </a:lnTo>
                  <a:lnTo>
                    <a:pt x="11061939" y="20104100"/>
                  </a:lnTo>
                  <a:lnTo>
                    <a:pt x="11178999" y="20104100"/>
                  </a:lnTo>
                  <a:lnTo>
                    <a:pt x="11178999" y="20092440"/>
                  </a:lnTo>
                  <a:close/>
                </a:path>
                <a:path w="15393035" h="20104100">
                  <a:moveTo>
                    <a:pt x="11003409" y="20092440"/>
                  </a:moveTo>
                  <a:lnTo>
                    <a:pt x="10886349" y="20092440"/>
                  </a:lnTo>
                  <a:lnTo>
                    <a:pt x="10886349" y="20104100"/>
                  </a:lnTo>
                  <a:lnTo>
                    <a:pt x="11003409" y="20104100"/>
                  </a:lnTo>
                  <a:lnTo>
                    <a:pt x="11003409" y="20092440"/>
                  </a:lnTo>
                  <a:close/>
                </a:path>
                <a:path w="15393035" h="20104100">
                  <a:moveTo>
                    <a:pt x="10827819" y="20092440"/>
                  </a:moveTo>
                  <a:lnTo>
                    <a:pt x="10710759" y="20092440"/>
                  </a:lnTo>
                  <a:lnTo>
                    <a:pt x="10710759" y="20104100"/>
                  </a:lnTo>
                  <a:lnTo>
                    <a:pt x="10827819" y="20104100"/>
                  </a:lnTo>
                  <a:lnTo>
                    <a:pt x="10827819" y="20092440"/>
                  </a:lnTo>
                  <a:close/>
                </a:path>
                <a:path w="15393035" h="20104100">
                  <a:moveTo>
                    <a:pt x="10652230" y="20092440"/>
                  </a:moveTo>
                  <a:lnTo>
                    <a:pt x="10535170" y="20092440"/>
                  </a:lnTo>
                  <a:lnTo>
                    <a:pt x="10535170" y="20104100"/>
                  </a:lnTo>
                  <a:lnTo>
                    <a:pt x="10652230" y="20104100"/>
                  </a:lnTo>
                  <a:lnTo>
                    <a:pt x="10652230" y="20092440"/>
                  </a:lnTo>
                  <a:close/>
                </a:path>
                <a:path w="15393035" h="20104100">
                  <a:moveTo>
                    <a:pt x="10476640" y="20092440"/>
                  </a:moveTo>
                  <a:lnTo>
                    <a:pt x="10359580" y="20092440"/>
                  </a:lnTo>
                  <a:lnTo>
                    <a:pt x="10359580" y="20104100"/>
                  </a:lnTo>
                  <a:lnTo>
                    <a:pt x="10476640" y="20104100"/>
                  </a:lnTo>
                  <a:lnTo>
                    <a:pt x="10476640" y="20092440"/>
                  </a:lnTo>
                  <a:close/>
                </a:path>
                <a:path w="15393035" h="20104100">
                  <a:moveTo>
                    <a:pt x="10301050" y="20092440"/>
                  </a:moveTo>
                  <a:lnTo>
                    <a:pt x="10183990" y="20092440"/>
                  </a:lnTo>
                  <a:lnTo>
                    <a:pt x="10183990" y="20104100"/>
                  </a:lnTo>
                  <a:lnTo>
                    <a:pt x="10301050" y="20104100"/>
                  </a:lnTo>
                  <a:lnTo>
                    <a:pt x="10301050" y="20092440"/>
                  </a:lnTo>
                  <a:close/>
                </a:path>
                <a:path w="15393035" h="20104100">
                  <a:moveTo>
                    <a:pt x="10125460" y="20092440"/>
                  </a:moveTo>
                  <a:lnTo>
                    <a:pt x="10008400" y="20092440"/>
                  </a:lnTo>
                  <a:lnTo>
                    <a:pt x="10008400" y="20104100"/>
                  </a:lnTo>
                  <a:lnTo>
                    <a:pt x="10125460" y="20104100"/>
                  </a:lnTo>
                  <a:lnTo>
                    <a:pt x="10125460" y="20092440"/>
                  </a:lnTo>
                  <a:close/>
                </a:path>
                <a:path w="15393035" h="20104100">
                  <a:moveTo>
                    <a:pt x="9949870" y="20092440"/>
                  </a:moveTo>
                  <a:lnTo>
                    <a:pt x="9832811" y="20092440"/>
                  </a:lnTo>
                  <a:lnTo>
                    <a:pt x="9832811" y="20104100"/>
                  </a:lnTo>
                  <a:lnTo>
                    <a:pt x="9949870" y="20104100"/>
                  </a:lnTo>
                  <a:lnTo>
                    <a:pt x="9949870" y="20092440"/>
                  </a:lnTo>
                  <a:close/>
                </a:path>
                <a:path w="15393035" h="20104100">
                  <a:moveTo>
                    <a:pt x="9774281" y="20092440"/>
                  </a:moveTo>
                  <a:lnTo>
                    <a:pt x="9657220" y="20092440"/>
                  </a:lnTo>
                  <a:lnTo>
                    <a:pt x="9657220" y="20104100"/>
                  </a:lnTo>
                  <a:lnTo>
                    <a:pt x="9774281" y="20104100"/>
                  </a:lnTo>
                  <a:lnTo>
                    <a:pt x="9774281" y="20092440"/>
                  </a:lnTo>
                  <a:close/>
                </a:path>
                <a:path w="15393035" h="20104100">
                  <a:moveTo>
                    <a:pt x="9598690" y="20092440"/>
                  </a:moveTo>
                  <a:lnTo>
                    <a:pt x="9481631" y="20092440"/>
                  </a:lnTo>
                  <a:lnTo>
                    <a:pt x="9481631" y="20104100"/>
                  </a:lnTo>
                  <a:lnTo>
                    <a:pt x="9598690" y="20104100"/>
                  </a:lnTo>
                  <a:lnTo>
                    <a:pt x="9598690" y="20092440"/>
                  </a:lnTo>
                  <a:close/>
                </a:path>
                <a:path w="15393035" h="20104100">
                  <a:moveTo>
                    <a:pt x="9423101" y="20092440"/>
                  </a:moveTo>
                  <a:lnTo>
                    <a:pt x="9306041" y="20092440"/>
                  </a:lnTo>
                  <a:lnTo>
                    <a:pt x="9306041" y="20104100"/>
                  </a:lnTo>
                  <a:lnTo>
                    <a:pt x="9423101" y="20104100"/>
                  </a:lnTo>
                  <a:lnTo>
                    <a:pt x="9423101" y="20092440"/>
                  </a:lnTo>
                  <a:close/>
                </a:path>
                <a:path w="15393035" h="20104100">
                  <a:moveTo>
                    <a:pt x="9247511" y="20092440"/>
                  </a:moveTo>
                  <a:lnTo>
                    <a:pt x="9130451" y="20092440"/>
                  </a:lnTo>
                  <a:lnTo>
                    <a:pt x="9130451" y="20104100"/>
                  </a:lnTo>
                  <a:lnTo>
                    <a:pt x="9247511" y="20104100"/>
                  </a:lnTo>
                  <a:lnTo>
                    <a:pt x="9247511" y="20092440"/>
                  </a:lnTo>
                  <a:close/>
                </a:path>
                <a:path w="15393035" h="20104100">
                  <a:moveTo>
                    <a:pt x="9071921" y="20092440"/>
                  </a:moveTo>
                  <a:lnTo>
                    <a:pt x="8954861" y="20092440"/>
                  </a:lnTo>
                  <a:lnTo>
                    <a:pt x="8954861" y="20104100"/>
                  </a:lnTo>
                  <a:lnTo>
                    <a:pt x="9071921" y="20104100"/>
                  </a:lnTo>
                  <a:lnTo>
                    <a:pt x="9071921" y="20092440"/>
                  </a:lnTo>
                  <a:close/>
                </a:path>
                <a:path w="15393035" h="20104100">
                  <a:moveTo>
                    <a:pt x="8896331" y="20092440"/>
                  </a:moveTo>
                  <a:lnTo>
                    <a:pt x="8779270" y="20092440"/>
                  </a:lnTo>
                  <a:lnTo>
                    <a:pt x="8779270" y="20104100"/>
                  </a:lnTo>
                  <a:lnTo>
                    <a:pt x="8896331" y="20104100"/>
                  </a:lnTo>
                  <a:lnTo>
                    <a:pt x="8896331" y="20092440"/>
                  </a:lnTo>
                  <a:close/>
                </a:path>
                <a:path w="15393035" h="20104100">
                  <a:moveTo>
                    <a:pt x="8720740" y="20092440"/>
                  </a:moveTo>
                  <a:lnTo>
                    <a:pt x="8603680" y="20092440"/>
                  </a:lnTo>
                  <a:lnTo>
                    <a:pt x="8603680" y="20104100"/>
                  </a:lnTo>
                  <a:lnTo>
                    <a:pt x="8720740" y="20104100"/>
                  </a:lnTo>
                  <a:lnTo>
                    <a:pt x="8720740" y="20092440"/>
                  </a:lnTo>
                  <a:close/>
                </a:path>
                <a:path w="15393035" h="20104100">
                  <a:moveTo>
                    <a:pt x="8545150" y="20092440"/>
                  </a:moveTo>
                  <a:lnTo>
                    <a:pt x="8428090" y="20092440"/>
                  </a:lnTo>
                  <a:lnTo>
                    <a:pt x="8428090" y="20104100"/>
                  </a:lnTo>
                  <a:lnTo>
                    <a:pt x="8545150" y="20104100"/>
                  </a:lnTo>
                  <a:lnTo>
                    <a:pt x="8545150" y="20092440"/>
                  </a:lnTo>
                  <a:close/>
                </a:path>
                <a:path w="15393035" h="20104100">
                  <a:moveTo>
                    <a:pt x="8369560" y="20092440"/>
                  </a:moveTo>
                  <a:lnTo>
                    <a:pt x="8252500" y="20092440"/>
                  </a:lnTo>
                  <a:lnTo>
                    <a:pt x="8252500" y="20104100"/>
                  </a:lnTo>
                  <a:lnTo>
                    <a:pt x="8369560" y="20104100"/>
                  </a:lnTo>
                  <a:lnTo>
                    <a:pt x="8369560" y="20092440"/>
                  </a:lnTo>
                  <a:close/>
                </a:path>
                <a:path w="15393035" h="20104100">
                  <a:moveTo>
                    <a:pt x="8193970" y="20092440"/>
                  </a:moveTo>
                  <a:lnTo>
                    <a:pt x="8076910" y="20092440"/>
                  </a:lnTo>
                  <a:lnTo>
                    <a:pt x="8076910" y="20104100"/>
                  </a:lnTo>
                  <a:lnTo>
                    <a:pt x="8193970" y="20104100"/>
                  </a:lnTo>
                  <a:lnTo>
                    <a:pt x="8193970" y="20092440"/>
                  </a:lnTo>
                  <a:close/>
                </a:path>
                <a:path w="15393035" h="20104100">
                  <a:moveTo>
                    <a:pt x="8018380" y="20092440"/>
                  </a:moveTo>
                  <a:lnTo>
                    <a:pt x="7901320" y="20092440"/>
                  </a:lnTo>
                  <a:lnTo>
                    <a:pt x="7901320" y="20104100"/>
                  </a:lnTo>
                  <a:lnTo>
                    <a:pt x="8018380" y="20104100"/>
                  </a:lnTo>
                  <a:lnTo>
                    <a:pt x="8018380" y="20092440"/>
                  </a:lnTo>
                  <a:close/>
                </a:path>
                <a:path w="15393035" h="20104100">
                  <a:moveTo>
                    <a:pt x="7842790" y="20092440"/>
                  </a:moveTo>
                  <a:lnTo>
                    <a:pt x="7725730" y="20092440"/>
                  </a:lnTo>
                  <a:lnTo>
                    <a:pt x="7725730" y="20104100"/>
                  </a:lnTo>
                  <a:lnTo>
                    <a:pt x="7842790" y="20104100"/>
                  </a:lnTo>
                  <a:lnTo>
                    <a:pt x="7842790" y="20092440"/>
                  </a:lnTo>
                  <a:close/>
                </a:path>
                <a:path w="15393035" h="20104100">
                  <a:moveTo>
                    <a:pt x="7667200" y="20092440"/>
                  </a:moveTo>
                  <a:lnTo>
                    <a:pt x="7550139" y="20092440"/>
                  </a:lnTo>
                  <a:lnTo>
                    <a:pt x="7550139" y="20104100"/>
                  </a:lnTo>
                  <a:lnTo>
                    <a:pt x="7667200" y="20104100"/>
                  </a:lnTo>
                  <a:lnTo>
                    <a:pt x="7667200" y="20092440"/>
                  </a:lnTo>
                  <a:close/>
                </a:path>
                <a:path w="15393035" h="20104100">
                  <a:moveTo>
                    <a:pt x="7491609" y="20092440"/>
                  </a:moveTo>
                  <a:lnTo>
                    <a:pt x="7374549" y="20092440"/>
                  </a:lnTo>
                  <a:lnTo>
                    <a:pt x="7374549" y="20104100"/>
                  </a:lnTo>
                  <a:lnTo>
                    <a:pt x="7491609" y="20104100"/>
                  </a:lnTo>
                  <a:lnTo>
                    <a:pt x="7491609" y="20092440"/>
                  </a:lnTo>
                  <a:close/>
                </a:path>
                <a:path w="15393035" h="20104100">
                  <a:moveTo>
                    <a:pt x="7316019" y="20092440"/>
                  </a:moveTo>
                  <a:lnTo>
                    <a:pt x="7198959" y="20092440"/>
                  </a:lnTo>
                  <a:lnTo>
                    <a:pt x="7198959" y="20104100"/>
                  </a:lnTo>
                  <a:lnTo>
                    <a:pt x="7316019" y="20104100"/>
                  </a:lnTo>
                  <a:lnTo>
                    <a:pt x="7316019" y="20092440"/>
                  </a:lnTo>
                  <a:close/>
                </a:path>
                <a:path w="15393035" h="20104100">
                  <a:moveTo>
                    <a:pt x="7140429" y="20092440"/>
                  </a:moveTo>
                  <a:lnTo>
                    <a:pt x="7023369" y="20092440"/>
                  </a:lnTo>
                  <a:lnTo>
                    <a:pt x="7023369" y="20104100"/>
                  </a:lnTo>
                  <a:lnTo>
                    <a:pt x="7140429" y="20104100"/>
                  </a:lnTo>
                  <a:lnTo>
                    <a:pt x="7140429" y="20092440"/>
                  </a:lnTo>
                  <a:close/>
                </a:path>
                <a:path w="15393035" h="20104100">
                  <a:moveTo>
                    <a:pt x="6964838" y="20092440"/>
                  </a:moveTo>
                  <a:lnTo>
                    <a:pt x="6847779" y="20092440"/>
                  </a:lnTo>
                  <a:lnTo>
                    <a:pt x="6847779" y="20104100"/>
                  </a:lnTo>
                  <a:lnTo>
                    <a:pt x="6964838" y="20104100"/>
                  </a:lnTo>
                  <a:lnTo>
                    <a:pt x="6964838" y="20092440"/>
                  </a:lnTo>
                  <a:close/>
                </a:path>
                <a:path w="15393035" h="20104100">
                  <a:moveTo>
                    <a:pt x="6789250" y="20092440"/>
                  </a:moveTo>
                  <a:lnTo>
                    <a:pt x="6672189" y="20092440"/>
                  </a:lnTo>
                  <a:lnTo>
                    <a:pt x="6672189" y="20104100"/>
                  </a:lnTo>
                  <a:lnTo>
                    <a:pt x="6789250" y="20104100"/>
                  </a:lnTo>
                  <a:lnTo>
                    <a:pt x="6789250" y="20092440"/>
                  </a:lnTo>
                  <a:close/>
                </a:path>
                <a:path w="15393035" h="20104100">
                  <a:moveTo>
                    <a:pt x="6613659" y="20092440"/>
                  </a:moveTo>
                  <a:lnTo>
                    <a:pt x="6496598" y="20092440"/>
                  </a:lnTo>
                  <a:lnTo>
                    <a:pt x="6496598" y="20104100"/>
                  </a:lnTo>
                  <a:lnTo>
                    <a:pt x="6613659" y="20104100"/>
                  </a:lnTo>
                  <a:lnTo>
                    <a:pt x="6613659" y="20092440"/>
                  </a:lnTo>
                  <a:close/>
                </a:path>
                <a:path w="15393035" h="20104100">
                  <a:moveTo>
                    <a:pt x="6438069" y="20092440"/>
                  </a:moveTo>
                  <a:lnTo>
                    <a:pt x="6321008" y="20092440"/>
                  </a:lnTo>
                  <a:lnTo>
                    <a:pt x="6321008" y="20104100"/>
                  </a:lnTo>
                  <a:lnTo>
                    <a:pt x="6438069" y="20104100"/>
                  </a:lnTo>
                  <a:lnTo>
                    <a:pt x="6438069" y="20092440"/>
                  </a:lnTo>
                  <a:close/>
                </a:path>
                <a:path w="15393035" h="20104100">
                  <a:moveTo>
                    <a:pt x="6262478" y="20092440"/>
                  </a:moveTo>
                  <a:lnTo>
                    <a:pt x="6145418" y="20092440"/>
                  </a:lnTo>
                  <a:lnTo>
                    <a:pt x="6145418" y="20104100"/>
                  </a:lnTo>
                  <a:lnTo>
                    <a:pt x="6262478" y="20104100"/>
                  </a:lnTo>
                  <a:lnTo>
                    <a:pt x="6262478" y="20092440"/>
                  </a:lnTo>
                  <a:close/>
                </a:path>
                <a:path w="15393035" h="20104100">
                  <a:moveTo>
                    <a:pt x="6086888" y="20092440"/>
                  </a:moveTo>
                  <a:lnTo>
                    <a:pt x="5969828" y="20092440"/>
                  </a:lnTo>
                  <a:lnTo>
                    <a:pt x="5969828" y="20104100"/>
                  </a:lnTo>
                  <a:lnTo>
                    <a:pt x="6086888" y="20104100"/>
                  </a:lnTo>
                  <a:lnTo>
                    <a:pt x="6086888" y="20092440"/>
                  </a:lnTo>
                  <a:close/>
                </a:path>
                <a:path w="15393035" h="20104100">
                  <a:moveTo>
                    <a:pt x="5911298" y="20092440"/>
                  </a:moveTo>
                  <a:lnTo>
                    <a:pt x="5794238" y="20092440"/>
                  </a:lnTo>
                  <a:lnTo>
                    <a:pt x="5794238" y="20104100"/>
                  </a:lnTo>
                  <a:lnTo>
                    <a:pt x="5911298" y="20104100"/>
                  </a:lnTo>
                  <a:lnTo>
                    <a:pt x="5911298" y="20092440"/>
                  </a:lnTo>
                  <a:close/>
                </a:path>
                <a:path w="15393035" h="20104100">
                  <a:moveTo>
                    <a:pt x="5735708" y="20092440"/>
                  </a:moveTo>
                  <a:lnTo>
                    <a:pt x="5618648" y="20092440"/>
                  </a:lnTo>
                  <a:lnTo>
                    <a:pt x="5618648" y="20104100"/>
                  </a:lnTo>
                  <a:lnTo>
                    <a:pt x="5735708" y="20104100"/>
                  </a:lnTo>
                  <a:lnTo>
                    <a:pt x="5735708" y="20092440"/>
                  </a:lnTo>
                  <a:close/>
                </a:path>
                <a:path w="15393035" h="20104100">
                  <a:moveTo>
                    <a:pt x="5560117" y="20092440"/>
                  </a:moveTo>
                  <a:lnTo>
                    <a:pt x="5443057" y="20092440"/>
                  </a:lnTo>
                  <a:lnTo>
                    <a:pt x="5443057" y="20104100"/>
                  </a:lnTo>
                  <a:lnTo>
                    <a:pt x="5560117" y="20104100"/>
                  </a:lnTo>
                  <a:lnTo>
                    <a:pt x="5560117" y="20092440"/>
                  </a:lnTo>
                  <a:close/>
                </a:path>
                <a:path w="15393035" h="20104100">
                  <a:moveTo>
                    <a:pt x="5384528" y="20092440"/>
                  </a:moveTo>
                  <a:lnTo>
                    <a:pt x="5267467" y="20092440"/>
                  </a:lnTo>
                  <a:lnTo>
                    <a:pt x="5267467" y="20104100"/>
                  </a:lnTo>
                  <a:lnTo>
                    <a:pt x="5384528" y="20104100"/>
                  </a:lnTo>
                  <a:lnTo>
                    <a:pt x="5384528" y="20092440"/>
                  </a:lnTo>
                  <a:close/>
                </a:path>
                <a:path w="15393035" h="20104100">
                  <a:moveTo>
                    <a:pt x="5208938" y="20092440"/>
                  </a:moveTo>
                  <a:lnTo>
                    <a:pt x="5091877" y="20092440"/>
                  </a:lnTo>
                  <a:lnTo>
                    <a:pt x="5091877" y="20104100"/>
                  </a:lnTo>
                  <a:lnTo>
                    <a:pt x="5208938" y="20104100"/>
                  </a:lnTo>
                  <a:lnTo>
                    <a:pt x="5208938" y="20092440"/>
                  </a:lnTo>
                  <a:close/>
                </a:path>
                <a:path w="15393035" h="20104100">
                  <a:moveTo>
                    <a:pt x="5033347" y="20092440"/>
                  </a:moveTo>
                  <a:lnTo>
                    <a:pt x="4916288" y="20092440"/>
                  </a:lnTo>
                  <a:lnTo>
                    <a:pt x="4916288" y="20104100"/>
                  </a:lnTo>
                  <a:lnTo>
                    <a:pt x="5033347" y="20104100"/>
                  </a:lnTo>
                  <a:lnTo>
                    <a:pt x="5033347" y="20092440"/>
                  </a:lnTo>
                  <a:close/>
                </a:path>
                <a:path w="15393035" h="20104100">
                  <a:moveTo>
                    <a:pt x="4857757" y="20092440"/>
                  </a:moveTo>
                  <a:lnTo>
                    <a:pt x="4740697" y="20092440"/>
                  </a:lnTo>
                  <a:lnTo>
                    <a:pt x="4740697" y="20104100"/>
                  </a:lnTo>
                  <a:lnTo>
                    <a:pt x="4857757" y="20104100"/>
                  </a:lnTo>
                  <a:lnTo>
                    <a:pt x="4857757" y="20092440"/>
                  </a:lnTo>
                  <a:close/>
                </a:path>
                <a:path w="15393035" h="20104100">
                  <a:moveTo>
                    <a:pt x="4682167" y="20092440"/>
                  </a:moveTo>
                  <a:lnTo>
                    <a:pt x="4565107" y="20092440"/>
                  </a:lnTo>
                  <a:lnTo>
                    <a:pt x="4565107" y="20104100"/>
                  </a:lnTo>
                  <a:lnTo>
                    <a:pt x="4682167" y="20104100"/>
                  </a:lnTo>
                  <a:lnTo>
                    <a:pt x="4682167" y="20092440"/>
                  </a:lnTo>
                  <a:close/>
                </a:path>
                <a:path w="15393035" h="20104100">
                  <a:moveTo>
                    <a:pt x="4506577" y="20092440"/>
                  </a:moveTo>
                  <a:lnTo>
                    <a:pt x="4389517" y="20092440"/>
                  </a:lnTo>
                  <a:lnTo>
                    <a:pt x="4389517" y="20104100"/>
                  </a:lnTo>
                  <a:lnTo>
                    <a:pt x="4506577" y="20104100"/>
                  </a:lnTo>
                  <a:lnTo>
                    <a:pt x="4506577" y="20092440"/>
                  </a:lnTo>
                  <a:close/>
                </a:path>
                <a:path w="15393035" h="20104100">
                  <a:moveTo>
                    <a:pt x="4330986" y="20092440"/>
                  </a:moveTo>
                  <a:lnTo>
                    <a:pt x="4213926" y="20092440"/>
                  </a:lnTo>
                  <a:lnTo>
                    <a:pt x="4213926" y="20104100"/>
                  </a:lnTo>
                  <a:lnTo>
                    <a:pt x="4330986" y="20104100"/>
                  </a:lnTo>
                  <a:lnTo>
                    <a:pt x="4330986" y="20092440"/>
                  </a:lnTo>
                  <a:close/>
                </a:path>
                <a:path w="15393035" h="20104100">
                  <a:moveTo>
                    <a:pt x="4155397" y="20092440"/>
                  </a:moveTo>
                  <a:lnTo>
                    <a:pt x="4038336" y="20092440"/>
                  </a:lnTo>
                  <a:lnTo>
                    <a:pt x="4038336" y="20104100"/>
                  </a:lnTo>
                  <a:lnTo>
                    <a:pt x="4155397" y="20104100"/>
                  </a:lnTo>
                  <a:lnTo>
                    <a:pt x="4155397" y="20092440"/>
                  </a:lnTo>
                  <a:close/>
                </a:path>
                <a:path w="15393035" h="20104100">
                  <a:moveTo>
                    <a:pt x="3979807" y="20092440"/>
                  </a:moveTo>
                  <a:lnTo>
                    <a:pt x="3862746" y="20092440"/>
                  </a:lnTo>
                  <a:lnTo>
                    <a:pt x="3862746" y="20104100"/>
                  </a:lnTo>
                  <a:lnTo>
                    <a:pt x="3979807" y="20104100"/>
                  </a:lnTo>
                  <a:lnTo>
                    <a:pt x="3979807" y="20092440"/>
                  </a:lnTo>
                  <a:close/>
                </a:path>
                <a:path w="15393035" h="20104100">
                  <a:moveTo>
                    <a:pt x="3804216" y="20092440"/>
                  </a:moveTo>
                  <a:lnTo>
                    <a:pt x="3687157" y="20092440"/>
                  </a:lnTo>
                  <a:lnTo>
                    <a:pt x="3687157" y="20104100"/>
                  </a:lnTo>
                  <a:lnTo>
                    <a:pt x="3804216" y="20104100"/>
                  </a:lnTo>
                  <a:lnTo>
                    <a:pt x="3804216" y="20092440"/>
                  </a:lnTo>
                  <a:close/>
                </a:path>
                <a:path w="15393035" h="20104100">
                  <a:moveTo>
                    <a:pt x="3628626" y="20092440"/>
                  </a:moveTo>
                  <a:lnTo>
                    <a:pt x="3511566" y="20092440"/>
                  </a:lnTo>
                  <a:lnTo>
                    <a:pt x="3511566" y="20104100"/>
                  </a:lnTo>
                  <a:lnTo>
                    <a:pt x="3628626" y="20104100"/>
                  </a:lnTo>
                  <a:lnTo>
                    <a:pt x="3628626" y="20092440"/>
                  </a:lnTo>
                  <a:close/>
                </a:path>
                <a:path w="15393035" h="20104100">
                  <a:moveTo>
                    <a:pt x="3453036" y="20092440"/>
                  </a:moveTo>
                  <a:lnTo>
                    <a:pt x="3335976" y="20092440"/>
                  </a:lnTo>
                  <a:lnTo>
                    <a:pt x="3335976" y="20104100"/>
                  </a:lnTo>
                  <a:lnTo>
                    <a:pt x="3453036" y="20104100"/>
                  </a:lnTo>
                  <a:lnTo>
                    <a:pt x="3453036" y="20092440"/>
                  </a:lnTo>
                  <a:close/>
                </a:path>
                <a:path w="15393035" h="20104100">
                  <a:moveTo>
                    <a:pt x="3277446" y="20092440"/>
                  </a:moveTo>
                  <a:lnTo>
                    <a:pt x="3160386" y="20092440"/>
                  </a:lnTo>
                  <a:lnTo>
                    <a:pt x="3160386" y="20104100"/>
                  </a:lnTo>
                  <a:lnTo>
                    <a:pt x="3277446" y="20104100"/>
                  </a:lnTo>
                  <a:lnTo>
                    <a:pt x="3277446" y="20092440"/>
                  </a:lnTo>
                  <a:close/>
                </a:path>
                <a:path w="15393035" h="20104100">
                  <a:moveTo>
                    <a:pt x="3101855" y="20092440"/>
                  </a:moveTo>
                  <a:lnTo>
                    <a:pt x="2984795" y="20092440"/>
                  </a:lnTo>
                  <a:lnTo>
                    <a:pt x="2984795" y="20104100"/>
                  </a:lnTo>
                  <a:lnTo>
                    <a:pt x="3101855" y="20104100"/>
                  </a:lnTo>
                  <a:lnTo>
                    <a:pt x="3101855" y="20092440"/>
                  </a:lnTo>
                  <a:close/>
                </a:path>
                <a:path w="15393035" h="20104100">
                  <a:moveTo>
                    <a:pt x="2926265" y="20092440"/>
                  </a:moveTo>
                  <a:lnTo>
                    <a:pt x="2809205" y="20092440"/>
                  </a:lnTo>
                  <a:lnTo>
                    <a:pt x="2809205" y="20104100"/>
                  </a:lnTo>
                  <a:lnTo>
                    <a:pt x="2926265" y="20104100"/>
                  </a:lnTo>
                  <a:lnTo>
                    <a:pt x="2926265" y="20092440"/>
                  </a:lnTo>
                  <a:close/>
                </a:path>
                <a:path w="15393035" h="20104100">
                  <a:moveTo>
                    <a:pt x="2750676" y="20092440"/>
                  </a:moveTo>
                  <a:lnTo>
                    <a:pt x="2633615" y="20092440"/>
                  </a:lnTo>
                  <a:lnTo>
                    <a:pt x="2633615" y="20104100"/>
                  </a:lnTo>
                  <a:lnTo>
                    <a:pt x="2750676" y="20104100"/>
                  </a:lnTo>
                  <a:lnTo>
                    <a:pt x="2750676" y="20092440"/>
                  </a:lnTo>
                  <a:close/>
                </a:path>
                <a:path w="15393035" h="20104100">
                  <a:moveTo>
                    <a:pt x="2575085" y="20092440"/>
                  </a:moveTo>
                  <a:lnTo>
                    <a:pt x="2458025" y="20092440"/>
                  </a:lnTo>
                  <a:lnTo>
                    <a:pt x="2458025" y="20104100"/>
                  </a:lnTo>
                  <a:lnTo>
                    <a:pt x="2575085" y="20104100"/>
                  </a:lnTo>
                  <a:lnTo>
                    <a:pt x="2575085" y="20092440"/>
                  </a:lnTo>
                  <a:close/>
                </a:path>
                <a:path w="15393035" h="20104100">
                  <a:moveTo>
                    <a:pt x="2399495" y="20092440"/>
                  </a:moveTo>
                  <a:lnTo>
                    <a:pt x="2282435" y="20092440"/>
                  </a:lnTo>
                  <a:lnTo>
                    <a:pt x="2282435" y="20104100"/>
                  </a:lnTo>
                  <a:lnTo>
                    <a:pt x="2399495" y="20104100"/>
                  </a:lnTo>
                  <a:lnTo>
                    <a:pt x="2399495" y="20092440"/>
                  </a:lnTo>
                  <a:close/>
                </a:path>
                <a:path w="15393035" h="20104100">
                  <a:moveTo>
                    <a:pt x="2223905" y="20092440"/>
                  </a:moveTo>
                  <a:lnTo>
                    <a:pt x="2106845" y="20092440"/>
                  </a:lnTo>
                  <a:lnTo>
                    <a:pt x="2106845" y="20104100"/>
                  </a:lnTo>
                  <a:lnTo>
                    <a:pt x="2223905" y="20104100"/>
                  </a:lnTo>
                  <a:lnTo>
                    <a:pt x="2223905" y="20092440"/>
                  </a:lnTo>
                  <a:close/>
                </a:path>
                <a:path w="15393035" h="20104100">
                  <a:moveTo>
                    <a:pt x="2048315" y="20092440"/>
                  </a:moveTo>
                  <a:lnTo>
                    <a:pt x="1931255" y="20092440"/>
                  </a:lnTo>
                  <a:lnTo>
                    <a:pt x="1931255" y="20104100"/>
                  </a:lnTo>
                  <a:lnTo>
                    <a:pt x="2048315" y="20104100"/>
                  </a:lnTo>
                  <a:lnTo>
                    <a:pt x="2048315" y="20092440"/>
                  </a:lnTo>
                  <a:close/>
                </a:path>
                <a:path w="15393035" h="20104100">
                  <a:moveTo>
                    <a:pt x="1872724" y="20092440"/>
                  </a:moveTo>
                  <a:lnTo>
                    <a:pt x="1755665" y="20092440"/>
                  </a:lnTo>
                  <a:lnTo>
                    <a:pt x="1755665" y="20104100"/>
                  </a:lnTo>
                  <a:lnTo>
                    <a:pt x="1872724" y="20104100"/>
                  </a:lnTo>
                  <a:lnTo>
                    <a:pt x="1872724" y="20092440"/>
                  </a:lnTo>
                  <a:close/>
                </a:path>
                <a:path w="15393035" h="20104100">
                  <a:moveTo>
                    <a:pt x="1697134" y="20092440"/>
                  </a:moveTo>
                  <a:lnTo>
                    <a:pt x="1580074" y="20092440"/>
                  </a:lnTo>
                  <a:lnTo>
                    <a:pt x="1580074" y="20104100"/>
                  </a:lnTo>
                  <a:lnTo>
                    <a:pt x="1697134" y="20104100"/>
                  </a:lnTo>
                  <a:lnTo>
                    <a:pt x="1697134" y="20092440"/>
                  </a:lnTo>
                  <a:close/>
                </a:path>
                <a:path w="15393035" h="20104100">
                  <a:moveTo>
                    <a:pt x="1521545" y="20092440"/>
                  </a:moveTo>
                  <a:lnTo>
                    <a:pt x="1404484" y="20092440"/>
                  </a:lnTo>
                  <a:lnTo>
                    <a:pt x="1404484" y="20104100"/>
                  </a:lnTo>
                  <a:lnTo>
                    <a:pt x="1521545" y="20104100"/>
                  </a:lnTo>
                  <a:lnTo>
                    <a:pt x="1521545" y="20092440"/>
                  </a:lnTo>
                  <a:close/>
                </a:path>
                <a:path w="15393035" h="20104100">
                  <a:moveTo>
                    <a:pt x="1345955" y="20092440"/>
                  </a:moveTo>
                  <a:lnTo>
                    <a:pt x="1228894" y="20092440"/>
                  </a:lnTo>
                  <a:lnTo>
                    <a:pt x="1228894" y="20104100"/>
                  </a:lnTo>
                  <a:lnTo>
                    <a:pt x="1345955" y="20104100"/>
                  </a:lnTo>
                  <a:lnTo>
                    <a:pt x="1345955" y="20092440"/>
                  </a:lnTo>
                  <a:close/>
                </a:path>
                <a:path w="15393035" h="20104100">
                  <a:moveTo>
                    <a:pt x="1170364" y="20092440"/>
                  </a:moveTo>
                  <a:lnTo>
                    <a:pt x="1053304" y="20092440"/>
                  </a:lnTo>
                  <a:lnTo>
                    <a:pt x="1053304" y="20104100"/>
                  </a:lnTo>
                  <a:lnTo>
                    <a:pt x="1170364" y="20104100"/>
                  </a:lnTo>
                  <a:lnTo>
                    <a:pt x="1170364" y="20092440"/>
                  </a:lnTo>
                  <a:close/>
                </a:path>
                <a:path w="15393035" h="20104100">
                  <a:moveTo>
                    <a:pt x="994774" y="20092440"/>
                  </a:moveTo>
                  <a:lnTo>
                    <a:pt x="877714" y="20092440"/>
                  </a:lnTo>
                  <a:lnTo>
                    <a:pt x="877714" y="20104100"/>
                  </a:lnTo>
                  <a:lnTo>
                    <a:pt x="994774" y="20104100"/>
                  </a:lnTo>
                  <a:lnTo>
                    <a:pt x="994774" y="20092440"/>
                  </a:lnTo>
                  <a:close/>
                </a:path>
                <a:path w="15393035" h="20104100">
                  <a:moveTo>
                    <a:pt x="819184" y="20092440"/>
                  </a:moveTo>
                  <a:lnTo>
                    <a:pt x="702124" y="20092440"/>
                  </a:lnTo>
                  <a:lnTo>
                    <a:pt x="702124" y="20104100"/>
                  </a:lnTo>
                  <a:lnTo>
                    <a:pt x="819184" y="20104100"/>
                  </a:lnTo>
                  <a:lnTo>
                    <a:pt x="819184" y="20092440"/>
                  </a:lnTo>
                  <a:close/>
                </a:path>
                <a:path w="15393035" h="20104100">
                  <a:moveTo>
                    <a:pt x="643594" y="20092440"/>
                  </a:moveTo>
                  <a:lnTo>
                    <a:pt x="526534" y="20092440"/>
                  </a:lnTo>
                  <a:lnTo>
                    <a:pt x="526534" y="20104100"/>
                  </a:lnTo>
                  <a:lnTo>
                    <a:pt x="643594" y="20104100"/>
                  </a:lnTo>
                  <a:lnTo>
                    <a:pt x="643594" y="20092440"/>
                  </a:lnTo>
                  <a:close/>
                </a:path>
                <a:path w="15393035" h="20104100">
                  <a:moveTo>
                    <a:pt x="468003" y="20092440"/>
                  </a:moveTo>
                  <a:lnTo>
                    <a:pt x="350943" y="20092440"/>
                  </a:lnTo>
                  <a:lnTo>
                    <a:pt x="350943" y="20104100"/>
                  </a:lnTo>
                  <a:lnTo>
                    <a:pt x="468003" y="20104100"/>
                  </a:lnTo>
                  <a:lnTo>
                    <a:pt x="468003" y="20092440"/>
                  </a:lnTo>
                  <a:close/>
                </a:path>
                <a:path w="15393035" h="20104100">
                  <a:moveTo>
                    <a:pt x="292413" y="20092440"/>
                  </a:moveTo>
                  <a:lnTo>
                    <a:pt x="175353" y="20092440"/>
                  </a:lnTo>
                  <a:lnTo>
                    <a:pt x="175353" y="20104100"/>
                  </a:lnTo>
                  <a:lnTo>
                    <a:pt x="292413" y="20104100"/>
                  </a:lnTo>
                  <a:lnTo>
                    <a:pt x="292413" y="20092440"/>
                  </a:lnTo>
                  <a:close/>
                </a:path>
              </a:pathLst>
            </a:custGeom>
            <a:solidFill>
              <a:srgbClr val="9746ff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0">
            <a:off x="482600" y="1346200"/>
            <a:ext cx="10553700" cy="8915400"/>
            <a:chOff x="482600" y="1346200"/>
            <a:chExt cx="10553700" cy="8915400"/>
          </a:xfrm>
        </p:grpSpPr>
        <p:pic>
          <p:nvPicPr>
            <p:cNvPr id="3" name="object 3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82600" y="1346200"/>
              <a:ext cx="10553700" cy="8915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36600" y="2514600"/>
              <a:ext cx="1409700" cy="11811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549400" y="3251200"/>
              <a:ext cx="1130300" cy="533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00200" y="3251200"/>
              <a:ext cx="1028700" cy="431800"/>
            </a:xfrm>
            <a:custGeom>
              <a:avLst/>
              <a:gdLst/>
              <a:rect l="l" t="t" r="r" b="b"/>
              <a:pathLst>
                <a:path w="1028700" h="431800">
                  <a:moveTo>
                    <a:pt x="927100" y="0"/>
                  </a:moveTo>
                  <a:lnTo>
                    <a:pt x="101600" y="0"/>
                  </a:lnTo>
                  <a:lnTo>
                    <a:pt x="62052" y="7984"/>
                  </a:lnTo>
                  <a:lnTo>
                    <a:pt x="29757" y="29757"/>
                  </a:lnTo>
                  <a:lnTo>
                    <a:pt x="7984" y="62052"/>
                  </a:lnTo>
                  <a:lnTo>
                    <a:pt x="0" y="101600"/>
                  </a:lnTo>
                  <a:lnTo>
                    <a:pt x="0" y="330200"/>
                  </a:lnTo>
                  <a:lnTo>
                    <a:pt x="7984" y="369747"/>
                  </a:lnTo>
                  <a:lnTo>
                    <a:pt x="29757" y="402042"/>
                  </a:lnTo>
                  <a:lnTo>
                    <a:pt x="62052" y="423815"/>
                  </a:lnTo>
                  <a:lnTo>
                    <a:pt x="101600" y="431800"/>
                  </a:lnTo>
                  <a:lnTo>
                    <a:pt x="927100" y="431800"/>
                  </a:lnTo>
                  <a:lnTo>
                    <a:pt x="966647" y="423815"/>
                  </a:lnTo>
                  <a:lnTo>
                    <a:pt x="998942" y="402042"/>
                  </a:lnTo>
                  <a:lnTo>
                    <a:pt x="1020715" y="369747"/>
                  </a:lnTo>
                  <a:lnTo>
                    <a:pt x="1028700" y="330200"/>
                  </a:lnTo>
                  <a:lnTo>
                    <a:pt x="1028700" y="101600"/>
                  </a:lnTo>
                  <a:lnTo>
                    <a:pt x="1020715" y="62052"/>
                  </a:lnTo>
                  <a:lnTo>
                    <a:pt x="998942" y="29757"/>
                  </a:lnTo>
                  <a:lnTo>
                    <a:pt x="966647" y="7984"/>
                  </a:lnTo>
                  <a:lnTo>
                    <a:pt x="927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" name="object 7"/>
            <p:cNvSpPr/>
            <p:nvPr/>
          </p:nvSpPr>
          <p:spPr>
            <a:xfrm>
              <a:off x="1925060" y="3407003"/>
              <a:ext cx="375920" cy="125730"/>
            </a:xfrm>
            <a:custGeom>
              <a:avLst/>
              <a:gdLst/>
              <a:rect l="l" t="t" r="r" b="b"/>
              <a:pathLst>
                <a:path w="375919" h="125729">
                  <a:moveTo>
                    <a:pt x="71004" y="12760"/>
                  </a:moveTo>
                  <a:lnTo>
                    <a:pt x="0" y="12760"/>
                  </a:lnTo>
                  <a:lnTo>
                    <a:pt x="0" y="24666"/>
                  </a:lnTo>
                  <a:lnTo>
                    <a:pt x="57150" y="24666"/>
                  </a:lnTo>
                  <a:lnTo>
                    <a:pt x="57150" y="25532"/>
                  </a:lnTo>
                  <a:lnTo>
                    <a:pt x="7576" y="123596"/>
                  </a:lnTo>
                  <a:lnTo>
                    <a:pt x="21647" y="123596"/>
                  </a:lnTo>
                  <a:lnTo>
                    <a:pt x="70895" y="25532"/>
                  </a:lnTo>
                  <a:lnTo>
                    <a:pt x="71004" y="12760"/>
                  </a:lnTo>
                  <a:close/>
                </a:path>
                <a:path w="375919" h="125729">
                  <a:moveTo>
                    <a:pt x="133029" y="11244"/>
                  </a:moveTo>
                  <a:lnTo>
                    <a:pt x="116866" y="11244"/>
                  </a:lnTo>
                  <a:lnTo>
                    <a:pt x="109938" y="13499"/>
                  </a:lnTo>
                  <a:lnTo>
                    <a:pt x="87551" y="51523"/>
                  </a:lnTo>
                  <a:lnTo>
                    <a:pt x="86415" y="68178"/>
                  </a:lnTo>
                  <a:lnTo>
                    <a:pt x="86699" y="76884"/>
                  </a:lnTo>
                  <a:lnTo>
                    <a:pt x="98375" y="113981"/>
                  </a:lnTo>
                  <a:lnTo>
                    <a:pt x="116794" y="125111"/>
                  </a:lnTo>
                  <a:lnTo>
                    <a:pt x="133101" y="125111"/>
                  </a:lnTo>
                  <a:lnTo>
                    <a:pt x="140047" y="122892"/>
                  </a:lnTo>
                  <a:lnTo>
                    <a:pt x="151520" y="113981"/>
                  </a:lnTo>
                  <a:lnTo>
                    <a:pt x="152045" y="113205"/>
                  </a:lnTo>
                  <a:lnTo>
                    <a:pt x="119572" y="113205"/>
                  </a:lnTo>
                  <a:lnTo>
                    <a:pt x="114971" y="111455"/>
                  </a:lnTo>
                  <a:lnTo>
                    <a:pt x="99403" y="68178"/>
                  </a:lnTo>
                  <a:lnTo>
                    <a:pt x="99826" y="57993"/>
                  </a:lnTo>
                  <a:lnTo>
                    <a:pt x="116938" y="22934"/>
                  </a:lnTo>
                  <a:lnTo>
                    <a:pt x="151754" y="22934"/>
                  </a:lnTo>
                  <a:lnTo>
                    <a:pt x="151448" y="22483"/>
                  </a:lnTo>
                  <a:lnTo>
                    <a:pt x="145675" y="18009"/>
                  </a:lnTo>
                  <a:lnTo>
                    <a:pt x="139939" y="13499"/>
                  </a:lnTo>
                  <a:lnTo>
                    <a:pt x="133029" y="11244"/>
                  </a:lnTo>
                  <a:close/>
                </a:path>
                <a:path w="375919" h="125729">
                  <a:moveTo>
                    <a:pt x="151754" y="22934"/>
                  </a:moveTo>
                  <a:lnTo>
                    <a:pt x="130287" y="22934"/>
                  </a:lnTo>
                  <a:lnTo>
                    <a:pt x="134851" y="24702"/>
                  </a:lnTo>
                  <a:lnTo>
                    <a:pt x="142464" y="31773"/>
                  </a:lnTo>
                  <a:lnTo>
                    <a:pt x="145387" y="36915"/>
                  </a:lnTo>
                  <a:lnTo>
                    <a:pt x="147407" y="43662"/>
                  </a:lnTo>
                  <a:lnTo>
                    <a:pt x="149464" y="50409"/>
                  </a:lnTo>
                  <a:lnTo>
                    <a:pt x="150418" y="57993"/>
                  </a:lnTo>
                  <a:lnTo>
                    <a:pt x="150492" y="68178"/>
                  </a:lnTo>
                  <a:lnTo>
                    <a:pt x="150072" y="78379"/>
                  </a:lnTo>
                  <a:lnTo>
                    <a:pt x="133029" y="113205"/>
                  </a:lnTo>
                  <a:lnTo>
                    <a:pt x="152045" y="113205"/>
                  </a:lnTo>
                  <a:lnTo>
                    <a:pt x="163480" y="68178"/>
                  </a:lnTo>
                  <a:lnTo>
                    <a:pt x="163193" y="59522"/>
                  </a:lnTo>
                  <a:lnTo>
                    <a:pt x="162330" y="51523"/>
                  </a:lnTo>
                  <a:lnTo>
                    <a:pt x="160893" y="44179"/>
                  </a:lnTo>
                  <a:lnTo>
                    <a:pt x="158880" y="37492"/>
                  </a:lnTo>
                  <a:lnTo>
                    <a:pt x="155850" y="28977"/>
                  </a:lnTo>
                  <a:lnTo>
                    <a:pt x="151754" y="22934"/>
                  </a:lnTo>
                  <a:close/>
                </a:path>
                <a:path w="375919" h="125729">
                  <a:moveTo>
                    <a:pt x="223012" y="26831"/>
                  </a:moveTo>
                  <a:lnTo>
                    <a:pt x="209590" y="26831"/>
                  </a:lnTo>
                  <a:lnTo>
                    <a:pt x="209590" y="123596"/>
                  </a:lnTo>
                  <a:lnTo>
                    <a:pt x="223012" y="123596"/>
                  </a:lnTo>
                  <a:lnTo>
                    <a:pt x="223012" y="26831"/>
                  </a:lnTo>
                  <a:close/>
                </a:path>
                <a:path w="375919" h="125729">
                  <a:moveTo>
                    <a:pt x="223012" y="12760"/>
                  </a:moveTo>
                  <a:lnTo>
                    <a:pt x="209590" y="12760"/>
                  </a:lnTo>
                  <a:lnTo>
                    <a:pt x="181881" y="31160"/>
                  </a:lnTo>
                  <a:lnTo>
                    <a:pt x="181881" y="44798"/>
                  </a:lnTo>
                  <a:lnTo>
                    <a:pt x="208941" y="26831"/>
                  </a:lnTo>
                  <a:lnTo>
                    <a:pt x="223012" y="26831"/>
                  </a:lnTo>
                  <a:lnTo>
                    <a:pt x="223012" y="12760"/>
                  </a:lnTo>
                  <a:close/>
                </a:path>
                <a:path w="375919" h="125729">
                  <a:moveTo>
                    <a:pt x="306965" y="17830"/>
                  </a:moveTo>
                  <a:lnTo>
                    <a:pt x="257131" y="17830"/>
                  </a:lnTo>
                  <a:lnTo>
                    <a:pt x="257131" y="28193"/>
                  </a:lnTo>
                  <a:lnTo>
                    <a:pt x="368992" y="28193"/>
                  </a:lnTo>
                  <a:lnTo>
                    <a:pt x="368992" y="24231"/>
                  </a:lnTo>
                  <a:lnTo>
                    <a:pt x="306965" y="24231"/>
                  </a:lnTo>
                  <a:lnTo>
                    <a:pt x="306965" y="17830"/>
                  </a:lnTo>
                  <a:close/>
                </a:path>
                <a:path w="375919" h="125729">
                  <a:moveTo>
                    <a:pt x="319462" y="0"/>
                  </a:moveTo>
                  <a:lnTo>
                    <a:pt x="306965" y="0"/>
                  </a:lnTo>
                  <a:lnTo>
                    <a:pt x="306965" y="24231"/>
                  </a:lnTo>
                  <a:lnTo>
                    <a:pt x="319462" y="24231"/>
                  </a:lnTo>
                  <a:lnTo>
                    <a:pt x="319462" y="0"/>
                  </a:lnTo>
                  <a:close/>
                </a:path>
                <a:path w="375919" h="125729">
                  <a:moveTo>
                    <a:pt x="368992" y="17830"/>
                  </a:moveTo>
                  <a:lnTo>
                    <a:pt x="319462" y="17830"/>
                  </a:lnTo>
                  <a:lnTo>
                    <a:pt x="319462" y="24231"/>
                  </a:lnTo>
                  <a:lnTo>
                    <a:pt x="368992" y="24231"/>
                  </a:lnTo>
                  <a:lnTo>
                    <a:pt x="368992" y="17830"/>
                  </a:lnTo>
                  <a:close/>
                </a:path>
                <a:path w="375919" h="125729">
                  <a:moveTo>
                    <a:pt x="306965" y="108965"/>
                  </a:moveTo>
                  <a:lnTo>
                    <a:pt x="251035" y="108965"/>
                  </a:lnTo>
                  <a:lnTo>
                    <a:pt x="251035" y="119481"/>
                  </a:lnTo>
                  <a:lnTo>
                    <a:pt x="375850" y="119481"/>
                  </a:lnTo>
                  <a:lnTo>
                    <a:pt x="375850" y="113080"/>
                  </a:lnTo>
                  <a:lnTo>
                    <a:pt x="306965" y="113080"/>
                  </a:lnTo>
                  <a:lnTo>
                    <a:pt x="306965" y="108965"/>
                  </a:lnTo>
                  <a:close/>
                </a:path>
                <a:path w="375919" h="125729">
                  <a:moveTo>
                    <a:pt x="306965" y="89343"/>
                  </a:moveTo>
                  <a:lnTo>
                    <a:pt x="306965" y="113080"/>
                  </a:lnTo>
                  <a:lnTo>
                    <a:pt x="319462" y="113080"/>
                  </a:lnTo>
                  <a:lnTo>
                    <a:pt x="319462" y="89915"/>
                  </a:lnTo>
                  <a:lnTo>
                    <a:pt x="313061" y="89915"/>
                  </a:lnTo>
                  <a:lnTo>
                    <a:pt x="306965" y="89343"/>
                  </a:lnTo>
                  <a:close/>
                </a:path>
                <a:path w="375919" h="125729">
                  <a:moveTo>
                    <a:pt x="375850" y="108965"/>
                  </a:moveTo>
                  <a:lnTo>
                    <a:pt x="319462" y="108965"/>
                  </a:lnTo>
                  <a:lnTo>
                    <a:pt x="319462" y="113080"/>
                  </a:lnTo>
                  <a:lnTo>
                    <a:pt x="375850" y="113080"/>
                  </a:lnTo>
                  <a:lnTo>
                    <a:pt x="375850" y="108965"/>
                  </a:lnTo>
                  <a:close/>
                </a:path>
                <a:path w="375919" h="125729">
                  <a:moveTo>
                    <a:pt x="319462" y="87172"/>
                  </a:moveTo>
                  <a:lnTo>
                    <a:pt x="306965" y="87172"/>
                  </a:lnTo>
                  <a:lnTo>
                    <a:pt x="306965" y="89343"/>
                  </a:lnTo>
                  <a:lnTo>
                    <a:pt x="313061" y="89915"/>
                  </a:lnTo>
                  <a:lnTo>
                    <a:pt x="319462" y="89317"/>
                  </a:lnTo>
                  <a:lnTo>
                    <a:pt x="319462" y="87172"/>
                  </a:lnTo>
                  <a:close/>
                </a:path>
                <a:path w="375919" h="125729">
                  <a:moveTo>
                    <a:pt x="319462" y="89317"/>
                  </a:moveTo>
                  <a:lnTo>
                    <a:pt x="313061" y="89915"/>
                  </a:lnTo>
                  <a:lnTo>
                    <a:pt x="319462" y="89915"/>
                  </a:lnTo>
                  <a:lnTo>
                    <a:pt x="319462" y="89317"/>
                  </a:lnTo>
                  <a:close/>
                </a:path>
                <a:path w="375919" h="125729">
                  <a:moveTo>
                    <a:pt x="313061" y="37490"/>
                  </a:moveTo>
                  <a:lnTo>
                    <a:pt x="294335" y="39250"/>
                  </a:lnTo>
                  <a:lnTo>
                    <a:pt x="280181" y="44367"/>
                  </a:lnTo>
                  <a:lnTo>
                    <a:pt x="271228" y="52599"/>
                  </a:lnTo>
                  <a:lnTo>
                    <a:pt x="268103" y="63703"/>
                  </a:lnTo>
                  <a:lnTo>
                    <a:pt x="271228" y="74806"/>
                  </a:lnTo>
                  <a:lnTo>
                    <a:pt x="280181" y="83038"/>
                  </a:lnTo>
                  <a:lnTo>
                    <a:pt x="294335" y="88156"/>
                  </a:lnTo>
                  <a:lnTo>
                    <a:pt x="306965" y="89343"/>
                  </a:lnTo>
                  <a:lnTo>
                    <a:pt x="306965" y="87172"/>
                  </a:lnTo>
                  <a:lnTo>
                    <a:pt x="334605" y="87172"/>
                  </a:lnTo>
                  <a:lnTo>
                    <a:pt x="346075" y="83038"/>
                  </a:lnTo>
                  <a:lnTo>
                    <a:pt x="349542" y="79857"/>
                  </a:lnTo>
                  <a:lnTo>
                    <a:pt x="313061" y="79857"/>
                  </a:lnTo>
                  <a:lnTo>
                    <a:pt x="299591" y="78769"/>
                  </a:lnTo>
                  <a:lnTo>
                    <a:pt x="289420" y="75609"/>
                  </a:lnTo>
                  <a:lnTo>
                    <a:pt x="282993" y="70535"/>
                  </a:lnTo>
                  <a:lnTo>
                    <a:pt x="280753" y="63703"/>
                  </a:lnTo>
                  <a:lnTo>
                    <a:pt x="282993" y="56847"/>
                  </a:lnTo>
                  <a:lnTo>
                    <a:pt x="289420" y="51720"/>
                  </a:lnTo>
                  <a:lnTo>
                    <a:pt x="299591" y="48508"/>
                  </a:lnTo>
                  <a:lnTo>
                    <a:pt x="313061" y="47396"/>
                  </a:lnTo>
                  <a:lnTo>
                    <a:pt x="349376" y="47396"/>
                  </a:lnTo>
                  <a:lnTo>
                    <a:pt x="346075" y="44367"/>
                  </a:lnTo>
                  <a:lnTo>
                    <a:pt x="331876" y="39250"/>
                  </a:lnTo>
                  <a:lnTo>
                    <a:pt x="313061" y="37490"/>
                  </a:lnTo>
                  <a:close/>
                </a:path>
                <a:path w="375919" h="125729">
                  <a:moveTo>
                    <a:pt x="334605" y="87172"/>
                  </a:moveTo>
                  <a:lnTo>
                    <a:pt x="319462" y="87172"/>
                  </a:lnTo>
                  <a:lnTo>
                    <a:pt x="319462" y="89317"/>
                  </a:lnTo>
                  <a:lnTo>
                    <a:pt x="331876" y="88156"/>
                  </a:lnTo>
                  <a:lnTo>
                    <a:pt x="334605" y="87172"/>
                  </a:lnTo>
                  <a:close/>
                </a:path>
                <a:path w="375919" h="125729">
                  <a:moveTo>
                    <a:pt x="349376" y="47396"/>
                  </a:moveTo>
                  <a:lnTo>
                    <a:pt x="313061" y="47396"/>
                  </a:lnTo>
                  <a:lnTo>
                    <a:pt x="326597" y="48508"/>
                  </a:lnTo>
                  <a:lnTo>
                    <a:pt x="336760" y="51720"/>
                  </a:lnTo>
                  <a:lnTo>
                    <a:pt x="343151" y="56847"/>
                  </a:lnTo>
                  <a:lnTo>
                    <a:pt x="345370" y="63703"/>
                  </a:lnTo>
                  <a:lnTo>
                    <a:pt x="343151" y="70535"/>
                  </a:lnTo>
                  <a:lnTo>
                    <a:pt x="336760" y="75609"/>
                  </a:lnTo>
                  <a:lnTo>
                    <a:pt x="326597" y="78769"/>
                  </a:lnTo>
                  <a:lnTo>
                    <a:pt x="313061" y="79857"/>
                  </a:lnTo>
                  <a:lnTo>
                    <a:pt x="349542" y="79857"/>
                  </a:lnTo>
                  <a:lnTo>
                    <a:pt x="355045" y="74806"/>
                  </a:lnTo>
                  <a:lnTo>
                    <a:pt x="358172" y="63703"/>
                  </a:lnTo>
                  <a:lnTo>
                    <a:pt x="355045" y="52599"/>
                  </a:lnTo>
                  <a:lnTo>
                    <a:pt x="349376" y="473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pic>
          <p:nvPicPr>
            <p:cNvPr id="8" name="object 8"/>
            <p:cNvPicPr/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206500" y="3098800"/>
              <a:ext cx="495300" cy="57150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4507328" y="492455"/>
            <a:ext cx="7212330" cy="566420"/>
          </a:xfrm>
          <a:custGeom>
            <a:avLst/>
            <a:gdLst/>
            <a:rect l="l" t="t" r="r" b="b"/>
            <a:pathLst>
              <a:path w="7212330" h="566419">
                <a:moveTo>
                  <a:pt x="468782" y="609"/>
                </a:moveTo>
                <a:lnTo>
                  <a:pt x="387095" y="609"/>
                </a:lnTo>
                <a:lnTo>
                  <a:pt x="387095" y="565099"/>
                </a:lnTo>
                <a:lnTo>
                  <a:pt x="468782" y="565099"/>
                </a:lnTo>
                <a:lnTo>
                  <a:pt x="468782" y="609"/>
                </a:lnTo>
                <a:close/>
              </a:path>
              <a:path w="7212330" h="566419">
                <a:moveTo>
                  <a:pt x="259080" y="59131"/>
                </a:moveTo>
                <a:lnTo>
                  <a:pt x="220675" y="59131"/>
                </a:lnTo>
                <a:lnTo>
                  <a:pt x="220675" y="73761"/>
                </a:lnTo>
                <a:lnTo>
                  <a:pt x="218445" y="122382"/>
                </a:lnTo>
                <a:lnTo>
                  <a:pt x="211510" y="167591"/>
                </a:lnTo>
                <a:lnTo>
                  <a:pt x="199497" y="209589"/>
                </a:lnTo>
                <a:lnTo>
                  <a:pt x="182035" y="248577"/>
                </a:lnTo>
                <a:lnTo>
                  <a:pt x="158753" y="284755"/>
                </a:lnTo>
                <a:lnTo>
                  <a:pt x="129280" y="318324"/>
                </a:lnTo>
                <a:lnTo>
                  <a:pt x="93244" y="349484"/>
                </a:lnTo>
                <a:lnTo>
                  <a:pt x="50274" y="378437"/>
                </a:lnTo>
                <a:lnTo>
                  <a:pt x="0" y="405384"/>
                </a:lnTo>
                <a:lnTo>
                  <a:pt x="42062" y="470001"/>
                </a:lnTo>
                <a:lnTo>
                  <a:pt x="93301" y="442473"/>
                </a:lnTo>
                <a:lnTo>
                  <a:pt x="137873" y="412799"/>
                </a:lnTo>
                <a:lnTo>
                  <a:pt x="176155" y="381040"/>
                </a:lnTo>
                <a:lnTo>
                  <a:pt x="208523" y="347255"/>
                </a:lnTo>
                <a:lnTo>
                  <a:pt x="235355" y="311505"/>
                </a:lnTo>
                <a:lnTo>
                  <a:pt x="257025" y="273851"/>
                </a:lnTo>
                <a:lnTo>
                  <a:pt x="273911" y="234353"/>
                </a:lnTo>
                <a:lnTo>
                  <a:pt x="286389" y="193071"/>
                </a:lnTo>
                <a:lnTo>
                  <a:pt x="294836" y="150067"/>
                </a:lnTo>
                <a:lnTo>
                  <a:pt x="297725" y="123139"/>
                </a:lnTo>
                <a:lnTo>
                  <a:pt x="259080" y="123139"/>
                </a:lnTo>
                <a:lnTo>
                  <a:pt x="259080" y="59131"/>
                </a:lnTo>
                <a:close/>
              </a:path>
              <a:path w="7212330" h="566419">
                <a:moveTo>
                  <a:pt x="220675" y="59131"/>
                </a:moveTo>
                <a:lnTo>
                  <a:pt x="29870" y="59131"/>
                </a:lnTo>
                <a:lnTo>
                  <a:pt x="29870" y="123139"/>
                </a:lnTo>
                <a:lnTo>
                  <a:pt x="218329" y="123139"/>
                </a:lnTo>
                <a:lnTo>
                  <a:pt x="218445" y="122382"/>
                </a:lnTo>
                <a:lnTo>
                  <a:pt x="220675" y="73761"/>
                </a:lnTo>
                <a:lnTo>
                  <a:pt x="220675" y="59131"/>
                </a:lnTo>
                <a:close/>
              </a:path>
              <a:path w="7212330" h="566419">
                <a:moveTo>
                  <a:pt x="301142" y="59131"/>
                </a:moveTo>
                <a:lnTo>
                  <a:pt x="259080" y="59131"/>
                </a:lnTo>
                <a:lnTo>
                  <a:pt x="259080" y="123139"/>
                </a:lnTo>
                <a:lnTo>
                  <a:pt x="297725" y="123139"/>
                </a:lnTo>
                <a:lnTo>
                  <a:pt x="299628" y="105400"/>
                </a:lnTo>
                <a:lnTo>
                  <a:pt x="301142" y="59131"/>
                </a:lnTo>
                <a:close/>
              </a:path>
              <a:path w="7212330" h="566419">
                <a:moveTo>
                  <a:pt x="786336" y="7924"/>
                </a:moveTo>
                <a:lnTo>
                  <a:pt x="772925" y="7924"/>
                </a:lnTo>
                <a:lnTo>
                  <a:pt x="772925" y="24993"/>
                </a:lnTo>
                <a:lnTo>
                  <a:pt x="765444" y="61120"/>
                </a:lnTo>
                <a:lnTo>
                  <a:pt x="742923" y="96019"/>
                </a:lnTo>
                <a:lnTo>
                  <a:pt x="705244" y="126996"/>
                </a:lnTo>
                <a:lnTo>
                  <a:pt x="652292" y="151361"/>
                </a:lnTo>
                <a:lnTo>
                  <a:pt x="583949" y="166420"/>
                </a:lnTo>
                <a:lnTo>
                  <a:pt x="613209" y="229209"/>
                </a:lnTo>
                <a:lnTo>
                  <a:pt x="671589" y="216873"/>
                </a:lnTo>
                <a:lnTo>
                  <a:pt x="722099" y="197627"/>
                </a:lnTo>
                <a:lnTo>
                  <a:pt x="764333" y="172250"/>
                </a:lnTo>
                <a:lnTo>
                  <a:pt x="797888" y="141519"/>
                </a:lnTo>
                <a:lnTo>
                  <a:pt x="814388" y="117712"/>
                </a:lnTo>
                <a:lnTo>
                  <a:pt x="806277" y="105947"/>
                </a:lnTo>
                <a:lnTo>
                  <a:pt x="791385" y="66920"/>
                </a:lnTo>
                <a:lnTo>
                  <a:pt x="786336" y="24993"/>
                </a:lnTo>
                <a:lnTo>
                  <a:pt x="786336" y="7924"/>
                </a:lnTo>
                <a:close/>
              </a:path>
              <a:path w="7212330" h="566419">
                <a:moveTo>
                  <a:pt x="855830" y="7924"/>
                </a:moveTo>
                <a:lnTo>
                  <a:pt x="842419" y="7924"/>
                </a:lnTo>
                <a:lnTo>
                  <a:pt x="842419" y="24993"/>
                </a:lnTo>
                <a:lnTo>
                  <a:pt x="837336" y="67112"/>
                </a:lnTo>
                <a:lnTo>
                  <a:pt x="822357" y="106214"/>
                </a:lnTo>
                <a:lnTo>
                  <a:pt x="814388" y="117712"/>
                </a:lnTo>
                <a:lnTo>
                  <a:pt x="830627" y="141263"/>
                </a:lnTo>
                <a:lnTo>
                  <a:pt x="864052" y="172058"/>
                </a:lnTo>
                <a:lnTo>
                  <a:pt x="906168" y="197521"/>
                </a:lnTo>
                <a:lnTo>
                  <a:pt x="956590" y="216841"/>
                </a:lnTo>
                <a:lnTo>
                  <a:pt x="1014936" y="229209"/>
                </a:lnTo>
                <a:lnTo>
                  <a:pt x="1044197" y="166420"/>
                </a:lnTo>
                <a:lnTo>
                  <a:pt x="976151" y="151302"/>
                </a:lnTo>
                <a:lnTo>
                  <a:pt x="923379" y="126821"/>
                </a:lnTo>
                <a:lnTo>
                  <a:pt x="885793" y="95755"/>
                </a:lnTo>
                <a:lnTo>
                  <a:pt x="863306" y="60886"/>
                </a:lnTo>
                <a:lnTo>
                  <a:pt x="855830" y="24993"/>
                </a:lnTo>
                <a:lnTo>
                  <a:pt x="855830" y="7924"/>
                </a:lnTo>
                <a:close/>
              </a:path>
              <a:path w="7212330" h="566419">
                <a:moveTo>
                  <a:pt x="842419" y="7924"/>
                </a:moveTo>
                <a:lnTo>
                  <a:pt x="786336" y="7924"/>
                </a:lnTo>
                <a:lnTo>
                  <a:pt x="786336" y="24993"/>
                </a:lnTo>
                <a:lnTo>
                  <a:pt x="791385" y="66920"/>
                </a:lnTo>
                <a:lnTo>
                  <a:pt x="806277" y="105947"/>
                </a:lnTo>
                <a:lnTo>
                  <a:pt x="814388" y="117712"/>
                </a:lnTo>
                <a:lnTo>
                  <a:pt x="822357" y="106214"/>
                </a:lnTo>
                <a:lnTo>
                  <a:pt x="837336" y="67112"/>
                </a:lnTo>
                <a:lnTo>
                  <a:pt x="842419" y="24993"/>
                </a:lnTo>
                <a:lnTo>
                  <a:pt x="842419" y="7924"/>
                </a:lnTo>
                <a:close/>
              </a:path>
              <a:path w="7212330" h="566419">
                <a:moveTo>
                  <a:pt x="772925" y="376732"/>
                </a:moveTo>
                <a:lnTo>
                  <a:pt x="615648" y="376732"/>
                </a:lnTo>
                <a:lnTo>
                  <a:pt x="615648" y="440131"/>
                </a:lnTo>
                <a:lnTo>
                  <a:pt x="926544" y="440131"/>
                </a:lnTo>
                <a:lnTo>
                  <a:pt x="926544" y="565099"/>
                </a:lnTo>
                <a:lnTo>
                  <a:pt x="1007621" y="565099"/>
                </a:lnTo>
                <a:lnTo>
                  <a:pt x="1007621" y="394411"/>
                </a:lnTo>
                <a:lnTo>
                  <a:pt x="772925" y="394411"/>
                </a:lnTo>
                <a:lnTo>
                  <a:pt x="772925" y="376732"/>
                </a:lnTo>
                <a:close/>
              </a:path>
              <a:path w="7212330" h="566419">
                <a:moveTo>
                  <a:pt x="853392" y="308457"/>
                </a:moveTo>
                <a:lnTo>
                  <a:pt x="772925" y="308457"/>
                </a:lnTo>
                <a:lnTo>
                  <a:pt x="772925" y="394411"/>
                </a:lnTo>
                <a:lnTo>
                  <a:pt x="853392" y="394411"/>
                </a:lnTo>
                <a:lnTo>
                  <a:pt x="853392" y="308457"/>
                </a:lnTo>
                <a:close/>
              </a:path>
              <a:path w="7212330" h="566419">
                <a:moveTo>
                  <a:pt x="1007621" y="376732"/>
                </a:moveTo>
                <a:lnTo>
                  <a:pt x="853392" y="376732"/>
                </a:lnTo>
                <a:lnTo>
                  <a:pt x="853392" y="394411"/>
                </a:lnTo>
                <a:lnTo>
                  <a:pt x="1007621" y="394411"/>
                </a:lnTo>
                <a:lnTo>
                  <a:pt x="1007621" y="376732"/>
                </a:lnTo>
                <a:close/>
              </a:path>
              <a:path w="7212330" h="566419">
                <a:moveTo>
                  <a:pt x="1069190" y="258470"/>
                </a:moveTo>
                <a:lnTo>
                  <a:pt x="558955" y="258470"/>
                </a:lnTo>
                <a:lnTo>
                  <a:pt x="558955" y="322478"/>
                </a:lnTo>
                <a:lnTo>
                  <a:pt x="772925" y="322478"/>
                </a:lnTo>
                <a:lnTo>
                  <a:pt x="772925" y="308457"/>
                </a:lnTo>
                <a:lnTo>
                  <a:pt x="1069190" y="308457"/>
                </a:lnTo>
                <a:lnTo>
                  <a:pt x="1069190" y="258470"/>
                </a:lnTo>
                <a:close/>
              </a:path>
              <a:path w="7212330" h="566419">
                <a:moveTo>
                  <a:pt x="1069190" y="308457"/>
                </a:moveTo>
                <a:lnTo>
                  <a:pt x="853392" y="308457"/>
                </a:lnTo>
                <a:lnTo>
                  <a:pt x="853392" y="322478"/>
                </a:lnTo>
                <a:lnTo>
                  <a:pt x="1069190" y="322478"/>
                </a:lnTo>
                <a:lnTo>
                  <a:pt x="1069190" y="308457"/>
                </a:lnTo>
                <a:close/>
              </a:path>
              <a:path w="7212330" h="566419">
                <a:moveTo>
                  <a:pt x="1262995" y="43891"/>
                </a:moveTo>
                <a:lnTo>
                  <a:pt x="1246536" y="43891"/>
                </a:lnTo>
                <a:lnTo>
                  <a:pt x="1246536" y="126187"/>
                </a:lnTo>
                <a:lnTo>
                  <a:pt x="1242890" y="178604"/>
                </a:lnTo>
                <a:lnTo>
                  <a:pt x="1231793" y="229751"/>
                </a:lnTo>
                <a:lnTo>
                  <a:pt x="1213008" y="277749"/>
                </a:lnTo>
                <a:lnTo>
                  <a:pt x="1186299" y="320717"/>
                </a:lnTo>
                <a:lnTo>
                  <a:pt x="1151427" y="356776"/>
                </a:lnTo>
                <a:lnTo>
                  <a:pt x="1108157" y="384048"/>
                </a:lnTo>
                <a:lnTo>
                  <a:pt x="1156925" y="449275"/>
                </a:lnTo>
                <a:lnTo>
                  <a:pt x="1194233" y="426066"/>
                </a:lnTo>
                <a:lnTo>
                  <a:pt x="1226219" y="396306"/>
                </a:lnTo>
                <a:lnTo>
                  <a:pt x="1252991" y="360817"/>
                </a:lnTo>
                <a:lnTo>
                  <a:pt x="1274654" y="320421"/>
                </a:lnTo>
                <a:lnTo>
                  <a:pt x="1287722" y="285534"/>
                </a:lnTo>
                <a:lnTo>
                  <a:pt x="1282444" y="270944"/>
                </a:lnTo>
                <a:lnTo>
                  <a:pt x="1271539" y="224856"/>
                </a:lnTo>
                <a:lnTo>
                  <a:pt x="1265106" y="176354"/>
                </a:lnTo>
                <a:lnTo>
                  <a:pt x="1262995" y="126187"/>
                </a:lnTo>
                <a:lnTo>
                  <a:pt x="1262995" y="43891"/>
                </a:lnTo>
                <a:close/>
              </a:path>
              <a:path w="7212330" h="566419">
                <a:moveTo>
                  <a:pt x="1327613" y="43891"/>
                </a:moveTo>
                <a:lnTo>
                  <a:pt x="1312373" y="43891"/>
                </a:lnTo>
                <a:lnTo>
                  <a:pt x="1312373" y="126187"/>
                </a:lnTo>
                <a:lnTo>
                  <a:pt x="1310069" y="177999"/>
                </a:lnTo>
                <a:lnTo>
                  <a:pt x="1303086" y="228190"/>
                </a:lnTo>
                <a:lnTo>
                  <a:pt x="1291317" y="275938"/>
                </a:lnTo>
                <a:lnTo>
                  <a:pt x="1287722" y="285534"/>
                </a:lnTo>
                <a:lnTo>
                  <a:pt x="1297971" y="313867"/>
                </a:lnTo>
                <a:lnTo>
                  <a:pt x="1318270" y="352876"/>
                </a:lnTo>
                <a:lnTo>
                  <a:pt x="1343491" y="387219"/>
                </a:lnTo>
                <a:lnTo>
                  <a:pt x="1373784" y="416148"/>
                </a:lnTo>
                <a:lnTo>
                  <a:pt x="1409299" y="438912"/>
                </a:lnTo>
                <a:lnTo>
                  <a:pt x="1458067" y="374294"/>
                </a:lnTo>
                <a:lnTo>
                  <a:pt x="1417077" y="347703"/>
                </a:lnTo>
                <a:lnTo>
                  <a:pt x="1384148" y="312950"/>
                </a:lnTo>
                <a:lnTo>
                  <a:pt x="1359007" y="271729"/>
                </a:lnTo>
                <a:lnTo>
                  <a:pt x="1341385" y="225732"/>
                </a:lnTo>
                <a:lnTo>
                  <a:pt x="1331011" y="176654"/>
                </a:lnTo>
                <a:lnTo>
                  <a:pt x="1327613" y="126187"/>
                </a:lnTo>
                <a:lnTo>
                  <a:pt x="1327613" y="43891"/>
                </a:lnTo>
                <a:close/>
              </a:path>
              <a:path w="7212330" h="566419">
                <a:moveTo>
                  <a:pt x="1312373" y="43891"/>
                </a:moveTo>
                <a:lnTo>
                  <a:pt x="1262995" y="43891"/>
                </a:lnTo>
                <a:lnTo>
                  <a:pt x="1262995" y="126187"/>
                </a:lnTo>
                <a:lnTo>
                  <a:pt x="1265106" y="176354"/>
                </a:lnTo>
                <a:lnTo>
                  <a:pt x="1271539" y="224856"/>
                </a:lnTo>
                <a:lnTo>
                  <a:pt x="1282444" y="270944"/>
                </a:lnTo>
                <a:lnTo>
                  <a:pt x="1287722" y="285534"/>
                </a:lnTo>
                <a:lnTo>
                  <a:pt x="1291317" y="275938"/>
                </a:lnTo>
                <a:lnTo>
                  <a:pt x="1303086" y="228190"/>
                </a:lnTo>
                <a:lnTo>
                  <a:pt x="1310069" y="177999"/>
                </a:lnTo>
                <a:lnTo>
                  <a:pt x="1312373" y="126187"/>
                </a:lnTo>
                <a:lnTo>
                  <a:pt x="1312373" y="43891"/>
                </a:lnTo>
                <a:close/>
              </a:path>
              <a:path w="7212330" h="566419">
                <a:moveTo>
                  <a:pt x="1562309" y="609"/>
                </a:moveTo>
                <a:lnTo>
                  <a:pt x="1480623" y="609"/>
                </a:lnTo>
                <a:lnTo>
                  <a:pt x="1480623" y="565099"/>
                </a:lnTo>
                <a:lnTo>
                  <a:pt x="1562309" y="565099"/>
                </a:lnTo>
                <a:lnTo>
                  <a:pt x="1562309" y="285292"/>
                </a:lnTo>
                <a:lnTo>
                  <a:pt x="1544021" y="285292"/>
                </a:lnTo>
                <a:lnTo>
                  <a:pt x="1544021" y="217627"/>
                </a:lnTo>
                <a:lnTo>
                  <a:pt x="1562309" y="217627"/>
                </a:lnTo>
                <a:lnTo>
                  <a:pt x="1562309" y="609"/>
                </a:lnTo>
                <a:close/>
              </a:path>
              <a:path w="7212330" h="566419">
                <a:moveTo>
                  <a:pt x="1562309" y="217627"/>
                </a:moveTo>
                <a:lnTo>
                  <a:pt x="1544021" y="217627"/>
                </a:lnTo>
                <a:lnTo>
                  <a:pt x="1544021" y="285292"/>
                </a:lnTo>
                <a:lnTo>
                  <a:pt x="1562309" y="285292"/>
                </a:lnTo>
                <a:lnTo>
                  <a:pt x="1562309" y="217627"/>
                </a:lnTo>
                <a:close/>
              </a:path>
              <a:path w="7212330" h="566419">
                <a:moveTo>
                  <a:pt x="1643995" y="217627"/>
                </a:moveTo>
                <a:lnTo>
                  <a:pt x="1562309" y="217627"/>
                </a:lnTo>
                <a:lnTo>
                  <a:pt x="1562309" y="285292"/>
                </a:lnTo>
                <a:lnTo>
                  <a:pt x="1643995" y="285292"/>
                </a:lnTo>
                <a:lnTo>
                  <a:pt x="1643995" y="217627"/>
                </a:lnTo>
                <a:close/>
              </a:path>
              <a:path w="7212330" h="566419">
                <a:moveTo>
                  <a:pt x="2036192" y="70713"/>
                </a:moveTo>
                <a:lnTo>
                  <a:pt x="1843558" y="70713"/>
                </a:lnTo>
                <a:lnTo>
                  <a:pt x="1843558" y="135331"/>
                </a:lnTo>
                <a:lnTo>
                  <a:pt x="2309293" y="135331"/>
                </a:lnTo>
                <a:lnTo>
                  <a:pt x="2309293" y="110947"/>
                </a:lnTo>
                <a:lnTo>
                  <a:pt x="2036192" y="110947"/>
                </a:lnTo>
                <a:lnTo>
                  <a:pt x="2036192" y="70713"/>
                </a:lnTo>
                <a:close/>
              </a:path>
              <a:path w="7212330" h="566419">
                <a:moveTo>
                  <a:pt x="2116659" y="6705"/>
                </a:moveTo>
                <a:lnTo>
                  <a:pt x="2036192" y="6705"/>
                </a:lnTo>
                <a:lnTo>
                  <a:pt x="2036192" y="110947"/>
                </a:lnTo>
                <a:lnTo>
                  <a:pt x="2116659" y="110947"/>
                </a:lnTo>
                <a:lnTo>
                  <a:pt x="2116659" y="6705"/>
                </a:lnTo>
                <a:close/>
              </a:path>
              <a:path w="7212330" h="566419">
                <a:moveTo>
                  <a:pt x="2309293" y="70713"/>
                </a:moveTo>
                <a:lnTo>
                  <a:pt x="2116659" y="70713"/>
                </a:lnTo>
                <a:lnTo>
                  <a:pt x="2116659" y="110947"/>
                </a:lnTo>
                <a:lnTo>
                  <a:pt x="2309293" y="110947"/>
                </a:lnTo>
                <a:lnTo>
                  <a:pt x="2309293" y="70713"/>
                </a:lnTo>
                <a:close/>
              </a:path>
              <a:path w="7212330" h="566419">
                <a:moveTo>
                  <a:pt x="2036192" y="443179"/>
                </a:moveTo>
                <a:lnTo>
                  <a:pt x="1822222" y="443179"/>
                </a:lnTo>
                <a:lnTo>
                  <a:pt x="1822222" y="508406"/>
                </a:lnTo>
                <a:lnTo>
                  <a:pt x="2333067" y="508406"/>
                </a:lnTo>
                <a:lnTo>
                  <a:pt x="2333067" y="468782"/>
                </a:lnTo>
                <a:lnTo>
                  <a:pt x="2036192" y="468782"/>
                </a:lnTo>
                <a:lnTo>
                  <a:pt x="2036192" y="443179"/>
                </a:lnTo>
                <a:close/>
              </a:path>
              <a:path w="7212330" h="566419">
                <a:moveTo>
                  <a:pt x="2036192" y="377465"/>
                </a:moveTo>
                <a:lnTo>
                  <a:pt x="2036192" y="468782"/>
                </a:lnTo>
                <a:lnTo>
                  <a:pt x="2116659" y="468782"/>
                </a:lnTo>
                <a:lnTo>
                  <a:pt x="2116659" y="380390"/>
                </a:lnTo>
                <a:lnTo>
                  <a:pt x="2075816" y="380390"/>
                </a:lnTo>
                <a:lnTo>
                  <a:pt x="2036192" y="377465"/>
                </a:lnTo>
                <a:close/>
              </a:path>
              <a:path w="7212330" h="566419">
                <a:moveTo>
                  <a:pt x="2333067" y="443179"/>
                </a:moveTo>
                <a:lnTo>
                  <a:pt x="2116659" y="443179"/>
                </a:lnTo>
                <a:lnTo>
                  <a:pt x="2116659" y="468782"/>
                </a:lnTo>
                <a:lnTo>
                  <a:pt x="2333067" y="468782"/>
                </a:lnTo>
                <a:lnTo>
                  <a:pt x="2333067" y="443179"/>
                </a:lnTo>
                <a:close/>
              </a:path>
              <a:path w="7212330" h="566419">
                <a:moveTo>
                  <a:pt x="2116659" y="368808"/>
                </a:moveTo>
                <a:lnTo>
                  <a:pt x="2036192" y="368808"/>
                </a:lnTo>
                <a:lnTo>
                  <a:pt x="2036192" y="377465"/>
                </a:lnTo>
                <a:lnTo>
                  <a:pt x="2075816" y="380390"/>
                </a:lnTo>
                <a:lnTo>
                  <a:pt x="2116659" y="377376"/>
                </a:lnTo>
                <a:lnTo>
                  <a:pt x="2116659" y="368808"/>
                </a:lnTo>
                <a:close/>
              </a:path>
              <a:path w="7212330" h="566419">
                <a:moveTo>
                  <a:pt x="2116659" y="377376"/>
                </a:moveTo>
                <a:lnTo>
                  <a:pt x="2075816" y="380390"/>
                </a:lnTo>
                <a:lnTo>
                  <a:pt x="2116659" y="380390"/>
                </a:lnTo>
                <a:lnTo>
                  <a:pt x="2116659" y="377376"/>
                </a:lnTo>
                <a:close/>
              </a:path>
              <a:path w="7212330" h="566419">
                <a:moveTo>
                  <a:pt x="2075816" y="159715"/>
                </a:moveTo>
                <a:lnTo>
                  <a:pt x="2010730" y="164518"/>
                </a:lnTo>
                <a:lnTo>
                  <a:pt x="1957612" y="178539"/>
                </a:lnTo>
                <a:lnTo>
                  <a:pt x="1917895" y="201192"/>
                </a:lnTo>
                <a:lnTo>
                  <a:pt x="1893014" y="231891"/>
                </a:lnTo>
                <a:lnTo>
                  <a:pt x="1884402" y="270052"/>
                </a:lnTo>
                <a:lnTo>
                  <a:pt x="1893014" y="308213"/>
                </a:lnTo>
                <a:lnTo>
                  <a:pt x="1917895" y="338913"/>
                </a:lnTo>
                <a:lnTo>
                  <a:pt x="1957612" y="361565"/>
                </a:lnTo>
                <a:lnTo>
                  <a:pt x="2010730" y="375586"/>
                </a:lnTo>
                <a:lnTo>
                  <a:pt x="2036192" y="377465"/>
                </a:lnTo>
                <a:lnTo>
                  <a:pt x="2036192" y="368808"/>
                </a:lnTo>
                <a:lnTo>
                  <a:pt x="2166583" y="368808"/>
                </a:lnTo>
                <a:lnTo>
                  <a:pt x="2194020" y="361565"/>
                </a:lnTo>
                <a:lnTo>
                  <a:pt x="2233737" y="338913"/>
                </a:lnTo>
                <a:lnTo>
                  <a:pt x="2251503" y="316992"/>
                </a:lnTo>
                <a:lnTo>
                  <a:pt x="2075816" y="316992"/>
                </a:lnTo>
                <a:lnTo>
                  <a:pt x="2029029" y="314201"/>
                </a:lnTo>
                <a:lnTo>
                  <a:pt x="1995044" y="305638"/>
                </a:lnTo>
                <a:lnTo>
                  <a:pt x="1974318" y="291017"/>
                </a:lnTo>
                <a:lnTo>
                  <a:pt x="1967307" y="270052"/>
                </a:lnTo>
                <a:lnTo>
                  <a:pt x="1974318" y="248993"/>
                </a:lnTo>
                <a:lnTo>
                  <a:pt x="1995044" y="234162"/>
                </a:lnTo>
                <a:lnTo>
                  <a:pt x="2029029" y="225390"/>
                </a:lnTo>
                <a:lnTo>
                  <a:pt x="2075816" y="222504"/>
                </a:lnTo>
                <a:lnTo>
                  <a:pt x="2251009" y="222504"/>
                </a:lnTo>
                <a:lnTo>
                  <a:pt x="2233737" y="201192"/>
                </a:lnTo>
                <a:lnTo>
                  <a:pt x="2194020" y="178539"/>
                </a:lnTo>
                <a:lnTo>
                  <a:pt x="2140902" y="164518"/>
                </a:lnTo>
                <a:lnTo>
                  <a:pt x="2075816" y="159715"/>
                </a:lnTo>
                <a:close/>
              </a:path>
              <a:path w="7212330" h="566419">
                <a:moveTo>
                  <a:pt x="2166583" y="368808"/>
                </a:moveTo>
                <a:lnTo>
                  <a:pt x="2116659" y="368808"/>
                </a:lnTo>
                <a:lnTo>
                  <a:pt x="2116659" y="377376"/>
                </a:lnTo>
                <a:lnTo>
                  <a:pt x="2140902" y="375586"/>
                </a:lnTo>
                <a:lnTo>
                  <a:pt x="2166583" y="368808"/>
                </a:lnTo>
                <a:close/>
              </a:path>
              <a:path w="7212330" h="566419">
                <a:moveTo>
                  <a:pt x="2251009" y="222504"/>
                </a:moveTo>
                <a:lnTo>
                  <a:pt x="2075816" y="222504"/>
                </a:lnTo>
                <a:lnTo>
                  <a:pt x="2122603" y="225390"/>
                </a:lnTo>
                <a:lnTo>
                  <a:pt x="2156588" y="234162"/>
                </a:lnTo>
                <a:lnTo>
                  <a:pt x="2177314" y="248993"/>
                </a:lnTo>
                <a:lnTo>
                  <a:pt x="2184325" y="270052"/>
                </a:lnTo>
                <a:lnTo>
                  <a:pt x="2177314" y="291017"/>
                </a:lnTo>
                <a:lnTo>
                  <a:pt x="2156588" y="305638"/>
                </a:lnTo>
                <a:lnTo>
                  <a:pt x="2122603" y="314201"/>
                </a:lnTo>
                <a:lnTo>
                  <a:pt x="2075816" y="316992"/>
                </a:lnTo>
                <a:lnTo>
                  <a:pt x="2251503" y="316992"/>
                </a:lnTo>
                <a:lnTo>
                  <a:pt x="2258618" y="308213"/>
                </a:lnTo>
                <a:lnTo>
                  <a:pt x="2267230" y="270052"/>
                </a:lnTo>
                <a:lnTo>
                  <a:pt x="2258618" y="231891"/>
                </a:lnTo>
                <a:lnTo>
                  <a:pt x="2251009" y="222504"/>
                </a:lnTo>
                <a:close/>
              </a:path>
              <a:path w="7212330" h="566419">
                <a:moveTo>
                  <a:pt x="2851789" y="609"/>
                </a:moveTo>
                <a:lnTo>
                  <a:pt x="2770103" y="609"/>
                </a:lnTo>
                <a:lnTo>
                  <a:pt x="2770103" y="285902"/>
                </a:lnTo>
                <a:lnTo>
                  <a:pt x="2851789" y="285902"/>
                </a:lnTo>
                <a:lnTo>
                  <a:pt x="2851789" y="609"/>
                </a:lnTo>
                <a:close/>
              </a:path>
              <a:path w="7212330" h="566419">
                <a:moveTo>
                  <a:pt x="2851789" y="310896"/>
                </a:moveTo>
                <a:lnTo>
                  <a:pt x="2475056" y="310896"/>
                </a:lnTo>
                <a:lnTo>
                  <a:pt x="2475056" y="372465"/>
                </a:lnTo>
                <a:lnTo>
                  <a:pt x="2771322" y="372465"/>
                </a:lnTo>
                <a:lnTo>
                  <a:pt x="2771322" y="405384"/>
                </a:lnTo>
                <a:lnTo>
                  <a:pt x="2476276" y="405384"/>
                </a:lnTo>
                <a:lnTo>
                  <a:pt x="2476276" y="561441"/>
                </a:lnTo>
                <a:lnTo>
                  <a:pt x="2865810" y="561441"/>
                </a:lnTo>
                <a:lnTo>
                  <a:pt x="2865810" y="520598"/>
                </a:lnTo>
                <a:lnTo>
                  <a:pt x="2555524" y="520598"/>
                </a:lnTo>
                <a:lnTo>
                  <a:pt x="2555524" y="463905"/>
                </a:lnTo>
                <a:lnTo>
                  <a:pt x="2851789" y="463905"/>
                </a:lnTo>
                <a:lnTo>
                  <a:pt x="2851789" y="310896"/>
                </a:lnTo>
                <a:close/>
              </a:path>
              <a:path w="7212330" h="566419">
                <a:moveTo>
                  <a:pt x="2865810" y="498652"/>
                </a:moveTo>
                <a:lnTo>
                  <a:pt x="2555524" y="498652"/>
                </a:lnTo>
                <a:lnTo>
                  <a:pt x="2555524" y="520598"/>
                </a:lnTo>
                <a:lnTo>
                  <a:pt x="2865810" y="520598"/>
                </a:lnTo>
                <a:lnTo>
                  <a:pt x="2865810" y="498652"/>
                </a:lnTo>
                <a:close/>
              </a:path>
              <a:path w="7212330" h="566419">
                <a:moveTo>
                  <a:pt x="2531139" y="13411"/>
                </a:moveTo>
                <a:lnTo>
                  <a:pt x="2514680" y="13411"/>
                </a:lnTo>
                <a:lnTo>
                  <a:pt x="2514680" y="56083"/>
                </a:lnTo>
                <a:lnTo>
                  <a:pt x="2509740" y="97282"/>
                </a:lnTo>
                <a:lnTo>
                  <a:pt x="2494471" y="136813"/>
                </a:lnTo>
                <a:lnTo>
                  <a:pt x="2468200" y="172570"/>
                </a:lnTo>
                <a:lnTo>
                  <a:pt x="2430253" y="202445"/>
                </a:lnTo>
                <a:lnTo>
                  <a:pt x="2379959" y="224332"/>
                </a:lnTo>
                <a:lnTo>
                  <a:pt x="2418973" y="288340"/>
                </a:lnTo>
                <a:lnTo>
                  <a:pt x="2469341" y="266733"/>
                </a:lnTo>
                <a:lnTo>
                  <a:pt x="2510210" y="236389"/>
                </a:lnTo>
                <a:lnTo>
                  <a:pt x="2541731" y="198729"/>
                </a:lnTo>
                <a:lnTo>
                  <a:pt x="2557120" y="168710"/>
                </a:lnTo>
                <a:lnTo>
                  <a:pt x="2548276" y="151812"/>
                </a:lnTo>
                <a:lnTo>
                  <a:pt x="2535390" y="105666"/>
                </a:lnTo>
                <a:lnTo>
                  <a:pt x="2531139" y="56083"/>
                </a:lnTo>
                <a:lnTo>
                  <a:pt x="2531139" y="13411"/>
                </a:lnTo>
                <a:close/>
              </a:path>
              <a:path w="7212330" h="566419">
                <a:moveTo>
                  <a:pt x="2597586" y="13411"/>
                </a:moveTo>
                <a:lnTo>
                  <a:pt x="2581736" y="13411"/>
                </a:lnTo>
                <a:lnTo>
                  <a:pt x="2581736" y="56083"/>
                </a:lnTo>
                <a:lnTo>
                  <a:pt x="2577342" y="107154"/>
                </a:lnTo>
                <a:lnTo>
                  <a:pt x="2564058" y="155177"/>
                </a:lnTo>
                <a:lnTo>
                  <a:pt x="2557120" y="168710"/>
                </a:lnTo>
                <a:lnTo>
                  <a:pt x="2570002" y="193319"/>
                </a:lnTo>
                <a:lnTo>
                  <a:pt x="2600769" y="228983"/>
                </a:lnTo>
                <a:lnTo>
                  <a:pt x="2640783" y="257603"/>
                </a:lnTo>
                <a:lnTo>
                  <a:pt x="2690245" y="277977"/>
                </a:lnTo>
                <a:lnTo>
                  <a:pt x="2729260" y="215188"/>
                </a:lnTo>
                <a:lnTo>
                  <a:pt x="2680219" y="195013"/>
                </a:lnTo>
                <a:lnTo>
                  <a:pt x="2643145" y="167171"/>
                </a:lnTo>
                <a:lnTo>
                  <a:pt x="2617425" y="133507"/>
                </a:lnTo>
                <a:lnTo>
                  <a:pt x="2602443" y="95863"/>
                </a:lnTo>
                <a:lnTo>
                  <a:pt x="2597586" y="56083"/>
                </a:lnTo>
                <a:lnTo>
                  <a:pt x="2597586" y="13411"/>
                </a:lnTo>
                <a:close/>
              </a:path>
              <a:path w="7212330" h="566419">
                <a:moveTo>
                  <a:pt x="2581736" y="13411"/>
                </a:moveTo>
                <a:lnTo>
                  <a:pt x="2531139" y="13411"/>
                </a:lnTo>
                <a:lnTo>
                  <a:pt x="2531139" y="56083"/>
                </a:lnTo>
                <a:lnTo>
                  <a:pt x="2535390" y="105666"/>
                </a:lnTo>
                <a:lnTo>
                  <a:pt x="2548276" y="151812"/>
                </a:lnTo>
                <a:lnTo>
                  <a:pt x="2557120" y="168710"/>
                </a:lnTo>
                <a:lnTo>
                  <a:pt x="2564058" y="155177"/>
                </a:lnTo>
                <a:lnTo>
                  <a:pt x="2577342" y="107154"/>
                </a:lnTo>
                <a:lnTo>
                  <a:pt x="2581736" y="56083"/>
                </a:lnTo>
                <a:lnTo>
                  <a:pt x="2581736" y="13411"/>
                </a:lnTo>
                <a:close/>
              </a:path>
              <a:path w="7212330" h="566419">
                <a:moveTo>
                  <a:pt x="3223869" y="391363"/>
                </a:moveTo>
                <a:lnTo>
                  <a:pt x="3143402" y="391363"/>
                </a:lnTo>
                <a:lnTo>
                  <a:pt x="3143402" y="555345"/>
                </a:lnTo>
                <a:lnTo>
                  <a:pt x="3539032" y="555345"/>
                </a:lnTo>
                <a:lnTo>
                  <a:pt x="3539032" y="512064"/>
                </a:lnTo>
                <a:lnTo>
                  <a:pt x="3223869" y="512064"/>
                </a:lnTo>
                <a:lnTo>
                  <a:pt x="3223869" y="391363"/>
                </a:lnTo>
                <a:close/>
              </a:path>
              <a:path w="7212330" h="566419">
                <a:moveTo>
                  <a:pt x="3539032" y="490728"/>
                </a:moveTo>
                <a:lnTo>
                  <a:pt x="3223869" y="490728"/>
                </a:lnTo>
                <a:lnTo>
                  <a:pt x="3223869" y="512064"/>
                </a:lnTo>
                <a:lnTo>
                  <a:pt x="3539032" y="512064"/>
                </a:lnTo>
                <a:lnTo>
                  <a:pt x="3539032" y="490728"/>
                </a:lnTo>
                <a:close/>
              </a:path>
              <a:path w="7212330" h="566419">
                <a:moveTo>
                  <a:pt x="3387242" y="320039"/>
                </a:moveTo>
                <a:lnTo>
                  <a:pt x="3305555" y="320039"/>
                </a:lnTo>
                <a:lnTo>
                  <a:pt x="3305555" y="438912"/>
                </a:lnTo>
                <a:lnTo>
                  <a:pt x="3387242" y="438912"/>
                </a:lnTo>
                <a:lnTo>
                  <a:pt x="3387242" y="320039"/>
                </a:lnTo>
                <a:close/>
              </a:path>
              <a:path w="7212330" h="566419">
                <a:moveTo>
                  <a:pt x="3595116" y="279196"/>
                </a:moveTo>
                <a:lnTo>
                  <a:pt x="3084271" y="279196"/>
                </a:lnTo>
                <a:lnTo>
                  <a:pt x="3084271" y="343814"/>
                </a:lnTo>
                <a:lnTo>
                  <a:pt x="3305555" y="343814"/>
                </a:lnTo>
                <a:lnTo>
                  <a:pt x="3305555" y="320039"/>
                </a:lnTo>
                <a:lnTo>
                  <a:pt x="3595116" y="320039"/>
                </a:lnTo>
                <a:lnTo>
                  <a:pt x="3595116" y="279196"/>
                </a:lnTo>
                <a:close/>
              </a:path>
              <a:path w="7212330" h="566419">
                <a:moveTo>
                  <a:pt x="3595116" y="320039"/>
                </a:moveTo>
                <a:lnTo>
                  <a:pt x="3387242" y="320039"/>
                </a:lnTo>
                <a:lnTo>
                  <a:pt x="3387242" y="343814"/>
                </a:lnTo>
                <a:lnTo>
                  <a:pt x="3595116" y="343814"/>
                </a:lnTo>
                <a:lnTo>
                  <a:pt x="3595116" y="320039"/>
                </a:lnTo>
                <a:close/>
              </a:path>
              <a:path w="7212330" h="566419">
                <a:moveTo>
                  <a:pt x="3530498" y="24384"/>
                </a:moveTo>
                <a:lnTo>
                  <a:pt x="3147060" y="24384"/>
                </a:lnTo>
                <a:lnTo>
                  <a:pt x="3147060" y="234086"/>
                </a:lnTo>
                <a:lnTo>
                  <a:pt x="3530498" y="234086"/>
                </a:lnTo>
                <a:lnTo>
                  <a:pt x="3530498" y="170688"/>
                </a:lnTo>
                <a:lnTo>
                  <a:pt x="3226308" y="170688"/>
                </a:lnTo>
                <a:lnTo>
                  <a:pt x="3226308" y="87782"/>
                </a:lnTo>
                <a:lnTo>
                  <a:pt x="3530498" y="87782"/>
                </a:lnTo>
                <a:lnTo>
                  <a:pt x="3530498" y="24384"/>
                </a:lnTo>
                <a:close/>
              </a:path>
              <a:path w="7212330" h="566419">
                <a:moveTo>
                  <a:pt x="3530498" y="87782"/>
                </a:moveTo>
                <a:lnTo>
                  <a:pt x="3450640" y="87782"/>
                </a:lnTo>
                <a:lnTo>
                  <a:pt x="3450640" y="170688"/>
                </a:lnTo>
                <a:lnTo>
                  <a:pt x="3530498" y="170688"/>
                </a:lnTo>
                <a:lnTo>
                  <a:pt x="3530498" y="87782"/>
                </a:lnTo>
                <a:close/>
              </a:path>
              <a:path w="7212330" h="566419">
                <a:moveTo>
                  <a:pt x="3826716" y="37795"/>
                </a:moveTo>
                <a:lnTo>
                  <a:pt x="3776543" y="44466"/>
                </a:lnTo>
                <a:lnTo>
                  <a:pt x="3733598" y="63369"/>
                </a:lnTo>
                <a:lnTo>
                  <a:pt x="3700134" y="92834"/>
                </a:lnTo>
                <a:lnTo>
                  <a:pt x="3678403" y="131195"/>
                </a:lnTo>
                <a:lnTo>
                  <a:pt x="3670658" y="176784"/>
                </a:lnTo>
                <a:lnTo>
                  <a:pt x="3678403" y="222669"/>
                </a:lnTo>
                <a:lnTo>
                  <a:pt x="3700134" y="261211"/>
                </a:lnTo>
                <a:lnTo>
                  <a:pt x="3733598" y="290769"/>
                </a:lnTo>
                <a:lnTo>
                  <a:pt x="3776543" y="309706"/>
                </a:lnTo>
                <a:lnTo>
                  <a:pt x="3826716" y="316382"/>
                </a:lnTo>
                <a:lnTo>
                  <a:pt x="3877059" y="309706"/>
                </a:lnTo>
                <a:lnTo>
                  <a:pt x="3919882" y="290769"/>
                </a:lnTo>
                <a:lnTo>
                  <a:pt x="3953078" y="261211"/>
                </a:lnTo>
                <a:lnTo>
                  <a:pt x="3961055" y="246888"/>
                </a:lnTo>
                <a:lnTo>
                  <a:pt x="3826716" y="246888"/>
                </a:lnTo>
                <a:lnTo>
                  <a:pt x="3796550" y="242192"/>
                </a:lnTo>
                <a:lnTo>
                  <a:pt x="3772385" y="228523"/>
                </a:lnTo>
                <a:lnTo>
                  <a:pt x="3756336" y="206511"/>
                </a:lnTo>
                <a:lnTo>
                  <a:pt x="3750516" y="176784"/>
                </a:lnTo>
                <a:lnTo>
                  <a:pt x="3756336" y="147408"/>
                </a:lnTo>
                <a:lnTo>
                  <a:pt x="3772385" y="125577"/>
                </a:lnTo>
                <a:lnTo>
                  <a:pt x="3796550" y="111975"/>
                </a:lnTo>
                <a:lnTo>
                  <a:pt x="3826716" y="107289"/>
                </a:lnTo>
                <a:lnTo>
                  <a:pt x="3961166" y="107289"/>
                </a:lnTo>
                <a:lnTo>
                  <a:pt x="3953078" y="92834"/>
                </a:lnTo>
                <a:lnTo>
                  <a:pt x="3919882" y="63369"/>
                </a:lnTo>
                <a:lnTo>
                  <a:pt x="3877059" y="44466"/>
                </a:lnTo>
                <a:lnTo>
                  <a:pt x="3826716" y="37795"/>
                </a:lnTo>
                <a:close/>
              </a:path>
              <a:path w="7212330" h="566419">
                <a:moveTo>
                  <a:pt x="3961166" y="107289"/>
                </a:moveTo>
                <a:lnTo>
                  <a:pt x="3826716" y="107289"/>
                </a:lnTo>
                <a:lnTo>
                  <a:pt x="3856881" y="111975"/>
                </a:lnTo>
                <a:lnTo>
                  <a:pt x="3881046" y="125577"/>
                </a:lnTo>
                <a:lnTo>
                  <a:pt x="3897096" y="147408"/>
                </a:lnTo>
                <a:lnTo>
                  <a:pt x="3902916" y="176784"/>
                </a:lnTo>
                <a:lnTo>
                  <a:pt x="3897096" y="206511"/>
                </a:lnTo>
                <a:lnTo>
                  <a:pt x="3881046" y="228523"/>
                </a:lnTo>
                <a:lnTo>
                  <a:pt x="3856881" y="242192"/>
                </a:lnTo>
                <a:lnTo>
                  <a:pt x="3826716" y="246888"/>
                </a:lnTo>
                <a:lnTo>
                  <a:pt x="3961055" y="246888"/>
                </a:lnTo>
                <a:lnTo>
                  <a:pt x="3974541" y="222669"/>
                </a:lnTo>
                <a:lnTo>
                  <a:pt x="3982164" y="176784"/>
                </a:lnTo>
                <a:lnTo>
                  <a:pt x="3974541" y="131195"/>
                </a:lnTo>
                <a:lnTo>
                  <a:pt x="3961166" y="107289"/>
                </a:lnTo>
                <a:close/>
              </a:path>
              <a:path w="7212330" h="566419">
                <a:moveTo>
                  <a:pt x="4116276" y="0"/>
                </a:moveTo>
                <a:lnTo>
                  <a:pt x="4035199" y="0"/>
                </a:lnTo>
                <a:lnTo>
                  <a:pt x="4035199" y="566318"/>
                </a:lnTo>
                <a:lnTo>
                  <a:pt x="4116276" y="566318"/>
                </a:lnTo>
                <a:lnTo>
                  <a:pt x="4116276" y="0"/>
                </a:lnTo>
                <a:close/>
              </a:path>
              <a:path w="7212330" h="566419">
                <a:moveTo>
                  <a:pt x="4004109" y="367588"/>
                </a:moveTo>
                <a:lnTo>
                  <a:pt x="3952140" y="374202"/>
                </a:lnTo>
                <a:lnTo>
                  <a:pt x="3898807" y="379066"/>
                </a:lnTo>
                <a:lnTo>
                  <a:pt x="3845132" y="382448"/>
                </a:lnTo>
                <a:lnTo>
                  <a:pt x="3792139" y="384614"/>
                </a:lnTo>
                <a:lnTo>
                  <a:pt x="3740853" y="385832"/>
                </a:lnTo>
                <a:lnTo>
                  <a:pt x="3647493" y="386486"/>
                </a:lnTo>
                <a:lnTo>
                  <a:pt x="3657247" y="451713"/>
                </a:lnTo>
                <a:lnTo>
                  <a:pt x="3701080" y="451575"/>
                </a:lnTo>
                <a:lnTo>
                  <a:pt x="3748442" y="450903"/>
                </a:lnTo>
                <a:lnTo>
                  <a:pt x="3798534" y="449314"/>
                </a:lnTo>
                <a:lnTo>
                  <a:pt x="3850556" y="446424"/>
                </a:lnTo>
                <a:lnTo>
                  <a:pt x="3903708" y="441849"/>
                </a:lnTo>
                <a:lnTo>
                  <a:pt x="3957191" y="435206"/>
                </a:lnTo>
                <a:lnTo>
                  <a:pt x="4010205" y="426110"/>
                </a:lnTo>
                <a:lnTo>
                  <a:pt x="4004109" y="367588"/>
                </a:lnTo>
                <a:close/>
              </a:path>
              <a:path w="7212330" h="566419">
                <a:moveTo>
                  <a:pt x="4441416" y="282465"/>
                </a:moveTo>
                <a:lnTo>
                  <a:pt x="4430589" y="282731"/>
                </a:lnTo>
                <a:lnTo>
                  <a:pt x="4339004" y="283464"/>
                </a:lnTo>
                <a:lnTo>
                  <a:pt x="4346319" y="347472"/>
                </a:lnTo>
                <a:lnTo>
                  <a:pt x="4389807" y="347272"/>
                </a:lnTo>
                <a:lnTo>
                  <a:pt x="4436621" y="346476"/>
                </a:lnTo>
                <a:lnTo>
                  <a:pt x="4485910" y="344784"/>
                </a:lnTo>
                <a:lnTo>
                  <a:pt x="4536820" y="341898"/>
                </a:lnTo>
                <a:lnTo>
                  <a:pt x="4588497" y="337519"/>
                </a:lnTo>
                <a:lnTo>
                  <a:pt x="4640089" y="331348"/>
                </a:lnTo>
                <a:lnTo>
                  <a:pt x="4690743" y="323088"/>
                </a:lnTo>
                <a:lnTo>
                  <a:pt x="4690017" y="314553"/>
                </a:lnTo>
                <a:lnTo>
                  <a:pt x="4441416" y="314553"/>
                </a:lnTo>
                <a:lnTo>
                  <a:pt x="4441416" y="282465"/>
                </a:lnTo>
                <a:close/>
              </a:path>
              <a:path w="7212330" h="566419">
                <a:moveTo>
                  <a:pt x="4521884" y="279826"/>
                </a:moveTo>
                <a:lnTo>
                  <a:pt x="4480770" y="281496"/>
                </a:lnTo>
                <a:lnTo>
                  <a:pt x="4441416" y="282465"/>
                </a:lnTo>
                <a:lnTo>
                  <a:pt x="4441416" y="314553"/>
                </a:lnTo>
                <a:lnTo>
                  <a:pt x="4521884" y="314553"/>
                </a:lnTo>
                <a:lnTo>
                  <a:pt x="4521884" y="279826"/>
                </a:lnTo>
                <a:close/>
              </a:path>
              <a:path w="7212330" h="566419">
                <a:moveTo>
                  <a:pt x="4685866" y="265785"/>
                </a:moveTo>
                <a:lnTo>
                  <a:pt x="4636069" y="271755"/>
                </a:lnTo>
                <a:lnTo>
                  <a:pt x="4584576" y="276221"/>
                </a:lnTo>
                <a:lnTo>
                  <a:pt x="4532455" y="279397"/>
                </a:lnTo>
                <a:lnTo>
                  <a:pt x="4521884" y="279826"/>
                </a:lnTo>
                <a:lnTo>
                  <a:pt x="4521884" y="314553"/>
                </a:lnTo>
                <a:lnTo>
                  <a:pt x="4690017" y="314553"/>
                </a:lnTo>
                <a:lnTo>
                  <a:pt x="4685866" y="265785"/>
                </a:lnTo>
                <a:close/>
              </a:path>
              <a:path w="7212330" h="566419">
                <a:moveTo>
                  <a:pt x="4521884" y="173126"/>
                </a:moveTo>
                <a:lnTo>
                  <a:pt x="4441416" y="173126"/>
                </a:lnTo>
                <a:lnTo>
                  <a:pt x="4441416" y="282465"/>
                </a:lnTo>
                <a:lnTo>
                  <a:pt x="4480770" y="281496"/>
                </a:lnTo>
                <a:lnTo>
                  <a:pt x="4521884" y="279826"/>
                </a:lnTo>
                <a:lnTo>
                  <a:pt x="4521884" y="173126"/>
                </a:lnTo>
                <a:close/>
              </a:path>
              <a:path w="7212330" h="566419">
                <a:moveTo>
                  <a:pt x="4613324" y="41452"/>
                </a:moveTo>
                <a:lnTo>
                  <a:pt x="4581624" y="41452"/>
                </a:lnTo>
                <a:lnTo>
                  <a:pt x="4581624" y="76809"/>
                </a:lnTo>
                <a:lnTo>
                  <a:pt x="4581442" y="106680"/>
                </a:lnTo>
                <a:lnTo>
                  <a:pt x="4581378" y="109575"/>
                </a:lnTo>
                <a:lnTo>
                  <a:pt x="4580100" y="144018"/>
                </a:lnTo>
                <a:lnTo>
                  <a:pt x="4576481" y="185680"/>
                </a:lnTo>
                <a:lnTo>
                  <a:pt x="4569432" y="234086"/>
                </a:lnTo>
                <a:lnTo>
                  <a:pt x="4648071" y="242620"/>
                </a:lnTo>
                <a:lnTo>
                  <a:pt x="4655824" y="192709"/>
                </a:lnTo>
                <a:lnTo>
                  <a:pt x="4659806" y="148285"/>
                </a:lnTo>
                <a:lnTo>
                  <a:pt x="4661272" y="109575"/>
                </a:lnTo>
                <a:lnTo>
                  <a:pt x="4661291" y="106680"/>
                </a:lnTo>
                <a:lnTo>
                  <a:pt x="4613324" y="106680"/>
                </a:lnTo>
                <a:lnTo>
                  <a:pt x="4613324" y="41452"/>
                </a:lnTo>
                <a:close/>
              </a:path>
              <a:path w="7212330" h="566419">
                <a:moveTo>
                  <a:pt x="4581624" y="41452"/>
                </a:moveTo>
                <a:lnTo>
                  <a:pt x="4371922" y="41452"/>
                </a:lnTo>
                <a:lnTo>
                  <a:pt x="4371922" y="106680"/>
                </a:lnTo>
                <a:lnTo>
                  <a:pt x="4581442" y="106680"/>
                </a:lnTo>
                <a:lnTo>
                  <a:pt x="4581624" y="76809"/>
                </a:lnTo>
                <a:lnTo>
                  <a:pt x="4581624" y="41452"/>
                </a:lnTo>
                <a:close/>
              </a:path>
              <a:path w="7212330" h="566419">
                <a:moveTo>
                  <a:pt x="4661482" y="41452"/>
                </a:moveTo>
                <a:lnTo>
                  <a:pt x="4613324" y="41452"/>
                </a:lnTo>
                <a:lnTo>
                  <a:pt x="4613324" y="106680"/>
                </a:lnTo>
                <a:lnTo>
                  <a:pt x="4661291" y="106680"/>
                </a:lnTo>
                <a:lnTo>
                  <a:pt x="4661482" y="76809"/>
                </a:lnTo>
                <a:lnTo>
                  <a:pt x="4661482" y="41452"/>
                </a:lnTo>
                <a:close/>
              </a:path>
              <a:path w="7212330" h="566419">
                <a:moveTo>
                  <a:pt x="4798032" y="609"/>
                </a:moveTo>
                <a:lnTo>
                  <a:pt x="4716346" y="609"/>
                </a:lnTo>
                <a:lnTo>
                  <a:pt x="4716346" y="423062"/>
                </a:lnTo>
                <a:lnTo>
                  <a:pt x="4798032" y="423062"/>
                </a:lnTo>
                <a:lnTo>
                  <a:pt x="4798032" y="238963"/>
                </a:lnTo>
                <a:lnTo>
                  <a:pt x="4765724" y="238963"/>
                </a:lnTo>
                <a:lnTo>
                  <a:pt x="4765724" y="172516"/>
                </a:lnTo>
                <a:lnTo>
                  <a:pt x="4798032" y="172516"/>
                </a:lnTo>
                <a:lnTo>
                  <a:pt x="4798032" y="609"/>
                </a:lnTo>
                <a:close/>
              </a:path>
              <a:path w="7212330" h="566419">
                <a:moveTo>
                  <a:pt x="4798032" y="172516"/>
                </a:moveTo>
                <a:lnTo>
                  <a:pt x="4765724" y="172516"/>
                </a:lnTo>
                <a:lnTo>
                  <a:pt x="4765724" y="238963"/>
                </a:lnTo>
                <a:lnTo>
                  <a:pt x="4798032" y="238963"/>
                </a:lnTo>
                <a:lnTo>
                  <a:pt x="4798032" y="172516"/>
                </a:lnTo>
                <a:close/>
              </a:path>
              <a:path w="7212330" h="566419">
                <a:moveTo>
                  <a:pt x="4865088" y="172516"/>
                </a:moveTo>
                <a:lnTo>
                  <a:pt x="4798032" y="172516"/>
                </a:lnTo>
                <a:lnTo>
                  <a:pt x="4798032" y="238963"/>
                </a:lnTo>
                <a:lnTo>
                  <a:pt x="4865088" y="238963"/>
                </a:lnTo>
                <a:lnTo>
                  <a:pt x="4865088" y="172516"/>
                </a:lnTo>
                <a:close/>
              </a:path>
              <a:path w="7212330" h="566419">
                <a:moveTo>
                  <a:pt x="4502377" y="385267"/>
                </a:moveTo>
                <a:lnTo>
                  <a:pt x="4421300" y="385267"/>
                </a:lnTo>
                <a:lnTo>
                  <a:pt x="4421300" y="555345"/>
                </a:lnTo>
                <a:lnTo>
                  <a:pt x="4815711" y="555345"/>
                </a:lnTo>
                <a:lnTo>
                  <a:pt x="4815711" y="510844"/>
                </a:lnTo>
                <a:lnTo>
                  <a:pt x="4502377" y="510844"/>
                </a:lnTo>
                <a:lnTo>
                  <a:pt x="4502377" y="385267"/>
                </a:lnTo>
                <a:close/>
              </a:path>
              <a:path w="7212330" h="566419">
                <a:moveTo>
                  <a:pt x="4815711" y="490728"/>
                </a:moveTo>
                <a:lnTo>
                  <a:pt x="4502377" y="490728"/>
                </a:lnTo>
                <a:lnTo>
                  <a:pt x="4502377" y="510844"/>
                </a:lnTo>
                <a:lnTo>
                  <a:pt x="4815711" y="510844"/>
                </a:lnTo>
                <a:lnTo>
                  <a:pt x="4815711" y="490728"/>
                </a:lnTo>
                <a:close/>
              </a:path>
              <a:path w="7212330" h="566419">
                <a:moveTo>
                  <a:pt x="5377715" y="0"/>
                </a:moveTo>
                <a:lnTo>
                  <a:pt x="5296638" y="0"/>
                </a:lnTo>
                <a:lnTo>
                  <a:pt x="5296638" y="566318"/>
                </a:lnTo>
                <a:lnTo>
                  <a:pt x="5377715" y="566318"/>
                </a:lnTo>
                <a:lnTo>
                  <a:pt x="5377715" y="0"/>
                </a:lnTo>
                <a:close/>
              </a:path>
              <a:path w="7212330" h="566419">
                <a:moveTo>
                  <a:pt x="5203978" y="48158"/>
                </a:moveTo>
                <a:lnTo>
                  <a:pt x="4937583" y="48158"/>
                </a:lnTo>
                <a:lnTo>
                  <a:pt x="4937583" y="112776"/>
                </a:lnTo>
                <a:lnTo>
                  <a:pt x="5121073" y="112776"/>
                </a:lnTo>
                <a:lnTo>
                  <a:pt x="5121073" y="202387"/>
                </a:lnTo>
                <a:lnTo>
                  <a:pt x="4938193" y="202387"/>
                </a:lnTo>
                <a:lnTo>
                  <a:pt x="4938193" y="434644"/>
                </a:lnTo>
                <a:lnTo>
                  <a:pt x="4988180" y="434644"/>
                </a:lnTo>
                <a:lnTo>
                  <a:pt x="5047809" y="434196"/>
                </a:lnTo>
                <a:lnTo>
                  <a:pt x="5103985" y="432518"/>
                </a:lnTo>
                <a:lnTo>
                  <a:pt x="5158083" y="429114"/>
                </a:lnTo>
                <a:lnTo>
                  <a:pt x="5211479" y="423486"/>
                </a:lnTo>
                <a:lnTo>
                  <a:pt x="5265548" y="415137"/>
                </a:lnTo>
                <a:lnTo>
                  <a:pt x="5262882" y="393192"/>
                </a:lnTo>
                <a:lnTo>
                  <a:pt x="5020489" y="393192"/>
                </a:lnTo>
                <a:lnTo>
                  <a:pt x="5020489" y="368808"/>
                </a:lnTo>
                <a:lnTo>
                  <a:pt x="4988180" y="368808"/>
                </a:lnTo>
                <a:lnTo>
                  <a:pt x="5020489" y="368527"/>
                </a:lnTo>
                <a:lnTo>
                  <a:pt x="5020489" y="266395"/>
                </a:lnTo>
                <a:lnTo>
                  <a:pt x="5203978" y="266395"/>
                </a:lnTo>
                <a:lnTo>
                  <a:pt x="5203978" y="48158"/>
                </a:lnTo>
                <a:close/>
              </a:path>
              <a:path w="7212330" h="566419">
                <a:moveTo>
                  <a:pt x="5257623" y="349910"/>
                </a:moveTo>
                <a:lnTo>
                  <a:pt x="5204788" y="357727"/>
                </a:lnTo>
                <a:lnTo>
                  <a:pt x="5152860" y="363146"/>
                </a:lnTo>
                <a:lnTo>
                  <a:pt x="5100405" y="366545"/>
                </a:lnTo>
                <a:lnTo>
                  <a:pt x="5045990" y="368305"/>
                </a:lnTo>
                <a:lnTo>
                  <a:pt x="5020489" y="368527"/>
                </a:lnTo>
                <a:lnTo>
                  <a:pt x="5020489" y="393192"/>
                </a:lnTo>
                <a:lnTo>
                  <a:pt x="5262882" y="393192"/>
                </a:lnTo>
                <a:lnTo>
                  <a:pt x="5257623" y="349910"/>
                </a:lnTo>
                <a:close/>
              </a:path>
              <a:path w="7212330" h="566419">
                <a:moveTo>
                  <a:pt x="5020489" y="368527"/>
                </a:moveTo>
                <a:lnTo>
                  <a:pt x="4988180" y="368808"/>
                </a:lnTo>
                <a:lnTo>
                  <a:pt x="5020489" y="368808"/>
                </a:lnTo>
                <a:lnTo>
                  <a:pt x="5020489" y="368527"/>
                </a:lnTo>
                <a:close/>
              </a:path>
              <a:path w="7212330" h="566419">
                <a:moveTo>
                  <a:pt x="5763205" y="43891"/>
                </a:moveTo>
                <a:lnTo>
                  <a:pt x="5747356" y="43891"/>
                </a:lnTo>
                <a:lnTo>
                  <a:pt x="5747356" y="126187"/>
                </a:lnTo>
                <a:lnTo>
                  <a:pt x="5744503" y="172950"/>
                </a:lnTo>
                <a:lnTo>
                  <a:pt x="5735882" y="218434"/>
                </a:lnTo>
                <a:lnTo>
                  <a:pt x="5721395" y="261507"/>
                </a:lnTo>
                <a:lnTo>
                  <a:pt x="5700948" y="301041"/>
                </a:lnTo>
                <a:lnTo>
                  <a:pt x="5674444" y="335903"/>
                </a:lnTo>
                <a:lnTo>
                  <a:pt x="5641787" y="364965"/>
                </a:lnTo>
                <a:lnTo>
                  <a:pt x="5602881" y="387096"/>
                </a:lnTo>
                <a:lnTo>
                  <a:pt x="5651039" y="454152"/>
                </a:lnTo>
                <a:lnTo>
                  <a:pt x="5690211" y="431133"/>
                </a:lnTo>
                <a:lnTo>
                  <a:pt x="5723696" y="401450"/>
                </a:lnTo>
                <a:lnTo>
                  <a:pt x="5751637" y="365866"/>
                </a:lnTo>
                <a:lnTo>
                  <a:pt x="5774178" y="325145"/>
                </a:lnTo>
                <a:lnTo>
                  <a:pt x="5789420" y="285378"/>
                </a:lnTo>
                <a:lnTo>
                  <a:pt x="5784776" y="273612"/>
                </a:lnTo>
                <a:lnTo>
                  <a:pt x="5772721" y="226942"/>
                </a:lnTo>
                <a:lnTo>
                  <a:pt x="5765566" y="177557"/>
                </a:lnTo>
                <a:lnTo>
                  <a:pt x="5763205" y="126187"/>
                </a:lnTo>
                <a:lnTo>
                  <a:pt x="5763205" y="43891"/>
                </a:lnTo>
                <a:close/>
              </a:path>
              <a:path w="7212330" h="566419">
                <a:moveTo>
                  <a:pt x="5829042" y="43891"/>
                </a:moveTo>
                <a:lnTo>
                  <a:pt x="5813193" y="43891"/>
                </a:lnTo>
                <a:lnTo>
                  <a:pt x="5813193" y="126187"/>
                </a:lnTo>
                <a:lnTo>
                  <a:pt x="5810826" y="179809"/>
                </a:lnTo>
                <a:lnTo>
                  <a:pt x="5803630" y="231352"/>
                </a:lnTo>
                <a:lnTo>
                  <a:pt x="5791462" y="280052"/>
                </a:lnTo>
                <a:lnTo>
                  <a:pt x="5789420" y="285378"/>
                </a:lnTo>
                <a:lnTo>
                  <a:pt x="5801839" y="316839"/>
                </a:lnTo>
                <a:lnTo>
                  <a:pt x="5824017" y="355894"/>
                </a:lnTo>
                <a:lnTo>
                  <a:pt x="5851417" y="390048"/>
                </a:lnTo>
                <a:lnTo>
                  <a:pt x="5884146" y="418573"/>
                </a:lnTo>
                <a:lnTo>
                  <a:pt x="5922311" y="440740"/>
                </a:lnTo>
                <a:lnTo>
                  <a:pt x="5969860" y="375513"/>
                </a:lnTo>
                <a:lnTo>
                  <a:pt x="5925986" y="349890"/>
                </a:lnTo>
                <a:lnTo>
                  <a:pt x="5890544" y="315614"/>
                </a:lnTo>
                <a:lnTo>
                  <a:pt x="5863332" y="274396"/>
                </a:lnTo>
                <a:lnTo>
                  <a:pt x="5844147" y="227945"/>
                </a:lnTo>
                <a:lnTo>
                  <a:pt x="5832785" y="177972"/>
                </a:lnTo>
                <a:lnTo>
                  <a:pt x="5829042" y="126187"/>
                </a:lnTo>
                <a:lnTo>
                  <a:pt x="5829042" y="43891"/>
                </a:lnTo>
                <a:close/>
              </a:path>
              <a:path w="7212330" h="566419">
                <a:moveTo>
                  <a:pt x="5813193" y="43891"/>
                </a:moveTo>
                <a:lnTo>
                  <a:pt x="5763205" y="43891"/>
                </a:lnTo>
                <a:lnTo>
                  <a:pt x="5763205" y="126187"/>
                </a:lnTo>
                <a:lnTo>
                  <a:pt x="5765566" y="177557"/>
                </a:lnTo>
                <a:lnTo>
                  <a:pt x="5772721" y="226942"/>
                </a:lnTo>
                <a:lnTo>
                  <a:pt x="5784776" y="273612"/>
                </a:lnTo>
                <a:lnTo>
                  <a:pt x="5789420" y="285378"/>
                </a:lnTo>
                <a:lnTo>
                  <a:pt x="5791462" y="280052"/>
                </a:lnTo>
                <a:lnTo>
                  <a:pt x="5803630" y="231352"/>
                </a:lnTo>
                <a:lnTo>
                  <a:pt x="5810826" y="179809"/>
                </a:lnTo>
                <a:lnTo>
                  <a:pt x="5813193" y="126187"/>
                </a:lnTo>
                <a:lnTo>
                  <a:pt x="5813193" y="43891"/>
                </a:lnTo>
                <a:close/>
              </a:path>
              <a:path w="7212330" h="566419">
                <a:moveTo>
                  <a:pt x="6078369" y="0"/>
                </a:moveTo>
                <a:lnTo>
                  <a:pt x="5996683" y="0"/>
                </a:lnTo>
                <a:lnTo>
                  <a:pt x="5996683" y="566318"/>
                </a:lnTo>
                <a:lnTo>
                  <a:pt x="6078369" y="566318"/>
                </a:lnTo>
                <a:lnTo>
                  <a:pt x="6078369" y="0"/>
                </a:lnTo>
                <a:close/>
              </a:path>
              <a:path w="7212330" h="566419">
                <a:moveTo>
                  <a:pt x="6396533" y="32918"/>
                </a:moveTo>
                <a:lnTo>
                  <a:pt x="6380073" y="32918"/>
                </a:lnTo>
                <a:lnTo>
                  <a:pt x="6380073" y="73761"/>
                </a:lnTo>
                <a:lnTo>
                  <a:pt x="6374290" y="114658"/>
                </a:lnTo>
                <a:lnTo>
                  <a:pt x="6357179" y="154860"/>
                </a:lnTo>
                <a:lnTo>
                  <a:pt x="6329095" y="192252"/>
                </a:lnTo>
                <a:lnTo>
                  <a:pt x="6290394" y="224716"/>
                </a:lnTo>
                <a:lnTo>
                  <a:pt x="6241431" y="250136"/>
                </a:lnTo>
                <a:lnTo>
                  <a:pt x="6182563" y="266395"/>
                </a:lnTo>
                <a:lnTo>
                  <a:pt x="6217310" y="333451"/>
                </a:lnTo>
                <a:lnTo>
                  <a:pt x="6269348" y="319092"/>
                </a:lnTo>
                <a:lnTo>
                  <a:pt x="6315513" y="298018"/>
                </a:lnTo>
                <a:lnTo>
                  <a:pt x="6355477" y="271000"/>
                </a:lnTo>
                <a:lnTo>
                  <a:pt x="6388912" y="238810"/>
                </a:lnTo>
                <a:lnTo>
                  <a:pt x="6415489" y="202220"/>
                </a:lnTo>
                <a:lnTo>
                  <a:pt x="6423394" y="185825"/>
                </a:lnTo>
                <a:lnTo>
                  <a:pt x="6412344" y="162772"/>
                </a:lnTo>
                <a:lnTo>
                  <a:pt x="6400538" y="119449"/>
                </a:lnTo>
                <a:lnTo>
                  <a:pt x="6396533" y="73761"/>
                </a:lnTo>
                <a:lnTo>
                  <a:pt x="6396533" y="32918"/>
                </a:lnTo>
                <a:close/>
              </a:path>
              <a:path w="7212330" h="566419">
                <a:moveTo>
                  <a:pt x="6466636" y="32918"/>
                </a:moveTo>
                <a:lnTo>
                  <a:pt x="6450787" y="32918"/>
                </a:lnTo>
                <a:lnTo>
                  <a:pt x="6450787" y="73761"/>
                </a:lnTo>
                <a:lnTo>
                  <a:pt x="6446755" y="118924"/>
                </a:lnTo>
                <a:lnTo>
                  <a:pt x="6434880" y="162001"/>
                </a:lnTo>
                <a:lnTo>
                  <a:pt x="6423394" y="185825"/>
                </a:lnTo>
                <a:lnTo>
                  <a:pt x="6431637" y="203024"/>
                </a:lnTo>
                <a:lnTo>
                  <a:pt x="6458102" y="239496"/>
                </a:lnTo>
                <a:lnTo>
                  <a:pt x="6491425" y="271482"/>
                </a:lnTo>
                <a:lnTo>
                  <a:pt x="6531292" y="298275"/>
                </a:lnTo>
                <a:lnTo>
                  <a:pt x="6577388" y="319167"/>
                </a:lnTo>
                <a:lnTo>
                  <a:pt x="6629400" y="333451"/>
                </a:lnTo>
                <a:lnTo>
                  <a:pt x="6664147" y="266395"/>
                </a:lnTo>
                <a:lnTo>
                  <a:pt x="6605066" y="250263"/>
                </a:lnTo>
                <a:lnTo>
                  <a:pt x="6556044" y="225123"/>
                </a:lnTo>
                <a:lnTo>
                  <a:pt x="6517386" y="192938"/>
                </a:lnTo>
                <a:lnTo>
                  <a:pt x="6489395" y="155673"/>
                </a:lnTo>
                <a:lnTo>
                  <a:pt x="6472377" y="115293"/>
                </a:lnTo>
                <a:lnTo>
                  <a:pt x="6466636" y="73761"/>
                </a:lnTo>
                <a:lnTo>
                  <a:pt x="6466636" y="32918"/>
                </a:lnTo>
                <a:close/>
              </a:path>
              <a:path w="7212330" h="566419">
                <a:moveTo>
                  <a:pt x="6450787" y="32918"/>
                </a:moveTo>
                <a:lnTo>
                  <a:pt x="6396533" y="32918"/>
                </a:lnTo>
                <a:lnTo>
                  <a:pt x="6396533" y="73761"/>
                </a:lnTo>
                <a:lnTo>
                  <a:pt x="6400538" y="119449"/>
                </a:lnTo>
                <a:lnTo>
                  <a:pt x="6412344" y="162772"/>
                </a:lnTo>
                <a:lnTo>
                  <a:pt x="6423394" y="185825"/>
                </a:lnTo>
                <a:lnTo>
                  <a:pt x="6434880" y="162001"/>
                </a:lnTo>
                <a:lnTo>
                  <a:pt x="6446755" y="118924"/>
                </a:lnTo>
                <a:lnTo>
                  <a:pt x="6450787" y="73761"/>
                </a:lnTo>
                <a:lnTo>
                  <a:pt x="6450787" y="32918"/>
                </a:lnTo>
                <a:close/>
              </a:path>
              <a:path w="7212330" h="566419">
                <a:moveTo>
                  <a:pt x="6681825" y="430377"/>
                </a:moveTo>
                <a:lnTo>
                  <a:pt x="6170980" y="430377"/>
                </a:lnTo>
                <a:lnTo>
                  <a:pt x="6170980" y="496214"/>
                </a:lnTo>
                <a:lnTo>
                  <a:pt x="6681825" y="496214"/>
                </a:lnTo>
                <a:lnTo>
                  <a:pt x="6681825" y="430377"/>
                </a:lnTo>
                <a:close/>
              </a:path>
              <a:path w="7212330" h="566419">
                <a:moveTo>
                  <a:pt x="7100573" y="9144"/>
                </a:moveTo>
                <a:lnTo>
                  <a:pt x="7024983" y="9144"/>
                </a:lnTo>
                <a:lnTo>
                  <a:pt x="7024983" y="332841"/>
                </a:lnTo>
                <a:lnTo>
                  <a:pt x="7100573" y="332841"/>
                </a:lnTo>
                <a:lnTo>
                  <a:pt x="7100573" y="201168"/>
                </a:lnTo>
                <a:lnTo>
                  <a:pt x="7055462" y="201168"/>
                </a:lnTo>
                <a:lnTo>
                  <a:pt x="7055462" y="136550"/>
                </a:lnTo>
                <a:lnTo>
                  <a:pt x="7100573" y="136550"/>
                </a:lnTo>
                <a:lnTo>
                  <a:pt x="7100573" y="9144"/>
                </a:lnTo>
                <a:close/>
              </a:path>
              <a:path w="7212330" h="566419">
                <a:moveTo>
                  <a:pt x="6965851" y="34137"/>
                </a:moveTo>
                <a:lnTo>
                  <a:pt x="6753101" y="34137"/>
                </a:lnTo>
                <a:lnTo>
                  <a:pt x="6753101" y="315772"/>
                </a:lnTo>
                <a:lnTo>
                  <a:pt x="6791505" y="315772"/>
                </a:lnTo>
                <a:lnTo>
                  <a:pt x="6849170" y="315401"/>
                </a:lnTo>
                <a:lnTo>
                  <a:pt x="6899405" y="313715"/>
                </a:lnTo>
                <a:lnTo>
                  <a:pt x="6945982" y="309857"/>
                </a:lnTo>
                <a:lnTo>
                  <a:pt x="6992674" y="302971"/>
                </a:lnTo>
                <a:lnTo>
                  <a:pt x="6991040" y="288950"/>
                </a:lnTo>
                <a:lnTo>
                  <a:pt x="6831129" y="288950"/>
                </a:lnTo>
                <a:lnTo>
                  <a:pt x="6831129" y="251764"/>
                </a:lnTo>
                <a:lnTo>
                  <a:pt x="6791505" y="251764"/>
                </a:lnTo>
                <a:lnTo>
                  <a:pt x="6831129" y="251513"/>
                </a:lnTo>
                <a:lnTo>
                  <a:pt x="6831129" y="204216"/>
                </a:lnTo>
                <a:lnTo>
                  <a:pt x="6807965" y="204216"/>
                </a:lnTo>
                <a:lnTo>
                  <a:pt x="6807965" y="142646"/>
                </a:lnTo>
                <a:lnTo>
                  <a:pt x="6831129" y="142646"/>
                </a:lnTo>
                <a:lnTo>
                  <a:pt x="6831129" y="98145"/>
                </a:lnTo>
                <a:lnTo>
                  <a:pt x="6965851" y="98145"/>
                </a:lnTo>
                <a:lnTo>
                  <a:pt x="6965851" y="34137"/>
                </a:lnTo>
                <a:close/>
              </a:path>
              <a:path w="7212330" h="566419">
                <a:moveTo>
                  <a:pt x="6985358" y="240182"/>
                </a:moveTo>
                <a:lnTo>
                  <a:pt x="6940410" y="246364"/>
                </a:lnTo>
                <a:lnTo>
                  <a:pt x="6895518" y="249859"/>
                </a:lnTo>
                <a:lnTo>
                  <a:pt x="6847084" y="251412"/>
                </a:lnTo>
                <a:lnTo>
                  <a:pt x="6831129" y="251513"/>
                </a:lnTo>
                <a:lnTo>
                  <a:pt x="6831129" y="288950"/>
                </a:lnTo>
                <a:lnTo>
                  <a:pt x="6991040" y="288950"/>
                </a:lnTo>
                <a:lnTo>
                  <a:pt x="6985358" y="240182"/>
                </a:lnTo>
                <a:close/>
              </a:path>
              <a:path w="7212330" h="566419">
                <a:moveTo>
                  <a:pt x="6831129" y="251513"/>
                </a:moveTo>
                <a:lnTo>
                  <a:pt x="6791505" y="251764"/>
                </a:lnTo>
                <a:lnTo>
                  <a:pt x="6831129" y="251764"/>
                </a:lnTo>
                <a:lnTo>
                  <a:pt x="6831129" y="251513"/>
                </a:lnTo>
                <a:close/>
              </a:path>
              <a:path w="7212330" h="566419">
                <a:moveTo>
                  <a:pt x="6831129" y="142646"/>
                </a:moveTo>
                <a:lnTo>
                  <a:pt x="6807965" y="142646"/>
                </a:lnTo>
                <a:lnTo>
                  <a:pt x="6807965" y="204216"/>
                </a:lnTo>
                <a:lnTo>
                  <a:pt x="6831129" y="204216"/>
                </a:lnTo>
                <a:lnTo>
                  <a:pt x="6831129" y="142646"/>
                </a:lnTo>
                <a:close/>
              </a:path>
              <a:path w="7212330" h="566419">
                <a:moveTo>
                  <a:pt x="6945125" y="142646"/>
                </a:moveTo>
                <a:lnTo>
                  <a:pt x="6831129" y="142646"/>
                </a:lnTo>
                <a:lnTo>
                  <a:pt x="6831129" y="204216"/>
                </a:lnTo>
                <a:lnTo>
                  <a:pt x="6945125" y="204216"/>
                </a:lnTo>
                <a:lnTo>
                  <a:pt x="6945125" y="142646"/>
                </a:lnTo>
                <a:close/>
              </a:path>
              <a:path w="7212330" h="566419">
                <a:moveTo>
                  <a:pt x="7024983" y="136550"/>
                </a:moveTo>
                <a:lnTo>
                  <a:pt x="6969508" y="136550"/>
                </a:lnTo>
                <a:lnTo>
                  <a:pt x="6969508" y="201168"/>
                </a:lnTo>
                <a:lnTo>
                  <a:pt x="7024983" y="201168"/>
                </a:lnTo>
                <a:lnTo>
                  <a:pt x="7024983" y="136550"/>
                </a:lnTo>
                <a:close/>
              </a:path>
              <a:path w="7212330" h="566419">
                <a:moveTo>
                  <a:pt x="7100573" y="136550"/>
                </a:moveTo>
                <a:lnTo>
                  <a:pt x="7055462" y="136550"/>
                </a:lnTo>
                <a:lnTo>
                  <a:pt x="7055462" y="201168"/>
                </a:lnTo>
                <a:lnTo>
                  <a:pt x="7100573" y="201168"/>
                </a:lnTo>
                <a:lnTo>
                  <a:pt x="7100573" y="136550"/>
                </a:lnTo>
                <a:close/>
              </a:path>
              <a:path w="7212330" h="566419">
                <a:moveTo>
                  <a:pt x="7212129" y="609"/>
                </a:moveTo>
                <a:lnTo>
                  <a:pt x="7135320" y="609"/>
                </a:lnTo>
                <a:lnTo>
                  <a:pt x="7135320" y="337108"/>
                </a:lnTo>
                <a:lnTo>
                  <a:pt x="7212129" y="337108"/>
                </a:lnTo>
                <a:lnTo>
                  <a:pt x="7212129" y="609"/>
                </a:lnTo>
                <a:close/>
              </a:path>
              <a:path w="7212330" h="566419">
                <a:moveTo>
                  <a:pt x="7212129" y="359664"/>
                </a:moveTo>
                <a:lnTo>
                  <a:pt x="6829910" y="359664"/>
                </a:lnTo>
                <a:lnTo>
                  <a:pt x="6829910" y="559003"/>
                </a:lnTo>
                <a:lnTo>
                  <a:pt x="7212129" y="559003"/>
                </a:lnTo>
                <a:lnTo>
                  <a:pt x="7212129" y="494995"/>
                </a:lnTo>
                <a:lnTo>
                  <a:pt x="6909768" y="494995"/>
                </a:lnTo>
                <a:lnTo>
                  <a:pt x="6909768" y="423062"/>
                </a:lnTo>
                <a:lnTo>
                  <a:pt x="7212129" y="423062"/>
                </a:lnTo>
                <a:lnTo>
                  <a:pt x="7212129" y="359664"/>
                </a:lnTo>
                <a:close/>
              </a:path>
              <a:path w="7212330" h="566419">
                <a:moveTo>
                  <a:pt x="7212129" y="423062"/>
                </a:moveTo>
                <a:lnTo>
                  <a:pt x="7132881" y="423062"/>
                </a:lnTo>
                <a:lnTo>
                  <a:pt x="7132881" y="494995"/>
                </a:lnTo>
                <a:lnTo>
                  <a:pt x="7212129" y="494995"/>
                </a:lnTo>
                <a:lnTo>
                  <a:pt x="7212129" y="423062"/>
                </a:lnTo>
                <a:close/>
              </a:path>
            </a:pathLst>
          </a:custGeom>
          <a:solidFill>
            <a:srgbClr val="41b538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0" name="object 10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11176000" y="9512300"/>
            <a:ext cx="4584700" cy="69850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1176000" y="8686800"/>
            <a:ext cx="4584700" cy="698500"/>
          </a:xfrm>
          <a:custGeom>
            <a:avLst/>
            <a:gdLst/>
            <a:rect l="l" t="t" r="r" b="b"/>
            <a:pathLst>
              <a:path w="4584700" h="698500">
                <a:moveTo>
                  <a:pt x="4457700" y="0"/>
                </a:moveTo>
                <a:lnTo>
                  <a:pt x="127000" y="0"/>
                </a:lnTo>
                <a:lnTo>
                  <a:pt x="77565" y="9980"/>
                </a:lnTo>
                <a:lnTo>
                  <a:pt x="37197" y="37197"/>
                </a:lnTo>
                <a:lnTo>
                  <a:pt x="9980" y="77565"/>
                </a:lnTo>
                <a:lnTo>
                  <a:pt x="0" y="127000"/>
                </a:lnTo>
                <a:lnTo>
                  <a:pt x="0" y="571500"/>
                </a:lnTo>
                <a:lnTo>
                  <a:pt x="9980" y="620934"/>
                </a:lnTo>
                <a:lnTo>
                  <a:pt x="37197" y="661302"/>
                </a:lnTo>
                <a:lnTo>
                  <a:pt x="77565" y="688519"/>
                </a:lnTo>
                <a:lnTo>
                  <a:pt x="127000" y="698500"/>
                </a:lnTo>
                <a:lnTo>
                  <a:pt x="4457700" y="698500"/>
                </a:lnTo>
                <a:lnTo>
                  <a:pt x="4507134" y="688519"/>
                </a:lnTo>
                <a:lnTo>
                  <a:pt x="4547502" y="661302"/>
                </a:lnTo>
                <a:lnTo>
                  <a:pt x="4574719" y="620934"/>
                </a:lnTo>
                <a:lnTo>
                  <a:pt x="4584700" y="571500"/>
                </a:lnTo>
                <a:lnTo>
                  <a:pt x="4584700" y="127000"/>
                </a:lnTo>
                <a:lnTo>
                  <a:pt x="4574719" y="77565"/>
                </a:lnTo>
                <a:lnTo>
                  <a:pt x="4547502" y="37197"/>
                </a:lnTo>
                <a:lnTo>
                  <a:pt x="4507134" y="9980"/>
                </a:lnTo>
                <a:lnTo>
                  <a:pt x="4457700" y="0"/>
                </a:lnTo>
                <a:close/>
              </a:path>
            </a:pathLst>
          </a:custGeom>
          <a:solidFill>
            <a:srgbClr val="41b538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12" name="object 12"/>
          <p:cNvGrpSpPr/>
          <p:nvPr/>
        </p:nvGrpSpPr>
        <p:grpSpPr>
          <a:xfrm rot="0">
            <a:off x="11176000" y="1346200"/>
            <a:ext cx="4584700" cy="7200900"/>
            <a:chOff x="11176000" y="1346200"/>
            <a:chExt cx="4584700" cy="7200900"/>
          </a:xfrm>
        </p:grpSpPr>
        <p:sp>
          <p:nvSpPr>
            <p:cNvPr id="13" name="object 13"/>
            <p:cNvSpPr/>
            <p:nvPr/>
          </p:nvSpPr>
          <p:spPr>
            <a:xfrm>
              <a:off x="11176000" y="1346200"/>
              <a:ext cx="4584700" cy="7200900"/>
            </a:xfrm>
            <a:custGeom>
              <a:avLst/>
              <a:gdLst/>
              <a:rect l="l" t="t" r="r" b="b"/>
              <a:pathLst>
                <a:path w="4584700" h="7200900">
                  <a:moveTo>
                    <a:pt x="44577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7073900"/>
                  </a:lnTo>
                  <a:lnTo>
                    <a:pt x="9980" y="7123334"/>
                  </a:lnTo>
                  <a:lnTo>
                    <a:pt x="37197" y="7163702"/>
                  </a:lnTo>
                  <a:lnTo>
                    <a:pt x="77565" y="7190919"/>
                  </a:lnTo>
                  <a:lnTo>
                    <a:pt x="127000" y="7200900"/>
                  </a:lnTo>
                  <a:lnTo>
                    <a:pt x="4457700" y="7200900"/>
                  </a:lnTo>
                  <a:lnTo>
                    <a:pt x="4507134" y="7190919"/>
                  </a:lnTo>
                  <a:lnTo>
                    <a:pt x="4547502" y="7163702"/>
                  </a:lnTo>
                  <a:lnTo>
                    <a:pt x="4574719" y="7123334"/>
                  </a:lnTo>
                  <a:lnTo>
                    <a:pt x="4584700" y="7073900"/>
                  </a:lnTo>
                  <a:lnTo>
                    <a:pt x="4584700" y="127000"/>
                  </a:lnTo>
                  <a:lnTo>
                    <a:pt x="4574719" y="77565"/>
                  </a:lnTo>
                  <a:lnTo>
                    <a:pt x="4547502" y="37197"/>
                  </a:lnTo>
                  <a:lnTo>
                    <a:pt x="4507134" y="9980"/>
                  </a:lnTo>
                  <a:lnTo>
                    <a:pt x="4457700" y="0"/>
                  </a:lnTo>
                  <a:close/>
                </a:path>
              </a:pathLst>
            </a:custGeom>
            <a:solidFill>
              <a:srgbClr val="41b538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" name="object 14"/>
            <p:cNvSpPr/>
            <p:nvPr/>
          </p:nvSpPr>
          <p:spPr>
            <a:xfrm>
              <a:off x="11442700" y="1841500"/>
              <a:ext cx="4051300" cy="6553200"/>
            </a:xfrm>
            <a:custGeom>
              <a:avLst/>
              <a:gdLst/>
              <a:rect l="l" t="t" r="r" b="b"/>
              <a:pathLst>
                <a:path w="4051300" h="6553200">
                  <a:moveTo>
                    <a:pt x="39243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6426200"/>
                  </a:lnTo>
                  <a:lnTo>
                    <a:pt x="9980" y="6475634"/>
                  </a:lnTo>
                  <a:lnTo>
                    <a:pt x="37197" y="6516002"/>
                  </a:lnTo>
                  <a:lnTo>
                    <a:pt x="77565" y="6543219"/>
                  </a:lnTo>
                  <a:lnTo>
                    <a:pt x="127000" y="6553200"/>
                  </a:lnTo>
                  <a:lnTo>
                    <a:pt x="3924300" y="6553200"/>
                  </a:lnTo>
                  <a:lnTo>
                    <a:pt x="3973734" y="6543219"/>
                  </a:lnTo>
                  <a:lnTo>
                    <a:pt x="4014102" y="6516002"/>
                  </a:lnTo>
                  <a:lnTo>
                    <a:pt x="4041319" y="6475634"/>
                  </a:lnTo>
                  <a:lnTo>
                    <a:pt x="4051300" y="6426200"/>
                  </a:lnTo>
                  <a:lnTo>
                    <a:pt x="4051300" y="127000"/>
                  </a:lnTo>
                  <a:lnTo>
                    <a:pt x="4041319" y="77565"/>
                  </a:lnTo>
                  <a:lnTo>
                    <a:pt x="4014102" y="37197"/>
                  </a:lnTo>
                  <a:lnTo>
                    <a:pt x="3973734" y="9980"/>
                  </a:lnTo>
                  <a:lnTo>
                    <a:pt x="3924300" y="0"/>
                  </a:lnTo>
                  <a:close/>
                </a:path>
              </a:pathLst>
            </a:custGeom>
            <a:solidFill>
              <a:srgbClr val="c6f9c3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" name="object 15"/>
            <p:cNvSpPr/>
            <p:nvPr/>
          </p:nvSpPr>
          <p:spPr>
            <a:xfrm>
              <a:off x="11607800" y="3251200"/>
              <a:ext cx="3721100" cy="1828800"/>
            </a:xfrm>
            <a:custGeom>
              <a:avLst/>
              <a:gdLst/>
              <a:rect l="l" t="t" r="r" b="b"/>
              <a:pathLst>
                <a:path w="3721100" h="1828800">
                  <a:moveTo>
                    <a:pt x="3721100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3721100" y="1828800"/>
                  </a:lnTo>
                  <a:lnTo>
                    <a:pt x="3721100" y="0"/>
                  </a:lnTo>
                  <a:close/>
                </a:path>
              </a:pathLst>
            </a:custGeom>
            <a:solidFill>
              <a:srgbClr val="41b538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6" name="object 16"/>
          <p:cNvSpPr/>
          <p:nvPr/>
        </p:nvSpPr>
        <p:spPr>
          <a:xfrm>
            <a:off x="12281713" y="8888577"/>
            <a:ext cx="2345690" cy="283210"/>
          </a:xfrm>
          <a:custGeom>
            <a:avLst/>
            <a:gdLst/>
            <a:rect l="l" t="t" r="r" b="b"/>
            <a:pathLst>
              <a:path w="2345690" h="283209">
                <a:moveTo>
                  <a:pt x="135636" y="25603"/>
                </a:moveTo>
                <a:lnTo>
                  <a:pt x="0" y="25603"/>
                </a:lnTo>
                <a:lnTo>
                  <a:pt x="0" y="215493"/>
                </a:lnTo>
                <a:lnTo>
                  <a:pt x="135636" y="215493"/>
                </a:lnTo>
                <a:lnTo>
                  <a:pt x="135636" y="183489"/>
                </a:lnTo>
                <a:lnTo>
                  <a:pt x="39928" y="183489"/>
                </a:lnTo>
                <a:lnTo>
                  <a:pt x="39928" y="57302"/>
                </a:lnTo>
                <a:lnTo>
                  <a:pt x="135636" y="57302"/>
                </a:lnTo>
                <a:lnTo>
                  <a:pt x="135636" y="25603"/>
                </a:lnTo>
                <a:close/>
              </a:path>
              <a:path w="2345690" h="283209">
                <a:moveTo>
                  <a:pt x="135636" y="57302"/>
                </a:moveTo>
                <a:lnTo>
                  <a:pt x="96012" y="57302"/>
                </a:lnTo>
                <a:lnTo>
                  <a:pt x="96012" y="183489"/>
                </a:lnTo>
                <a:lnTo>
                  <a:pt x="135636" y="183489"/>
                </a:lnTo>
                <a:lnTo>
                  <a:pt x="135636" y="57302"/>
                </a:lnTo>
                <a:close/>
              </a:path>
              <a:path w="2345690" h="283209">
                <a:moveTo>
                  <a:pt x="220370" y="0"/>
                </a:moveTo>
                <a:lnTo>
                  <a:pt x="179527" y="0"/>
                </a:lnTo>
                <a:lnTo>
                  <a:pt x="179527" y="283159"/>
                </a:lnTo>
                <a:lnTo>
                  <a:pt x="220370" y="283159"/>
                </a:lnTo>
                <a:lnTo>
                  <a:pt x="220370" y="0"/>
                </a:lnTo>
                <a:close/>
              </a:path>
              <a:path w="2345690" h="283209">
                <a:moveTo>
                  <a:pt x="330684" y="146146"/>
                </a:moveTo>
                <a:lnTo>
                  <a:pt x="304323" y="146742"/>
                </a:lnTo>
                <a:lnTo>
                  <a:pt x="265456" y="146913"/>
                </a:lnTo>
                <a:lnTo>
                  <a:pt x="270028" y="179222"/>
                </a:lnTo>
                <a:lnTo>
                  <a:pt x="307881" y="178912"/>
                </a:lnTo>
                <a:lnTo>
                  <a:pt x="349962" y="177431"/>
                </a:lnTo>
                <a:lnTo>
                  <a:pt x="393987" y="173950"/>
                </a:lnTo>
                <a:lnTo>
                  <a:pt x="437669" y="167639"/>
                </a:lnTo>
                <a:lnTo>
                  <a:pt x="436687" y="157276"/>
                </a:lnTo>
                <a:lnTo>
                  <a:pt x="330684" y="157276"/>
                </a:lnTo>
                <a:lnTo>
                  <a:pt x="330684" y="146146"/>
                </a:lnTo>
                <a:close/>
              </a:path>
              <a:path w="2345690" h="283209">
                <a:moveTo>
                  <a:pt x="371222" y="144449"/>
                </a:moveTo>
                <a:lnTo>
                  <a:pt x="347333" y="145770"/>
                </a:lnTo>
                <a:lnTo>
                  <a:pt x="330684" y="146146"/>
                </a:lnTo>
                <a:lnTo>
                  <a:pt x="330684" y="157276"/>
                </a:lnTo>
                <a:lnTo>
                  <a:pt x="371222" y="157276"/>
                </a:lnTo>
                <a:lnTo>
                  <a:pt x="371222" y="144449"/>
                </a:lnTo>
                <a:close/>
              </a:path>
              <a:path w="2345690" h="283209">
                <a:moveTo>
                  <a:pt x="434925" y="138684"/>
                </a:moveTo>
                <a:lnTo>
                  <a:pt x="391772" y="143313"/>
                </a:lnTo>
                <a:lnTo>
                  <a:pt x="371222" y="144449"/>
                </a:lnTo>
                <a:lnTo>
                  <a:pt x="371222" y="157276"/>
                </a:lnTo>
                <a:lnTo>
                  <a:pt x="436687" y="157276"/>
                </a:lnTo>
                <a:lnTo>
                  <a:pt x="434925" y="138684"/>
                </a:lnTo>
                <a:close/>
              </a:path>
              <a:path w="2345690" h="283209">
                <a:moveTo>
                  <a:pt x="330684" y="123246"/>
                </a:moveTo>
                <a:lnTo>
                  <a:pt x="330684" y="146146"/>
                </a:lnTo>
                <a:lnTo>
                  <a:pt x="347333" y="145770"/>
                </a:lnTo>
                <a:lnTo>
                  <a:pt x="371222" y="144449"/>
                </a:lnTo>
                <a:lnTo>
                  <a:pt x="371222" y="126187"/>
                </a:lnTo>
                <a:lnTo>
                  <a:pt x="350496" y="126187"/>
                </a:lnTo>
                <a:lnTo>
                  <a:pt x="330684" y="123246"/>
                </a:lnTo>
                <a:close/>
              </a:path>
              <a:path w="2345690" h="283209">
                <a:moveTo>
                  <a:pt x="371222" y="114604"/>
                </a:moveTo>
                <a:lnTo>
                  <a:pt x="330684" y="114604"/>
                </a:lnTo>
                <a:lnTo>
                  <a:pt x="330684" y="123246"/>
                </a:lnTo>
                <a:lnTo>
                  <a:pt x="350496" y="126187"/>
                </a:lnTo>
                <a:lnTo>
                  <a:pt x="371222" y="123110"/>
                </a:lnTo>
                <a:lnTo>
                  <a:pt x="371222" y="114604"/>
                </a:lnTo>
                <a:close/>
              </a:path>
              <a:path w="2345690" h="283209">
                <a:moveTo>
                  <a:pt x="371222" y="123110"/>
                </a:moveTo>
                <a:lnTo>
                  <a:pt x="350496" y="126187"/>
                </a:lnTo>
                <a:lnTo>
                  <a:pt x="371222" y="126187"/>
                </a:lnTo>
                <a:lnTo>
                  <a:pt x="371222" y="123110"/>
                </a:lnTo>
                <a:close/>
              </a:path>
              <a:path w="2345690" h="283209">
                <a:moveTo>
                  <a:pt x="350496" y="11582"/>
                </a:moveTo>
                <a:lnTo>
                  <a:pt x="322264" y="15782"/>
                </a:lnTo>
                <a:lnTo>
                  <a:pt x="299975" y="27584"/>
                </a:lnTo>
                <a:lnTo>
                  <a:pt x="285345" y="45786"/>
                </a:lnTo>
                <a:lnTo>
                  <a:pt x="280087" y="69189"/>
                </a:lnTo>
                <a:lnTo>
                  <a:pt x="285345" y="92240"/>
                </a:lnTo>
                <a:lnTo>
                  <a:pt x="299975" y="110261"/>
                </a:lnTo>
                <a:lnTo>
                  <a:pt x="322264" y="121996"/>
                </a:lnTo>
                <a:lnTo>
                  <a:pt x="330684" y="123246"/>
                </a:lnTo>
                <a:lnTo>
                  <a:pt x="330684" y="114604"/>
                </a:lnTo>
                <a:lnTo>
                  <a:pt x="392767" y="114604"/>
                </a:lnTo>
                <a:lnTo>
                  <a:pt x="401016" y="110261"/>
                </a:lnTo>
                <a:lnTo>
                  <a:pt x="412585" y="96012"/>
                </a:lnTo>
                <a:lnTo>
                  <a:pt x="350496" y="96012"/>
                </a:lnTo>
                <a:lnTo>
                  <a:pt x="337299" y="94221"/>
                </a:lnTo>
                <a:lnTo>
                  <a:pt x="326988" y="89001"/>
                </a:lnTo>
                <a:lnTo>
                  <a:pt x="320278" y="80581"/>
                </a:lnTo>
                <a:lnTo>
                  <a:pt x="317882" y="69189"/>
                </a:lnTo>
                <a:lnTo>
                  <a:pt x="320278" y="57621"/>
                </a:lnTo>
                <a:lnTo>
                  <a:pt x="326988" y="49110"/>
                </a:lnTo>
                <a:lnTo>
                  <a:pt x="337299" y="43857"/>
                </a:lnTo>
                <a:lnTo>
                  <a:pt x="350496" y="42062"/>
                </a:lnTo>
                <a:lnTo>
                  <a:pt x="412653" y="42062"/>
                </a:lnTo>
                <a:lnTo>
                  <a:pt x="401016" y="27584"/>
                </a:lnTo>
                <a:lnTo>
                  <a:pt x="378728" y="15782"/>
                </a:lnTo>
                <a:lnTo>
                  <a:pt x="350496" y="11582"/>
                </a:lnTo>
                <a:close/>
              </a:path>
              <a:path w="2345690" h="283209">
                <a:moveTo>
                  <a:pt x="392767" y="114604"/>
                </a:moveTo>
                <a:lnTo>
                  <a:pt x="371222" y="114604"/>
                </a:lnTo>
                <a:lnTo>
                  <a:pt x="371222" y="123110"/>
                </a:lnTo>
                <a:lnTo>
                  <a:pt x="378728" y="121996"/>
                </a:lnTo>
                <a:lnTo>
                  <a:pt x="392767" y="114604"/>
                </a:lnTo>
                <a:close/>
              </a:path>
              <a:path w="2345690" h="283209">
                <a:moveTo>
                  <a:pt x="412653" y="42062"/>
                </a:moveTo>
                <a:lnTo>
                  <a:pt x="350496" y="42062"/>
                </a:lnTo>
                <a:lnTo>
                  <a:pt x="363821" y="43857"/>
                </a:lnTo>
                <a:lnTo>
                  <a:pt x="374118" y="49110"/>
                </a:lnTo>
                <a:lnTo>
                  <a:pt x="380757" y="57621"/>
                </a:lnTo>
                <a:lnTo>
                  <a:pt x="383109" y="69189"/>
                </a:lnTo>
                <a:lnTo>
                  <a:pt x="380757" y="80581"/>
                </a:lnTo>
                <a:lnTo>
                  <a:pt x="374118" y="89001"/>
                </a:lnTo>
                <a:lnTo>
                  <a:pt x="363821" y="94221"/>
                </a:lnTo>
                <a:lnTo>
                  <a:pt x="350496" y="96012"/>
                </a:lnTo>
                <a:lnTo>
                  <a:pt x="412585" y="96012"/>
                </a:lnTo>
                <a:lnTo>
                  <a:pt x="415647" y="92240"/>
                </a:lnTo>
                <a:lnTo>
                  <a:pt x="420905" y="69189"/>
                </a:lnTo>
                <a:lnTo>
                  <a:pt x="415647" y="45786"/>
                </a:lnTo>
                <a:lnTo>
                  <a:pt x="412653" y="42062"/>
                </a:lnTo>
                <a:close/>
              </a:path>
              <a:path w="2345690" h="283209">
                <a:moveTo>
                  <a:pt x="490399" y="609"/>
                </a:moveTo>
                <a:lnTo>
                  <a:pt x="449861" y="609"/>
                </a:lnTo>
                <a:lnTo>
                  <a:pt x="449861" y="215798"/>
                </a:lnTo>
                <a:lnTo>
                  <a:pt x="490399" y="215798"/>
                </a:lnTo>
                <a:lnTo>
                  <a:pt x="490399" y="122224"/>
                </a:lnTo>
                <a:lnTo>
                  <a:pt x="476073" y="122224"/>
                </a:lnTo>
                <a:lnTo>
                  <a:pt x="476073" y="89001"/>
                </a:lnTo>
                <a:lnTo>
                  <a:pt x="490399" y="89001"/>
                </a:lnTo>
                <a:lnTo>
                  <a:pt x="490399" y="609"/>
                </a:lnTo>
                <a:close/>
              </a:path>
              <a:path w="2345690" h="283209">
                <a:moveTo>
                  <a:pt x="490399" y="89001"/>
                </a:moveTo>
                <a:lnTo>
                  <a:pt x="476073" y="89001"/>
                </a:lnTo>
                <a:lnTo>
                  <a:pt x="476073" y="122224"/>
                </a:lnTo>
                <a:lnTo>
                  <a:pt x="490399" y="122224"/>
                </a:lnTo>
                <a:lnTo>
                  <a:pt x="490399" y="89001"/>
                </a:lnTo>
                <a:close/>
              </a:path>
              <a:path w="2345690" h="283209">
                <a:moveTo>
                  <a:pt x="525756" y="89001"/>
                </a:moveTo>
                <a:lnTo>
                  <a:pt x="490399" y="89001"/>
                </a:lnTo>
                <a:lnTo>
                  <a:pt x="490399" y="122224"/>
                </a:lnTo>
                <a:lnTo>
                  <a:pt x="525756" y="122224"/>
                </a:lnTo>
                <a:lnTo>
                  <a:pt x="525756" y="89001"/>
                </a:lnTo>
                <a:close/>
              </a:path>
              <a:path w="2345690" h="283209">
                <a:moveTo>
                  <a:pt x="342876" y="197205"/>
                </a:moveTo>
                <a:lnTo>
                  <a:pt x="302032" y="197205"/>
                </a:lnTo>
                <a:lnTo>
                  <a:pt x="302032" y="277672"/>
                </a:lnTo>
                <a:lnTo>
                  <a:pt x="499848" y="277672"/>
                </a:lnTo>
                <a:lnTo>
                  <a:pt x="499848" y="259080"/>
                </a:lnTo>
                <a:lnTo>
                  <a:pt x="342876" y="259080"/>
                </a:lnTo>
                <a:lnTo>
                  <a:pt x="342876" y="197205"/>
                </a:lnTo>
                <a:close/>
              </a:path>
              <a:path w="2345690" h="283209">
                <a:moveTo>
                  <a:pt x="499848" y="245059"/>
                </a:moveTo>
                <a:lnTo>
                  <a:pt x="342876" y="245059"/>
                </a:lnTo>
                <a:lnTo>
                  <a:pt x="342876" y="259080"/>
                </a:lnTo>
                <a:lnTo>
                  <a:pt x="499848" y="259080"/>
                </a:lnTo>
                <a:lnTo>
                  <a:pt x="499848" y="245059"/>
                </a:lnTo>
                <a:close/>
              </a:path>
              <a:path w="2345690" h="283209">
                <a:moveTo>
                  <a:pt x="611685" y="218541"/>
                </a:moveTo>
                <a:lnTo>
                  <a:pt x="547068" y="218541"/>
                </a:lnTo>
                <a:lnTo>
                  <a:pt x="547068" y="251460"/>
                </a:lnTo>
                <a:lnTo>
                  <a:pt x="802490" y="251460"/>
                </a:lnTo>
                <a:lnTo>
                  <a:pt x="802490" y="231343"/>
                </a:lnTo>
                <a:lnTo>
                  <a:pt x="611685" y="231343"/>
                </a:lnTo>
                <a:lnTo>
                  <a:pt x="611685" y="218541"/>
                </a:lnTo>
                <a:close/>
              </a:path>
              <a:path w="2345690" h="283209">
                <a:moveTo>
                  <a:pt x="651309" y="164896"/>
                </a:moveTo>
                <a:lnTo>
                  <a:pt x="611685" y="164896"/>
                </a:lnTo>
                <a:lnTo>
                  <a:pt x="611685" y="231343"/>
                </a:lnTo>
                <a:lnTo>
                  <a:pt x="651309" y="231343"/>
                </a:lnTo>
                <a:lnTo>
                  <a:pt x="651309" y="164896"/>
                </a:lnTo>
                <a:close/>
              </a:path>
              <a:path w="2345690" h="283209">
                <a:moveTo>
                  <a:pt x="700992" y="218541"/>
                </a:moveTo>
                <a:lnTo>
                  <a:pt x="651309" y="218541"/>
                </a:lnTo>
                <a:lnTo>
                  <a:pt x="651309" y="231343"/>
                </a:lnTo>
                <a:lnTo>
                  <a:pt x="700992" y="231343"/>
                </a:lnTo>
                <a:lnTo>
                  <a:pt x="700992" y="218541"/>
                </a:lnTo>
                <a:close/>
              </a:path>
              <a:path w="2345690" h="283209">
                <a:moveTo>
                  <a:pt x="740616" y="164592"/>
                </a:moveTo>
                <a:lnTo>
                  <a:pt x="700992" y="164592"/>
                </a:lnTo>
                <a:lnTo>
                  <a:pt x="700992" y="231343"/>
                </a:lnTo>
                <a:lnTo>
                  <a:pt x="740616" y="231343"/>
                </a:lnTo>
                <a:lnTo>
                  <a:pt x="740616" y="164592"/>
                </a:lnTo>
                <a:close/>
              </a:path>
              <a:path w="2345690" h="283209">
                <a:moveTo>
                  <a:pt x="802490" y="218541"/>
                </a:moveTo>
                <a:lnTo>
                  <a:pt x="740616" y="218541"/>
                </a:lnTo>
                <a:lnTo>
                  <a:pt x="740616" y="231343"/>
                </a:lnTo>
                <a:lnTo>
                  <a:pt x="802490" y="231343"/>
                </a:lnTo>
                <a:lnTo>
                  <a:pt x="802490" y="218541"/>
                </a:lnTo>
                <a:close/>
              </a:path>
              <a:path w="2345690" h="283209">
                <a:moveTo>
                  <a:pt x="773839" y="18592"/>
                </a:moveTo>
                <a:lnTo>
                  <a:pt x="575719" y="18592"/>
                </a:lnTo>
                <a:lnTo>
                  <a:pt x="575719" y="50596"/>
                </a:lnTo>
                <a:lnTo>
                  <a:pt x="733605" y="50596"/>
                </a:lnTo>
                <a:lnTo>
                  <a:pt x="733605" y="80467"/>
                </a:lnTo>
                <a:lnTo>
                  <a:pt x="576329" y="80467"/>
                </a:lnTo>
                <a:lnTo>
                  <a:pt x="576329" y="175564"/>
                </a:lnTo>
                <a:lnTo>
                  <a:pt x="611685" y="175564"/>
                </a:lnTo>
                <a:lnTo>
                  <a:pt x="611685" y="164896"/>
                </a:lnTo>
                <a:lnTo>
                  <a:pt x="700992" y="164896"/>
                </a:lnTo>
                <a:lnTo>
                  <a:pt x="700992" y="164592"/>
                </a:lnTo>
                <a:lnTo>
                  <a:pt x="780240" y="164592"/>
                </a:lnTo>
                <a:lnTo>
                  <a:pt x="780240" y="160019"/>
                </a:lnTo>
                <a:lnTo>
                  <a:pt x="616562" y="160019"/>
                </a:lnTo>
                <a:lnTo>
                  <a:pt x="616562" y="112166"/>
                </a:lnTo>
                <a:lnTo>
                  <a:pt x="773839" y="112166"/>
                </a:lnTo>
                <a:lnTo>
                  <a:pt x="773839" y="18592"/>
                </a:lnTo>
                <a:close/>
              </a:path>
              <a:path w="2345690" h="283209">
                <a:moveTo>
                  <a:pt x="700992" y="164896"/>
                </a:moveTo>
                <a:lnTo>
                  <a:pt x="651309" y="164896"/>
                </a:lnTo>
                <a:lnTo>
                  <a:pt x="651309" y="175564"/>
                </a:lnTo>
                <a:lnTo>
                  <a:pt x="700992" y="175564"/>
                </a:lnTo>
                <a:lnTo>
                  <a:pt x="700992" y="164896"/>
                </a:lnTo>
                <a:close/>
              </a:path>
              <a:path w="2345690" h="283209">
                <a:moveTo>
                  <a:pt x="780240" y="164592"/>
                </a:moveTo>
                <a:lnTo>
                  <a:pt x="740616" y="164592"/>
                </a:lnTo>
                <a:lnTo>
                  <a:pt x="740616" y="175564"/>
                </a:lnTo>
                <a:lnTo>
                  <a:pt x="780240" y="175564"/>
                </a:lnTo>
                <a:lnTo>
                  <a:pt x="780240" y="164592"/>
                </a:lnTo>
                <a:close/>
              </a:path>
              <a:path w="2345690" h="283209">
                <a:moveTo>
                  <a:pt x="780240" y="142951"/>
                </a:moveTo>
                <a:lnTo>
                  <a:pt x="616562" y="142951"/>
                </a:lnTo>
                <a:lnTo>
                  <a:pt x="616562" y="160019"/>
                </a:lnTo>
                <a:lnTo>
                  <a:pt x="780240" y="160019"/>
                </a:lnTo>
                <a:lnTo>
                  <a:pt x="780240" y="142951"/>
                </a:lnTo>
                <a:close/>
              </a:path>
              <a:path w="2345690" h="283209">
                <a:moveTo>
                  <a:pt x="967499" y="195681"/>
                </a:moveTo>
                <a:lnTo>
                  <a:pt x="927265" y="195681"/>
                </a:lnTo>
                <a:lnTo>
                  <a:pt x="927265" y="277672"/>
                </a:lnTo>
                <a:lnTo>
                  <a:pt x="1125081" y="277672"/>
                </a:lnTo>
                <a:lnTo>
                  <a:pt x="1125081" y="256032"/>
                </a:lnTo>
                <a:lnTo>
                  <a:pt x="967499" y="256032"/>
                </a:lnTo>
                <a:lnTo>
                  <a:pt x="967499" y="195681"/>
                </a:lnTo>
                <a:close/>
              </a:path>
              <a:path w="2345690" h="283209">
                <a:moveTo>
                  <a:pt x="1125081" y="245364"/>
                </a:moveTo>
                <a:lnTo>
                  <a:pt x="967499" y="245364"/>
                </a:lnTo>
                <a:lnTo>
                  <a:pt x="967499" y="256032"/>
                </a:lnTo>
                <a:lnTo>
                  <a:pt x="1125081" y="256032"/>
                </a:lnTo>
                <a:lnTo>
                  <a:pt x="1125081" y="245364"/>
                </a:lnTo>
                <a:close/>
              </a:path>
              <a:path w="2345690" h="283209">
                <a:moveTo>
                  <a:pt x="1049185" y="160019"/>
                </a:moveTo>
                <a:lnTo>
                  <a:pt x="1008342" y="160019"/>
                </a:lnTo>
                <a:lnTo>
                  <a:pt x="1008342" y="219455"/>
                </a:lnTo>
                <a:lnTo>
                  <a:pt x="1049185" y="219455"/>
                </a:lnTo>
                <a:lnTo>
                  <a:pt x="1049185" y="160019"/>
                </a:lnTo>
                <a:close/>
              </a:path>
              <a:path w="2345690" h="283209">
                <a:moveTo>
                  <a:pt x="1153122" y="139598"/>
                </a:moveTo>
                <a:lnTo>
                  <a:pt x="897700" y="139598"/>
                </a:lnTo>
                <a:lnTo>
                  <a:pt x="897700" y="171907"/>
                </a:lnTo>
                <a:lnTo>
                  <a:pt x="1008342" y="171907"/>
                </a:lnTo>
                <a:lnTo>
                  <a:pt x="1008342" y="160019"/>
                </a:lnTo>
                <a:lnTo>
                  <a:pt x="1153122" y="160019"/>
                </a:lnTo>
                <a:lnTo>
                  <a:pt x="1153122" y="139598"/>
                </a:lnTo>
                <a:close/>
              </a:path>
              <a:path w="2345690" h="283209">
                <a:moveTo>
                  <a:pt x="1153122" y="160019"/>
                </a:moveTo>
                <a:lnTo>
                  <a:pt x="1049185" y="160019"/>
                </a:lnTo>
                <a:lnTo>
                  <a:pt x="1049185" y="171907"/>
                </a:lnTo>
                <a:lnTo>
                  <a:pt x="1153122" y="171907"/>
                </a:lnTo>
                <a:lnTo>
                  <a:pt x="1153122" y="160019"/>
                </a:lnTo>
                <a:close/>
              </a:path>
              <a:path w="2345690" h="283209">
                <a:moveTo>
                  <a:pt x="1120813" y="12192"/>
                </a:moveTo>
                <a:lnTo>
                  <a:pt x="929094" y="12192"/>
                </a:lnTo>
                <a:lnTo>
                  <a:pt x="929094" y="117043"/>
                </a:lnTo>
                <a:lnTo>
                  <a:pt x="1120813" y="117043"/>
                </a:lnTo>
                <a:lnTo>
                  <a:pt x="1120813" y="85344"/>
                </a:lnTo>
                <a:lnTo>
                  <a:pt x="968718" y="85344"/>
                </a:lnTo>
                <a:lnTo>
                  <a:pt x="968718" y="43891"/>
                </a:lnTo>
                <a:lnTo>
                  <a:pt x="1120813" y="43891"/>
                </a:lnTo>
                <a:lnTo>
                  <a:pt x="1120813" y="12192"/>
                </a:lnTo>
                <a:close/>
              </a:path>
              <a:path w="2345690" h="283209">
                <a:moveTo>
                  <a:pt x="1120813" y="43891"/>
                </a:moveTo>
                <a:lnTo>
                  <a:pt x="1080885" y="43891"/>
                </a:lnTo>
                <a:lnTo>
                  <a:pt x="1080885" y="85344"/>
                </a:lnTo>
                <a:lnTo>
                  <a:pt x="1120813" y="85344"/>
                </a:lnTo>
                <a:lnTo>
                  <a:pt x="1120813" y="43891"/>
                </a:lnTo>
                <a:close/>
              </a:path>
              <a:path w="2345690" h="283209">
                <a:moveTo>
                  <a:pt x="1268922" y="18897"/>
                </a:moveTo>
                <a:lnTo>
                  <a:pt x="1238085" y="24055"/>
                </a:lnTo>
                <a:lnTo>
                  <a:pt x="1213335" y="38442"/>
                </a:lnTo>
                <a:lnTo>
                  <a:pt x="1196871" y="60431"/>
                </a:lnTo>
                <a:lnTo>
                  <a:pt x="1190894" y="88392"/>
                </a:lnTo>
                <a:lnTo>
                  <a:pt x="1196871" y="116528"/>
                </a:lnTo>
                <a:lnTo>
                  <a:pt x="1213335" y="138607"/>
                </a:lnTo>
                <a:lnTo>
                  <a:pt x="1238085" y="153028"/>
                </a:lnTo>
                <a:lnTo>
                  <a:pt x="1268922" y="158191"/>
                </a:lnTo>
                <a:lnTo>
                  <a:pt x="1299841" y="153028"/>
                </a:lnTo>
                <a:lnTo>
                  <a:pt x="1324472" y="138607"/>
                </a:lnTo>
                <a:lnTo>
                  <a:pt x="1335659" y="123444"/>
                </a:lnTo>
                <a:lnTo>
                  <a:pt x="1268922" y="123444"/>
                </a:lnTo>
                <a:lnTo>
                  <a:pt x="1253840" y="121096"/>
                </a:lnTo>
                <a:lnTo>
                  <a:pt x="1241757" y="114261"/>
                </a:lnTo>
                <a:lnTo>
                  <a:pt x="1233732" y="103255"/>
                </a:lnTo>
                <a:lnTo>
                  <a:pt x="1230822" y="88392"/>
                </a:lnTo>
                <a:lnTo>
                  <a:pt x="1233732" y="73704"/>
                </a:lnTo>
                <a:lnTo>
                  <a:pt x="1241757" y="62788"/>
                </a:lnTo>
                <a:lnTo>
                  <a:pt x="1253840" y="55987"/>
                </a:lnTo>
                <a:lnTo>
                  <a:pt x="1268922" y="53644"/>
                </a:lnTo>
                <a:lnTo>
                  <a:pt x="1335733" y="53644"/>
                </a:lnTo>
                <a:lnTo>
                  <a:pt x="1324472" y="38442"/>
                </a:lnTo>
                <a:lnTo>
                  <a:pt x="1299841" y="24055"/>
                </a:lnTo>
                <a:lnTo>
                  <a:pt x="1268922" y="18897"/>
                </a:lnTo>
                <a:close/>
              </a:path>
              <a:path w="2345690" h="283209">
                <a:moveTo>
                  <a:pt x="1335733" y="53644"/>
                </a:moveTo>
                <a:lnTo>
                  <a:pt x="1268922" y="53644"/>
                </a:lnTo>
                <a:lnTo>
                  <a:pt x="1284005" y="55987"/>
                </a:lnTo>
                <a:lnTo>
                  <a:pt x="1296088" y="62788"/>
                </a:lnTo>
                <a:lnTo>
                  <a:pt x="1304112" y="73704"/>
                </a:lnTo>
                <a:lnTo>
                  <a:pt x="1307022" y="88392"/>
                </a:lnTo>
                <a:lnTo>
                  <a:pt x="1304112" y="103255"/>
                </a:lnTo>
                <a:lnTo>
                  <a:pt x="1296088" y="114261"/>
                </a:lnTo>
                <a:lnTo>
                  <a:pt x="1284005" y="121096"/>
                </a:lnTo>
                <a:lnTo>
                  <a:pt x="1268922" y="123444"/>
                </a:lnTo>
                <a:lnTo>
                  <a:pt x="1335659" y="123444"/>
                </a:lnTo>
                <a:lnTo>
                  <a:pt x="1340760" y="116528"/>
                </a:lnTo>
                <a:lnTo>
                  <a:pt x="1346646" y="88392"/>
                </a:lnTo>
                <a:lnTo>
                  <a:pt x="1340760" y="60431"/>
                </a:lnTo>
                <a:lnTo>
                  <a:pt x="1335733" y="53644"/>
                </a:lnTo>
                <a:close/>
              </a:path>
              <a:path w="2345690" h="283209">
                <a:moveTo>
                  <a:pt x="1413702" y="0"/>
                </a:moveTo>
                <a:lnTo>
                  <a:pt x="1373164" y="0"/>
                </a:lnTo>
                <a:lnTo>
                  <a:pt x="1373164" y="283159"/>
                </a:lnTo>
                <a:lnTo>
                  <a:pt x="1413702" y="283159"/>
                </a:lnTo>
                <a:lnTo>
                  <a:pt x="1413702" y="0"/>
                </a:lnTo>
                <a:close/>
              </a:path>
              <a:path w="2345690" h="283209">
                <a:moveTo>
                  <a:pt x="1357619" y="183794"/>
                </a:moveTo>
                <a:lnTo>
                  <a:pt x="1311671" y="188999"/>
                </a:lnTo>
                <a:lnTo>
                  <a:pt x="1264808" y="191833"/>
                </a:lnTo>
                <a:lnTo>
                  <a:pt x="1219773" y="193009"/>
                </a:lnTo>
                <a:lnTo>
                  <a:pt x="1179311" y="193243"/>
                </a:lnTo>
                <a:lnTo>
                  <a:pt x="1184188" y="225856"/>
                </a:lnTo>
                <a:lnTo>
                  <a:pt x="1223722" y="225571"/>
                </a:lnTo>
                <a:lnTo>
                  <a:pt x="1267741" y="224028"/>
                </a:lnTo>
                <a:lnTo>
                  <a:pt x="1314104" y="220198"/>
                </a:lnTo>
                <a:lnTo>
                  <a:pt x="1360667" y="213055"/>
                </a:lnTo>
                <a:lnTo>
                  <a:pt x="1357619" y="183794"/>
                </a:lnTo>
                <a:close/>
              </a:path>
              <a:path w="2345690" h="283209">
                <a:moveTo>
                  <a:pt x="1764030" y="0"/>
                </a:moveTo>
                <a:lnTo>
                  <a:pt x="1723491" y="0"/>
                </a:lnTo>
                <a:lnTo>
                  <a:pt x="1723491" y="283159"/>
                </a:lnTo>
                <a:lnTo>
                  <a:pt x="1764030" y="283159"/>
                </a:lnTo>
                <a:lnTo>
                  <a:pt x="1764030" y="0"/>
                </a:lnTo>
                <a:close/>
              </a:path>
              <a:path w="2345690" h="283209">
                <a:moveTo>
                  <a:pt x="1677161" y="24079"/>
                </a:moveTo>
                <a:lnTo>
                  <a:pt x="1543964" y="24079"/>
                </a:lnTo>
                <a:lnTo>
                  <a:pt x="1543964" y="56387"/>
                </a:lnTo>
                <a:lnTo>
                  <a:pt x="1635709" y="56387"/>
                </a:lnTo>
                <a:lnTo>
                  <a:pt x="1635709" y="101193"/>
                </a:lnTo>
                <a:lnTo>
                  <a:pt x="1544269" y="101193"/>
                </a:lnTo>
                <a:lnTo>
                  <a:pt x="1544269" y="217322"/>
                </a:lnTo>
                <a:lnTo>
                  <a:pt x="1569262" y="217322"/>
                </a:lnTo>
                <a:lnTo>
                  <a:pt x="1606234" y="216955"/>
                </a:lnTo>
                <a:lnTo>
                  <a:pt x="1640776" y="215531"/>
                </a:lnTo>
                <a:lnTo>
                  <a:pt x="1674233" y="212564"/>
                </a:lnTo>
                <a:lnTo>
                  <a:pt x="1707946" y="207568"/>
                </a:lnTo>
                <a:lnTo>
                  <a:pt x="1706613" y="196596"/>
                </a:lnTo>
                <a:lnTo>
                  <a:pt x="1585417" y="196596"/>
                </a:lnTo>
                <a:lnTo>
                  <a:pt x="1585417" y="184403"/>
                </a:lnTo>
                <a:lnTo>
                  <a:pt x="1569262" y="184403"/>
                </a:lnTo>
                <a:lnTo>
                  <a:pt x="1585417" y="184221"/>
                </a:lnTo>
                <a:lnTo>
                  <a:pt x="1585417" y="133197"/>
                </a:lnTo>
                <a:lnTo>
                  <a:pt x="1677161" y="133197"/>
                </a:lnTo>
                <a:lnTo>
                  <a:pt x="1677161" y="24079"/>
                </a:lnTo>
                <a:close/>
              </a:path>
              <a:path w="2345690" h="283209">
                <a:moveTo>
                  <a:pt x="1703984" y="174955"/>
                </a:moveTo>
                <a:lnTo>
                  <a:pt x="1671061" y="179646"/>
                </a:lnTo>
                <a:lnTo>
                  <a:pt x="1638566" y="182537"/>
                </a:lnTo>
                <a:lnTo>
                  <a:pt x="1605100" y="183999"/>
                </a:lnTo>
                <a:lnTo>
                  <a:pt x="1585417" y="184221"/>
                </a:lnTo>
                <a:lnTo>
                  <a:pt x="1585417" y="196596"/>
                </a:lnTo>
                <a:lnTo>
                  <a:pt x="1706613" y="196596"/>
                </a:lnTo>
                <a:lnTo>
                  <a:pt x="1703984" y="174955"/>
                </a:lnTo>
                <a:close/>
              </a:path>
              <a:path w="2345690" h="283209">
                <a:moveTo>
                  <a:pt x="1585417" y="184221"/>
                </a:moveTo>
                <a:lnTo>
                  <a:pt x="1569262" y="184403"/>
                </a:lnTo>
                <a:lnTo>
                  <a:pt x="1585417" y="184403"/>
                </a:lnTo>
                <a:lnTo>
                  <a:pt x="1585417" y="184221"/>
                </a:lnTo>
                <a:close/>
              </a:path>
              <a:path w="2345690" h="283209">
                <a:moveTo>
                  <a:pt x="1922502" y="16459"/>
                </a:moveTo>
                <a:lnTo>
                  <a:pt x="1914272" y="16459"/>
                </a:lnTo>
                <a:lnTo>
                  <a:pt x="1914272" y="36880"/>
                </a:lnTo>
                <a:lnTo>
                  <a:pt x="1907800" y="67489"/>
                </a:lnTo>
                <a:lnTo>
                  <a:pt x="1888783" y="96126"/>
                </a:lnTo>
                <a:lnTo>
                  <a:pt x="1857822" y="119219"/>
                </a:lnTo>
                <a:lnTo>
                  <a:pt x="1815517" y="133197"/>
                </a:lnTo>
                <a:lnTo>
                  <a:pt x="1832890" y="166725"/>
                </a:lnTo>
                <a:lnTo>
                  <a:pt x="1881992" y="149009"/>
                </a:lnTo>
                <a:lnTo>
                  <a:pt x="1918692" y="119405"/>
                </a:lnTo>
                <a:lnTo>
                  <a:pt x="1935916" y="90623"/>
                </a:lnTo>
                <a:lnTo>
                  <a:pt x="1930407" y="81386"/>
                </a:lnTo>
                <a:lnTo>
                  <a:pt x="1922502" y="36880"/>
                </a:lnTo>
                <a:lnTo>
                  <a:pt x="1922502" y="16459"/>
                </a:lnTo>
                <a:close/>
              </a:path>
              <a:path w="2345690" h="283209">
                <a:moveTo>
                  <a:pt x="1957554" y="16459"/>
                </a:moveTo>
                <a:lnTo>
                  <a:pt x="1949629" y="16459"/>
                </a:lnTo>
                <a:lnTo>
                  <a:pt x="1949629" y="36880"/>
                </a:lnTo>
                <a:lnTo>
                  <a:pt x="1941675" y="81000"/>
                </a:lnTo>
                <a:lnTo>
                  <a:pt x="1935916" y="90623"/>
                </a:lnTo>
                <a:lnTo>
                  <a:pt x="1953286" y="119748"/>
                </a:lnTo>
                <a:lnTo>
                  <a:pt x="1989882" y="149137"/>
                </a:lnTo>
                <a:lnTo>
                  <a:pt x="2038935" y="166725"/>
                </a:lnTo>
                <a:lnTo>
                  <a:pt x="2056309" y="133197"/>
                </a:lnTo>
                <a:lnTo>
                  <a:pt x="2013875" y="119348"/>
                </a:lnTo>
                <a:lnTo>
                  <a:pt x="1982928" y="96469"/>
                </a:lnTo>
                <a:lnTo>
                  <a:pt x="1963983" y="67875"/>
                </a:lnTo>
                <a:lnTo>
                  <a:pt x="1957554" y="36880"/>
                </a:lnTo>
                <a:lnTo>
                  <a:pt x="1957554" y="16459"/>
                </a:lnTo>
                <a:close/>
              </a:path>
              <a:path w="2345690" h="283209">
                <a:moveTo>
                  <a:pt x="1949629" y="16459"/>
                </a:moveTo>
                <a:lnTo>
                  <a:pt x="1922502" y="16459"/>
                </a:lnTo>
                <a:lnTo>
                  <a:pt x="1922502" y="36880"/>
                </a:lnTo>
                <a:lnTo>
                  <a:pt x="1930407" y="81386"/>
                </a:lnTo>
                <a:lnTo>
                  <a:pt x="1935916" y="90623"/>
                </a:lnTo>
                <a:lnTo>
                  <a:pt x="1941675" y="81000"/>
                </a:lnTo>
                <a:lnTo>
                  <a:pt x="1949629" y="36880"/>
                </a:lnTo>
                <a:lnTo>
                  <a:pt x="1949629" y="16459"/>
                </a:lnTo>
                <a:close/>
              </a:path>
              <a:path w="2345690" h="283209">
                <a:moveTo>
                  <a:pt x="2065148" y="215188"/>
                </a:moveTo>
                <a:lnTo>
                  <a:pt x="1809726" y="215188"/>
                </a:lnTo>
                <a:lnTo>
                  <a:pt x="1809726" y="248107"/>
                </a:lnTo>
                <a:lnTo>
                  <a:pt x="2065148" y="248107"/>
                </a:lnTo>
                <a:lnTo>
                  <a:pt x="2065148" y="215188"/>
                </a:lnTo>
                <a:close/>
              </a:path>
              <a:path w="2345690" h="283209">
                <a:moveTo>
                  <a:pt x="2315975" y="20726"/>
                </a:moveTo>
                <a:lnTo>
                  <a:pt x="2119988" y="20726"/>
                </a:lnTo>
                <a:lnTo>
                  <a:pt x="2119988" y="177393"/>
                </a:lnTo>
                <a:lnTo>
                  <a:pt x="2318413" y="177393"/>
                </a:lnTo>
                <a:lnTo>
                  <a:pt x="2318413" y="154533"/>
                </a:lnTo>
                <a:lnTo>
                  <a:pt x="2161136" y="154533"/>
                </a:lnTo>
                <a:lnTo>
                  <a:pt x="2161136" y="114300"/>
                </a:lnTo>
                <a:lnTo>
                  <a:pt x="2148639" y="114300"/>
                </a:lnTo>
                <a:lnTo>
                  <a:pt x="2148639" y="82905"/>
                </a:lnTo>
                <a:lnTo>
                  <a:pt x="2161136" y="82905"/>
                </a:lnTo>
                <a:lnTo>
                  <a:pt x="2161136" y="53339"/>
                </a:lnTo>
                <a:lnTo>
                  <a:pt x="2315975" y="53339"/>
                </a:lnTo>
                <a:lnTo>
                  <a:pt x="2315975" y="20726"/>
                </a:lnTo>
                <a:close/>
              </a:path>
              <a:path w="2345690" h="283209">
                <a:moveTo>
                  <a:pt x="2318413" y="145694"/>
                </a:moveTo>
                <a:lnTo>
                  <a:pt x="2161136" y="145694"/>
                </a:lnTo>
                <a:lnTo>
                  <a:pt x="2161136" y="154533"/>
                </a:lnTo>
                <a:lnTo>
                  <a:pt x="2318413" y="154533"/>
                </a:lnTo>
                <a:lnTo>
                  <a:pt x="2318413" y="145694"/>
                </a:lnTo>
                <a:close/>
              </a:path>
              <a:path w="2345690" h="283209">
                <a:moveTo>
                  <a:pt x="2161136" y="82905"/>
                </a:moveTo>
                <a:lnTo>
                  <a:pt x="2148639" y="82905"/>
                </a:lnTo>
                <a:lnTo>
                  <a:pt x="2148639" y="114300"/>
                </a:lnTo>
                <a:lnTo>
                  <a:pt x="2161136" y="114300"/>
                </a:lnTo>
                <a:lnTo>
                  <a:pt x="2161136" y="82905"/>
                </a:lnTo>
                <a:close/>
              </a:path>
              <a:path w="2345690" h="283209">
                <a:moveTo>
                  <a:pt x="2309574" y="82905"/>
                </a:moveTo>
                <a:lnTo>
                  <a:pt x="2161136" y="82905"/>
                </a:lnTo>
                <a:lnTo>
                  <a:pt x="2161136" y="114300"/>
                </a:lnTo>
                <a:lnTo>
                  <a:pt x="2309574" y="114300"/>
                </a:lnTo>
                <a:lnTo>
                  <a:pt x="2309574" y="82905"/>
                </a:lnTo>
                <a:close/>
              </a:path>
              <a:path w="2345690" h="283209">
                <a:moveTo>
                  <a:pt x="2345540" y="217322"/>
                </a:moveTo>
                <a:lnTo>
                  <a:pt x="2090118" y="217322"/>
                </a:lnTo>
                <a:lnTo>
                  <a:pt x="2090118" y="250240"/>
                </a:lnTo>
                <a:lnTo>
                  <a:pt x="2345540" y="250240"/>
                </a:lnTo>
                <a:lnTo>
                  <a:pt x="2345540" y="2173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12073275" y="1500530"/>
            <a:ext cx="2783205" cy="276225"/>
          </a:xfrm>
          <a:custGeom>
            <a:avLst/>
            <a:gdLst/>
            <a:rect l="l" t="t" r="r" b="b"/>
            <a:pathLst>
              <a:path w="2783205" h="276225">
                <a:moveTo>
                  <a:pt x="31605" y="30396"/>
                </a:moveTo>
                <a:lnTo>
                  <a:pt x="0" y="30396"/>
                </a:lnTo>
                <a:lnTo>
                  <a:pt x="71437" y="141233"/>
                </a:lnTo>
                <a:lnTo>
                  <a:pt x="0" y="252069"/>
                </a:lnTo>
                <a:lnTo>
                  <a:pt x="31605" y="252069"/>
                </a:lnTo>
                <a:lnTo>
                  <a:pt x="88755" y="161582"/>
                </a:lnTo>
                <a:lnTo>
                  <a:pt x="122335" y="161582"/>
                </a:lnTo>
                <a:lnTo>
                  <a:pt x="109537" y="141233"/>
                </a:lnTo>
                <a:lnTo>
                  <a:pt x="121245" y="122616"/>
                </a:lnTo>
                <a:lnTo>
                  <a:pt x="88755" y="122616"/>
                </a:lnTo>
                <a:lnTo>
                  <a:pt x="31605" y="30396"/>
                </a:lnTo>
                <a:close/>
              </a:path>
              <a:path w="2783205" h="276225">
                <a:moveTo>
                  <a:pt x="122335" y="161582"/>
                </a:moveTo>
                <a:lnTo>
                  <a:pt x="90487" y="161582"/>
                </a:lnTo>
                <a:lnTo>
                  <a:pt x="147637" y="252069"/>
                </a:lnTo>
                <a:lnTo>
                  <a:pt x="179243" y="252069"/>
                </a:lnTo>
                <a:lnTo>
                  <a:pt x="122335" y="161582"/>
                </a:lnTo>
                <a:close/>
              </a:path>
              <a:path w="2783205" h="276225">
                <a:moveTo>
                  <a:pt x="179243" y="30396"/>
                </a:moveTo>
                <a:lnTo>
                  <a:pt x="147637" y="30396"/>
                </a:lnTo>
                <a:lnTo>
                  <a:pt x="90487" y="122616"/>
                </a:lnTo>
                <a:lnTo>
                  <a:pt x="121245" y="122616"/>
                </a:lnTo>
                <a:lnTo>
                  <a:pt x="179243" y="30396"/>
                </a:lnTo>
                <a:close/>
              </a:path>
              <a:path w="2783205" h="276225">
                <a:moveTo>
                  <a:pt x="227165" y="30396"/>
                </a:moveTo>
                <a:lnTo>
                  <a:pt x="195560" y="30396"/>
                </a:lnTo>
                <a:lnTo>
                  <a:pt x="266997" y="141233"/>
                </a:lnTo>
                <a:lnTo>
                  <a:pt x="195560" y="252069"/>
                </a:lnTo>
                <a:lnTo>
                  <a:pt x="227165" y="252069"/>
                </a:lnTo>
                <a:lnTo>
                  <a:pt x="284315" y="161582"/>
                </a:lnTo>
                <a:lnTo>
                  <a:pt x="317895" y="161582"/>
                </a:lnTo>
                <a:lnTo>
                  <a:pt x="305097" y="141233"/>
                </a:lnTo>
                <a:lnTo>
                  <a:pt x="316806" y="122616"/>
                </a:lnTo>
                <a:lnTo>
                  <a:pt x="284315" y="122616"/>
                </a:lnTo>
                <a:lnTo>
                  <a:pt x="227165" y="30396"/>
                </a:lnTo>
                <a:close/>
              </a:path>
              <a:path w="2783205" h="276225">
                <a:moveTo>
                  <a:pt x="317895" y="161582"/>
                </a:moveTo>
                <a:lnTo>
                  <a:pt x="286047" y="161582"/>
                </a:lnTo>
                <a:lnTo>
                  <a:pt x="343197" y="252069"/>
                </a:lnTo>
                <a:lnTo>
                  <a:pt x="374803" y="252069"/>
                </a:lnTo>
                <a:lnTo>
                  <a:pt x="317895" y="161582"/>
                </a:lnTo>
                <a:close/>
              </a:path>
              <a:path w="2783205" h="276225">
                <a:moveTo>
                  <a:pt x="374803" y="30396"/>
                </a:moveTo>
                <a:lnTo>
                  <a:pt x="343197" y="30396"/>
                </a:lnTo>
                <a:lnTo>
                  <a:pt x="286047" y="122616"/>
                </a:lnTo>
                <a:lnTo>
                  <a:pt x="316806" y="122616"/>
                </a:lnTo>
                <a:lnTo>
                  <a:pt x="374803" y="30396"/>
                </a:lnTo>
                <a:close/>
              </a:path>
              <a:path w="2783205" h="276225">
                <a:moveTo>
                  <a:pt x="422725" y="30396"/>
                </a:moveTo>
                <a:lnTo>
                  <a:pt x="391120" y="30396"/>
                </a:lnTo>
                <a:lnTo>
                  <a:pt x="462557" y="141233"/>
                </a:lnTo>
                <a:lnTo>
                  <a:pt x="391120" y="252069"/>
                </a:lnTo>
                <a:lnTo>
                  <a:pt x="422725" y="252069"/>
                </a:lnTo>
                <a:lnTo>
                  <a:pt x="479875" y="161582"/>
                </a:lnTo>
                <a:lnTo>
                  <a:pt x="513455" y="161582"/>
                </a:lnTo>
                <a:lnTo>
                  <a:pt x="500657" y="141233"/>
                </a:lnTo>
                <a:lnTo>
                  <a:pt x="512366" y="122616"/>
                </a:lnTo>
                <a:lnTo>
                  <a:pt x="479875" y="122616"/>
                </a:lnTo>
                <a:lnTo>
                  <a:pt x="422725" y="30396"/>
                </a:lnTo>
                <a:close/>
              </a:path>
              <a:path w="2783205" h="276225">
                <a:moveTo>
                  <a:pt x="513455" y="161582"/>
                </a:moveTo>
                <a:lnTo>
                  <a:pt x="481607" y="161582"/>
                </a:lnTo>
                <a:lnTo>
                  <a:pt x="538757" y="252069"/>
                </a:lnTo>
                <a:lnTo>
                  <a:pt x="570363" y="252069"/>
                </a:lnTo>
                <a:lnTo>
                  <a:pt x="513455" y="161582"/>
                </a:lnTo>
                <a:close/>
              </a:path>
              <a:path w="2783205" h="276225">
                <a:moveTo>
                  <a:pt x="570363" y="30396"/>
                </a:moveTo>
                <a:lnTo>
                  <a:pt x="538757" y="30396"/>
                </a:lnTo>
                <a:lnTo>
                  <a:pt x="481607" y="122616"/>
                </a:lnTo>
                <a:lnTo>
                  <a:pt x="512366" y="122616"/>
                </a:lnTo>
                <a:lnTo>
                  <a:pt x="570363" y="30396"/>
                </a:lnTo>
                <a:close/>
              </a:path>
              <a:path w="2783205" h="276225">
                <a:moveTo>
                  <a:pt x="791280" y="40538"/>
                </a:moveTo>
                <a:lnTo>
                  <a:pt x="691611" y="40538"/>
                </a:lnTo>
                <a:lnTo>
                  <a:pt x="691611" y="61264"/>
                </a:lnTo>
                <a:lnTo>
                  <a:pt x="915334" y="61264"/>
                </a:lnTo>
                <a:lnTo>
                  <a:pt x="915334" y="53339"/>
                </a:lnTo>
                <a:lnTo>
                  <a:pt x="791280" y="53339"/>
                </a:lnTo>
                <a:lnTo>
                  <a:pt x="791280" y="40538"/>
                </a:lnTo>
                <a:close/>
              </a:path>
              <a:path w="2783205" h="276225">
                <a:moveTo>
                  <a:pt x="816274" y="4876"/>
                </a:moveTo>
                <a:lnTo>
                  <a:pt x="791280" y="4876"/>
                </a:lnTo>
                <a:lnTo>
                  <a:pt x="791280" y="53339"/>
                </a:lnTo>
                <a:lnTo>
                  <a:pt x="816274" y="53339"/>
                </a:lnTo>
                <a:lnTo>
                  <a:pt x="816274" y="4876"/>
                </a:lnTo>
                <a:close/>
              </a:path>
              <a:path w="2783205" h="276225">
                <a:moveTo>
                  <a:pt x="915334" y="40538"/>
                </a:moveTo>
                <a:lnTo>
                  <a:pt x="816274" y="40538"/>
                </a:lnTo>
                <a:lnTo>
                  <a:pt x="816274" y="53339"/>
                </a:lnTo>
                <a:lnTo>
                  <a:pt x="915334" y="53339"/>
                </a:lnTo>
                <a:lnTo>
                  <a:pt x="915334" y="40538"/>
                </a:lnTo>
                <a:close/>
              </a:path>
              <a:path w="2783205" h="276225">
                <a:moveTo>
                  <a:pt x="791280" y="222808"/>
                </a:moveTo>
                <a:lnTo>
                  <a:pt x="679419" y="222808"/>
                </a:lnTo>
                <a:lnTo>
                  <a:pt x="679419" y="243839"/>
                </a:lnTo>
                <a:lnTo>
                  <a:pt x="929050" y="243839"/>
                </a:lnTo>
                <a:lnTo>
                  <a:pt x="929050" y="231038"/>
                </a:lnTo>
                <a:lnTo>
                  <a:pt x="791280" y="231038"/>
                </a:lnTo>
                <a:lnTo>
                  <a:pt x="791280" y="222808"/>
                </a:lnTo>
                <a:close/>
              </a:path>
              <a:path w="2783205" h="276225">
                <a:moveTo>
                  <a:pt x="791280" y="183563"/>
                </a:moveTo>
                <a:lnTo>
                  <a:pt x="791280" y="231038"/>
                </a:lnTo>
                <a:lnTo>
                  <a:pt x="816274" y="231038"/>
                </a:lnTo>
                <a:lnTo>
                  <a:pt x="816274" y="184708"/>
                </a:lnTo>
                <a:lnTo>
                  <a:pt x="803472" y="184708"/>
                </a:lnTo>
                <a:lnTo>
                  <a:pt x="791280" y="183563"/>
                </a:lnTo>
                <a:close/>
              </a:path>
              <a:path w="2783205" h="276225">
                <a:moveTo>
                  <a:pt x="929050" y="222808"/>
                </a:moveTo>
                <a:lnTo>
                  <a:pt x="816274" y="222808"/>
                </a:lnTo>
                <a:lnTo>
                  <a:pt x="816274" y="231038"/>
                </a:lnTo>
                <a:lnTo>
                  <a:pt x="929050" y="231038"/>
                </a:lnTo>
                <a:lnTo>
                  <a:pt x="929050" y="222808"/>
                </a:lnTo>
                <a:close/>
              </a:path>
              <a:path w="2783205" h="276225">
                <a:moveTo>
                  <a:pt x="816274" y="179222"/>
                </a:moveTo>
                <a:lnTo>
                  <a:pt x="791280" y="179222"/>
                </a:lnTo>
                <a:lnTo>
                  <a:pt x="791280" y="183563"/>
                </a:lnTo>
                <a:lnTo>
                  <a:pt x="803472" y="184708"/>
                </a:lnTo>
                <a:lnTo>
                  <a:pt x="816274" y="183511"/>
                </a:lnTo>
                <a:lnTo>
                  <a:pt x="816274" y="179222"/>
                </a:lnTo>
                <a:close/>
              </a:path>
              <a:path w="2783205" h="276225">
                <a:moveTo>
                  <a:pt x="816274" y="183511"/>
                </a:moveTo>
                <a:lnTo>
                  <a:pt x="803472" y="184708"/>
                </a:lnTo>
                <a:lnTo>
                  <a:pt x="816274" y="184708"/>
                </a:lnTo>
                <a:lnTo>
                  <a:pt x="816274" y="183511"/>
                </a:lnTo>
                <a:close/>
              </a:path>
              <a:path w="2783205" h="276225">
                <a:moveTo>
                  <a:pt x="803472" y="79857"/>
                </a:moveTo>
                <a:lnTo>
                  <a:pt x="766020" y="83377"/>
                </a:lnTo>
                <a:lnTo>
                  <a:pt x="737712" y="93611"/>
                </a:lnTo>
                <a:lnTo>
                  <a:pt x="719805" y="110075"/>
                </a:lnTo>
                <a:lnTo>
                  <a:pt x="713556" y="132283"/>
                </a:lnTo>
                <a:lnTo>
                  <a:pt x="719805" y="154490"/>
                </a:lnTo>
                <a:lnTo>
                  <a:pt x="737712" y="170954"/>
                </a:lnTo>
                <a:lnTo>
                  <a:pt x="766020" y="181189"/>
                </a:lnTo>
                <a:lnTo>
                  <a:pt x="791280" y="183563"/>
                </a:lnTo>
                <a:lnTo>
                  <a:pt x="791280" y="179222"/>
                </a:lnTo>
                <a:lnTo>
                  <a:pt x="846559" y="179222"/>
                </a:lnTo>
                <a:lnTo>
                  <a:pt x="869500" y="170954"/>
                </a:lnTo>
                <a:lnTo>
                  <a:pt x="876433" y="164591"/>
                </a:lnTo>
                <a:lnTo>
                  <a:pt x="803472" y="164591"/>
                </a:lnTo>
                <a:lnTo>
                  <a:pt x="776531" y="162415"/>
                </a:lnTo>
                <a:lnTo>
                  <a:pt x="756190" y="156095"/>
                </a:lnTo>
                <a:lnTo>
                  <a:pt x="743336" y="145946"/>
                </a:lnTo>
                <a:lnTo>
                  <a:pt x="738855" y="132283"/>
                </a:lnTo>
                <a:lnTo>
                  <a:pt x="743336" y="118571"/>
                </a:lnTo>
                <a:lnTo>
                  <a:pt x="756190" y="108318"/>
                </a:lnTo>
                <a:lnTo>
                  <a:pt x="776531" y="101893"/>
                </a:lnTo>
                <a:lnTo>
                  <a:pt x="803472" y="99669"/>
                </a:lnTo>
                <a:lnTo>
                  <a:pt x="876101" y="99669"/>
                </a:lnTo>
                <a:lnTo>
                  <a:pt x="869500" y="93611"/>
                </a:lnTo>
                <a:lnTo>
                  <a:pt x="841101" y="83377"/>
                </a:lnTo>
                <a:lnTo>
                  <a:pt x="803472" y="79857"/>
                </a:lnTo>
                <a:close/>
              </a:path>
              <a:path w="2783205" h="276225">
                <a:moveTo>
                  <a:pt x="846559" y="179222"/>
                </a:moveTo>
                <a:lnTo>
                  <a:pt x="816274" y="179222"/>
                </a:lnTo>
                <a:lnTo>
                  <a:pt x="816274" y="183511"/>
                </a:lnTo>
                <a:lnTo>
                  <a:pt x="841101" y="181189"/>
                </a:lnTo>
                <a:lnTo>
                  <a:pt x="846559" y="179222"/>
                </a:lnTo>
                <a:close/>
              </a:path>
              <a:path w="2783205" h="276225">
                <a:moveTo>
                  <a:pt x="876101" y="99669"/>
                </a:moveTo>
                <a:lnTo>
                  <a:pt x="803472" y="99669"/>
                </a:lnTo>
                <a:lnTo>
                  <a:pt x="830542" y="101893"/>
                </a:lnTo>
                <a:lnTo>
                  <a:pt x="850869" y="108318"/>
                </a:lnTo>
                <a:lnTo>
                  <a:pt x="863651" y="118571"/>
                </a:lnTo>
                <a:lnTo>
                  <a:pt x="868090" y="132283"/>
                </a:lnTo>
                <a:lnTo>
                  <a:pt x="863651" y="145946"/>
                </a:lnTo>
                <a:lnTo>
                  <a:pt x="850869" y="156095"/>
                </a:lnTo>
                <a:lnTo>
                  <a:pt x="830542" y="162415"/>
                </a:lnTo>
                <a:lnTo>
                  <a:pt x="803472" y="164591"/>
                </a:lnTo>
                <a:lnTo>
                  <a:pt x="876433" y="164591"/>
                </a:lnTo>
                <a:lnTo>
                  <a:pt x="887440" y="154490"/>
                </a:lnTo>
                <a:lnTo>
                  <a:pt x="893693" y="132283"/>
                </a:lnTo>
                <a:lnTo>
                  <a:pt x="887440" y="110075"/>
                </a:lnTo>
                <a:lnTo>
                  <a:pt x="876101" y="99669"/>
                </a:lnTo>
                <a:close/>
              </a:path>
              <a:path w="2783205" h="276225">
                <a:moveTo>
                  <a:pt x="1185363" y="304"/>
                </a:moveTo>
                <a:lnTo>
                  <a:pt x="1160065" y="304"/>
                </a:lnTo>
                <a:lnTo>
                  <a:pt x="1160065" y="142951"/>
                </a:lnTo>
                <a:lnTo>
                  <a:pt x="1185363" y="142951"/>
                </a:lnTo>
                <a:lnTo>
                  <a:pt x="1185363" y="304"/>
                </a:lnTo>
                <a:close/>
              </a:path>
              <a:path w="2783205" h="276225">
                <a:moveTo>
                  <a:pt x="1185668" y="156971"/>
                </a:moveTo>
                <a:lnTo>
                  <a:pt x="1007360" y="156971"/>
                </a:lnTo>
                <a:lnTo>
                  <a:pt x="1007360" y="176783"/>
                </a:lnTo>
                <a:lnTo>
                  <a:pt x="1160674" y="176783"/>
                </a:lnTo>
                <a:lnTo>
                  <a:pt x="1160674" y="204215"/>
                </a:lnTo>
                <a:lnTo>
                  <a:pt x="1007969" y="204215"/>
                </a:lnTo>
                <a:lnTo>
                  <a:pt x="1007969" y="272795"/>
                </a:lnTo>
                <a:lnTo>
                  <a:pt x="1194812" y="272795"/>
                </a:lnTo>
                <a:lnTo>
                  <a:pt x="1194812" y="260908"/>
                </a:lnTo>
                <a:lnTo>
                  <a:pt x="1032658" y="260908"/>
                </a:lnTo>
                <a:lnTo>
                  <a:pt x="1032658" y="223113"/>
                </a:lnTo>
                <a:lnTo>
                  <a:pt x="1185668" y="223113"/>
                </a:lnTo>
                <a:lnTo>
                  <a:pt x="1185668" y="156971"/>
                </a:lnTo>
                <a:close/>
              </a:path>
              <a:path w="2783205" h="276225">
                <a:moveTo>
                  <a:pt x="1194812" y="252679"/>
                </a:moveTo>
                <a:lnTo>
                  <a:pt x="1032658" y="252679"/>
                </a:lnTo>
                <a:lnTo>
                  <a:pt x="1032658" y="260908"/>
                </a:lnTo>
                <a:lnTo>
                  <a:pt x="1194812" y="260908"/>
                </a:lnTo>
                <a:lnTo>
                  <a:pt x="1194812" y="252679"/>
                </a:lnTo>
                <a:close/>
              </a:path>
              <a:path w="2783205" h="276225">
                <a:moveTo>
                  <a:pt x="1036011" y="8229"/>
                </a:moveTo>
                <a:lnTo>
                  <a:pt x="1031439" y="8229"/>
                </a:lnTo>
                <a:lnTo>
                  <a:pt x="1031439" y="29260"/>
                </a:lnTo>
                <a:lnTo>
                  <a:pt x="1026362" y="58288"/>
                </a:lnTo>
                <a:lnTo>
                  <a:pt x="1012084" y="84315"/>
                </a:lnTo>
                <a:lnTo>
                  <a:pt x="990034" y="105598"/>
                </a:lnTo>
                <a:lnTo>
                  <a:pt x="961640" y="120395"/>
                </a:lnTo>
                <a:lnTo>
                  <a:pt x="974137" y="140512"/>
                </a:lnTo>
                <a:lnTo>
                  <a:pt x="1006050" y="123086"/>
                </a:lnTo>
                <a:lnTo>
                  <a:pt x="1030791" y="97574"/>
                </a:lnTo>
                <a:lnTo>
                  <a:pt x="1044640" y="69996"/>
                </a:lnTo>
                <a:lnTo>
                  <a:pt x="1041688" y="64388"/>
                </a:lnTo>
                <a:lnTo>
                  <a:pt x="1036011" y="29260"/>
                </a:lnTo>
                <a:lnTo>
                  <a:pt x="1036011" y="8229"/>
                </a:lnTo>
                <a:close/>
              </a:path>
              <a:path w="2783205" h="276225">
                <a:moveTo>
                  <a:pt x="1056737" y="8229"/>
                </a:moveTo>
                <a:lnTo>
                  <a:pt x="1052470" y="8229"/>
                </a:lnTo>
                <a:lnTo>
                  <a:pt x="1052470" y="29260"/>
                </a:lnTo>
                <a:lnTo>
                  <a:pt x="1046789" y="65717"/>
                </a:lnTo>
                <a:lnTo>
                  <a:pt x="1044640" y="69996"/>
                </a:lnTo>
                <a:lnTo>
                  <a:pt x="1057652" y="94716"/>
                </a:lnTo>
                <a:lnTo>
                  <a:pt x="1082302" y="118757"/>
                </a:lnTo>
                <a:lnTo>
                  <a:pt x="1114040" y="135026"/>
                </a:lnTo>
                <a:lnTo>
                  <a:pt x="1126537" y="115214"/>
                </a:lnTo>
                <a:lnTo>
                  <a:pt x="1098400" y="101484"/>
                </a:lnTo>
                <a:lnTo>
                  <a:pt x="1076321" y="81495"/>
                </a:lnTo>
                <a:lnTo>
                  <a:pt x="1061900" y="56878"/>
                </a:lnTo>
                <a:lnTo>
                  <a:pt x="1056737" y="29260"/>
                </a:lnTo>
                <a:lnTo>
                  <a:pt x="1056737" y="8229"/>
                </a:lnTo>
                <a:close/>
              </a:path>
              <a:path w="2783205" h="276225">
                <a:moveTo>
                  <a:pt x="1052470" y="8229"/>
                </a:moveTo>
                <a:lnTo>
                  <a:pt x="1036011" y="8229"/>
                </a:lnTo>
                <a:lnTo>
                  <a:pt x="1036011" y="29260"/>
                </a:lnTo>
                <a:lnTo>
                  <a:pt x="1041688" y="64388"/>
                </a:lnTo>
                <a:lnTo>
                  <a:pt x="1044640" y="69996"/>
                </a:lnTo>
                <a:lnTo>
                  <a:pt x="1046789" y="65717"/>
                </a:lnTo>
                <a:lnTo>
                  <a:pt x="1052470" y="29260"/>
                </a:lnTo>
                <a:lnTo>
                  <a:pt x="1052470" y="8229"/>
                </a:lnTo>
                <a:close/>
              </a:path>
              <a:path w="2783205" h="276225">
                <a:moveTo>
                  <a:pt x="1551785" y="609"/>
                </a:moveTo>
                <a:lnTo>
                  <a:pt x="1526182" y="609"/>
                </a:lnTo>
                <a:lnTo>
                  <a:pt x="1526182" y="201777"/>
                </a:lnTo>
                <a:lnTo>
                  <a:pt x="1551785" y="201777"/>
                </a:lnTo>
                <a:lnTo>
                  <a:pt x="1551785" y="609"/>
                </a:lnTo>
                <a:close/>
              </a:path>
              <a:path w="2783205" h="276225">
                <a:moveTo>
                  <a:pt x="1399690" y="181051"/>
                </a:moveTo>
                <a:lnTo>
                  <a:pt x="1374696" y="181051"/>
                </a:lnTo>
                <a:lnTo>
                  <a:pt x="1374696" y="269747"/>
                </a:lnTo>
                <a:lnTo>
                  <a:pt x="1560015" y="269747"/>
                </a:lnTo>
                <a:lnTo>
                  <a:pt x="1560015" y="256031"/>
                </a:lnTo>
                <a:lnTo>
                  <a:pt x="1399690" y="256031"/>
                </a:lnTo>
                <a:lnTo>
                  <a:pt x="1399690" y="181051"/>
                </a:lnTo>
                <a:close/>
              </a:path>
              <a:path w="2783205" h="276225">
                <a:moveTo>
                  <a:pt x="1560015" y="249021"/>
                </a:moveTo>
                <a:lnTo>
                  <a:pt x="1399690" y="249021"/>
                </a:lnTo>
                <a:lnTo>
                  <a:pt x="1399690" y="256031"/>
                </a:lnTo>
                <a:lnTo>
                  <a:pt x="1560015" y="256031"/>
                </a:lnTo>
                <a:lnTo>
                  <a:pt x="1560015" y="249021"/>
                </a:lnTo>
                <a:close/>
              </a:path>
              <a:path w="2783205" h="276225">
                <a:moveTo>
                  <a:pt x="1403957" y="19507"/>
                </a:moveTo>
                <a:lnTo>
                  <a:pt x="1375358" y="24512"/>
                </a:lnTo>
                <a:lnTo>
                  <a:pt x="1352560" y="38519"/>
                </a:lnTo>
                <a:lnTo>
                  <a:pt x="1337477" y="60012"/>
                </a:lnTo>
                <a:lnTo>
                  <a:pt x="1332024" y="87477"/>
                </a:lnTo>
                <a:lnTo>
                  <a:pt x="1337477" y="114814"/>
                </a:lnTo>
                <a:lnTo>
                  <a:pt x="1352560" y="136321"/>
                </a:lnTo>
                <a:lnTo>
                  <a:pt x="1375358" y="150399"/>
                </a:lnTo>
                <a:lnTo>
                  <a:pt x="1403957" y="155447"/>
                </a:lnTo>
                <a:lnTo>
                  <a:pt x="1432508" y="150399"/>
                </a:lnTo>
                <a:lnTo>
                  <a:pt x="1455201" y="136321"/>
                </a:lnTo>
                <a:lnTo>
                  <a:pt x="1457377" y="133197"/>
                </a:lnTo>
                <a:lnTo>
                  <a:pt x="1403957" y="133197"/>
                </a:lnTo>
                <a:lnTo>
                  <a:pt x="1385259" y="129825"/>
                </a:lnTo>
                <a:lnTo>
                  <a:pt x="1370277" y="120395"/>
                </a:lnTo>
                <a:lnTo>
                  <a:pt x="1360323" y="105937"/>
                </a:lnTo>
                <a:lnTo>
                  <a:pt x="1356713" y="87477"/>
                </a:lnTo>
                <a:lnTo>
                  <a:pt x="1360323" y="68841"/>
                </a:lnTo>
                <a:lnTo>
                  <a:pt x="1370277" y="54292"/>
                </a:lnTo>
                <a:lnTo>
                  <a:pt x="1385259" y="44829"/>
                </a:lnTo>
                <a:lnTo>
                  <a:pt x="1403957" y="41452"/>
                </a:lnTo>
                <a:lnTo>
                  <a:pt x="1457246" y="41452"/>
                </a:lnTo>
                <a:lnTo>
                  <a:pt x="1455201" y="38519"/>
                </a:lnTo>
                <a:lnTo>
                  <a:pt x="1432508" y="24512"/>
                </a:lnTo>
                <a:lnTo>
                  <a:pt x="1403957" y="19507"/>
                </a:lnTo>
                <a:close/>
              </a:path>
              <a:path w="2783205" h="276225">
                <a:moveTo>
                  <a:pt x="1457246" y="41452"/>
                </a:moveTo>
                <a:lnTo>
                  <a:pt x="1403957" y="41452"/>
                </a:lnTo>
                <a:lnTo>
                  <a:pt x="1422654" y="44829"/>
                </a:lnTo>
                <a:lnTo>
                  <a:pt x="1437637" y="54292"/>
                </a:lnTo>
                <a:lnTo>
                  <a:pt x="1447591" y="68841"/>
                </a:lnTo>
                <a:lnTo>
                  <a:pt x="1451201" y="87477"/>
                </a:lnTo>
                <a:lnTo>
                  <a:pt x="1447591" y="105937"/>
                </a:lnTo>
                <a:lnTo>
                  <a:pt x="1437637" y="120395"/>
                </a:lnTo>
                <a:lnTo>
                  <a:pt x="1422654" y="129825"/>
                </a:lnTo>
                <a:lnTo>
                  <a:pt x="1403957" y="133197"/>
                </a:lnTo>
                <a:lnTo>
                  <a:pt x="1457377" y="133197"/>
                </a:lnTo>
                <a:lnTo>
                  <a:pt x="1470179" y="114814"/>
                </a:lnTo>
                <a:lnTo>
                  <a:pt x="1475585" y="87477"/>
                </a:lnTo>
                <a:lnTo>
                  <a:pt x="1470179" y="60012"/>
                </a:lnTo>
                <a:lnTo>
                  <a:pt x="1457246" y="41452"/>
                </a:lnTo>
                <a:close/>
              </a:path>
              <a:path w="2783205" h="276225">
                <a:moveTo>
                  <a:pt x="1669109" y="189585"/>
                </a:moveTo>
                <a:lnTo>
                  <a:pt x="1643811" y="189585"/>
                </a:lnTo>
                <a:lnTo>
                  <a:pt x="1643811" y="269747"/>
                </a:lnTo>
                <a:lnTo>
                  <a:pt x="1838578" y="269747"/>
                </a:lnTo>
                <a:lnTo>
                  <a:pt x="1838578" y="254812"/>
                </a:lnTo>
                <a:lnTo>
                  <a:pt x="1669109" y="254812"/>
                </a:lnTo>
                <a:lnTo>
                  <a:pt x="1669109" y="189585"/>
                </a:lnTo>
                <a:close/>
              </a:path>
              <a:path w="2783205" h="276225">
                <a:moveTo>
                  <a:pt x="1838578" y="249021"/>
                </a:moveTo>
                <a:lnTo>
                  <a:pt x="1669109" y="249021"/>
                </a:lnTo>
                <a:lnTo>
                  <a:pt x="1669109" y="254812"/>
                </a:lnTo>
                <a:lnTo>
                  <a:pt x="1838578" y="254812"/>
                </a:lnTo>
                <a:lnTo>
                  <a:pt x="1838578" y="249021"/>
                </a:lnTo>
                <a:close/>
              </a:path>
              <a:path w="2783205" h="276225">
                <a:moveTo>
                  <a:pt x="1831872" y="304"/>
                </a:moveTo>
                <a:lnTo>
                  <a:pt x="1806574" y="304"/>
                </a:lnTo>
                <a:lnTo>
                  <a:pt x="1806574" y="210007"/>
                </a:lnTo>
                <a:lnTo>
                  <a:pt x="1831872" y="210007"/>
                </a:lnTo>
                <a:lnTo>
                  <a:pt x="1831872" y="181660"/>
                </a:lnTo>
                <a:lnTo>
                  <a:pt x="1812975" y="181660"/>
                </a:lnTo>
                <a:lnTo>
                  <a:pt x="1812975" y="163067"/>
                </a:lnTo>
                <a:lnTo>
                  <a:pt x="1831872" y="163067"/>
                </a:lnTo>
                <a:lnTo>
                  <a:pt x="1831872" y="304"/>
                </a:lnTo>
                <a:close/>
              </a:path>
              <a:path w="2783205" h="276225">
                <a:moveTo>
                  <a:pt x="1709648" y="145650"/>
                </a:moveTo>
                <a:lnTo>
                  <a:pt x="1692693" y="146799"/>
                </a:lnTo>
                <a:lnTo>
                  <a:pt x="1684349" y="147053"/>
                </a:lnTo>
                <a:lnTo>
                  <a:pt x="1684349" y="200253"/>
                </a:lnTo>
                <a:lnTo>
                  <a:pt x="1709648" y="200253"/>
                </a:lnTo>
                <a:lnTo>
                  <a:pt x="1709648" y="145650"/>
                </a:lnTo>
                <a:close/>
              </a:path>
              <a:path w="2783205" h="276225">
                <a:moveTo>
                  <a:pt x="1806574" y="163067"/>
                </a:moveTo>
                <a:lnTo>
                  <a:pt x="1750491" y="163067"/>
                </a:lnTo>
                <a:lnTo>
                  <a:pt x="1750491" y="181660"/>
                </a:lnTo>
                <a:lnTo>
                  <a:pt x="1806574" y="181660"/>
                </a:lnTo>
                <a:lnTo>
                  <a:pt x="1806574" y="163067"/>
                </a:lnTo>
                <a:close/>
              </a:path>
              <a:path w="2783205" h="276225">
                <a:moveTo>
                  <a:pt x="1831872" y="163067"/>
                </a:moveTo>
                <a:lnTo>
                  <a:pt x="1812975" y="163067"/>
                </a:lnTo>
                <a:lnTo>
                  <a:pt x="1812975" y="181660"/>
                </a:lnTo>
                <a:lnTo>
                  <a:pt x="1831872" y="181660"/>
                </a:lnTo>
                <a:lnTo>
                  <a:pt x="1831872" y="163067"/>
                </a:lnTo>
                <a:close/>
              </a:path>
              <a:path w="2783205" h="276225">
                <a:moveTo>
                  <a:pt x="1782495" y="119481"/>
                </a:moveTo>
                <a:lnTo>
                  <a:pt x="1737199" y="123982"/>
                </a:lnTo>
                <a:lnTo>
                  <a:pt x="1690788" y="126453"/>
                </a:lnTo>
                <a:lnTo>
                  <a:pt x="1645806" y="127496"/>
                </a:lnTo>
                <a:lnTo>
                  <a:pt x="1604796" y="127711"/>
                </a:lnTo>
                <a:lnTo>
                  <a:pt x="1608149" y="148437"/>
                </a:lnTo>
                <a:lnTo>
                  <a:pt x="1648407" y="148147"/>
                </a:lnTo>
                <a:lnTo>
                  <a:pt x="1684349" y="147053"/>
                </a:lnTo>
                <a:lnTo>
                  <a:pt x="1684349" y="138988"/>
                </a:lnTo>
                <a:lnTo>
                  <a:pt x="1776890" y="138988"/>
                </a:lnTo>
                <a:lnTo>
                  <a:pt x="1784324" y="138074"/>
                </a:lnTo>
                <a:lnTo>
                  <a:pt x="1782495" y="119481"/>
                </a:lnTo>
                <a:close/>
              </a:path>
              <a:path w="2783205" h="276225">
                <a:moveTo>
                  <a:pt x="1709648" y="138988"/>
                </a:moveTo>
                <a:lnTo>
                  <a:pt x="1684349" y="138988"/>
                </a:lnTo>
                <a:lnTo>
                  <a:pt x="1684349" y="147053"/>
                </a:lnTo>
                <a:lnTo>
                  <a:pt x="1692693" y="146799"/>
                </a:lnTo>
                <a:lnTo>
                  <a:pt x="1709648" y="145650"/>
                </a:lnTo>
                <a:lnTo>
                  <a:pt x="1709648" y="138988"/>
                </a:lnTo>
                <a:close/>
              </a:path>
              <a:path w="2783205" h="276225">
                <a:moveTo>
                  <a:pt x="1776890" y="138988"/>
                </a:moveTo>
                <a:lnTo>
                  <a:pt x="1709648" y="138988"/>
                </a:lnTo>
                <a:lnTo>
                  <a:pt x="1709648" y="145650"/>
                </a:lnTo>
                <a:lnTo>
                  <a:pt x="1738751" y="143679"/>
                </a:lnTo>
                <a:lnTo>
                  <a:pt x="1776890" y="138988"/>
                </a:lnTo>
                <a:close/>
              </a:path>
              <a:path w="2783205" h="276225">
                <a:moveTo>
                  <a:pt x="1694408" y="11582"/>
                </a:moveTo>
                <a:lnTo>
                  <a:pt x="1666685" y="14987"/>
                </a:lnTo>
                <a:lnTo>
                  <a:pt x="1645220" y="24650"/>
                </a:lnTo>
                <a:lnTo>
                  <a:pt x="1631357" y="39743"/>
                </a:lnTo>
                <a:lnTo>
                  <a:pt x="1626437" y="59435"/>
                </a:lnTo>
                <a:lnTo>
                  <a:pt x="1631357" y="79305"/>
                </a:lnTo>
                <a:lnTo>
                  <a:pt x="1645220" y="94487"/>
                </a:lnTo>
                <a:lnTo>
                  <a:pt x="1666685" y="104184"/>
                </a:lnTo>
                <a:lnTo>
                  <a:pt x="1694408" y="107594"/>
                </a:lnTo>
                <a:lnTo>
                  <a:pt x="1721954" y="104184"/>
                </a:lnTo>
                <a:lnTo>
                  <a:pt x="1743328" y="94487"/>
                </a:lnTo>
                <a:lnTo>
                  <a:pt x="1748881" y="88391"/>
                </a:lnTo>
                <a:lnTo>
                  <a:pt x="1694408" y="88391"/>
                </a:lnTo>
                <a:lnTo>
                  <a:pt x="1676620" y="86353"/>
                </a:lnTo>
                <a:lnTo>
                  <a:pt x="1662746" y="80543"/>
                </a:lnTo>
                <a:lnTo>
                  <a:pt x="1653731" y="71418"/>
                </a:lnTo>
                <a:lnTo>
                  <a:pt x="1650516" y="59435"/>
                </a:lnTo>
                <a:lnTo>
                  <a:pt x="1653731" y="47453"/>
                </a:lnTo>
                <a:lnTo>
                  <a:pt x="1662746" y="38328"/>
                </a:lnTo>
                <a:lnTo>
                  <a:pt x="1676620" y="32518"/>
                </a:lnTo>
                <a:lnTo>
                  <a:pt x="1694408" y="30479"/>
                </a:lnTo>
                <a:lnTo>
                  <a:pt x="1748670" y="30479"/>
                </a:lnTo>
                <a:lnTo>
                  <a:pt x="1743328" y="24650"/>
                </a:lnTo>
                <a:lnTo>
                  <a:pt x="1721954" y="14987"/>
                </a:lnTo>
                <a:lnTo>
                  <a:pt x="1694408" y="11582"/>
                </a:lnTo>
                <a:close/>
              </a:path>
              <a:path w="2783205" h="276225">
                <a:moveTo>
                  <a:pt x="1748670" y="30479"/>
                </a:moveTo>
                <a:lnTo>
                  <a:pt x="1694408" y="30479"/>
                </a:lnTo>
                <a:lnTo>
                  <a:pt x="1712019" y="32518"/>
                </a:lnTo>
                <a:lnTo>
                  <a:pt x="1725802" y="38328"/>
                </a:lnTo>
                <a:lnTo>
                  <a:pt x="1734784" y="47453"/>
                </a:lnTo>
                <a:lnTo>
                  <a:pt x="1737994" y="59435"/>
                </a:lnTo>
                <a:lnTo>
                  <a:pt x="1734784" y="71418"/>
                </a:lnTo>
                <a:lnTo>
                  <a:pt x="1725802" y="80543"/>
                </a:lnTo>
                <a:lnTo>
                  <a:pt x="1712019" y="86353"/>
                </a:lnTo>
                <a:lnTo>
                  <a:pt x="1694408" y="88391"/>
                </a:lnTo>
                <a:lnTo>
                  <a:pt x="1748881" y="88391"/>
                </a:lnTo>
                <a:lnTo>
                  <a:pt x="1757158" y="79305"/>
                </a:lnTo>
                <a:lnTo>
                  <a:pt x="1762073" y="59435"/>
                </a:lnTo>
                <a:lnTo>
                  <a:pt x="1757158" y="39743"/>
                </a:lnTo>
                <a:lnTo>
                  <a:pt x="1748670" y="30479"/>
                </a:lnTo>
                <a:close/>
              </a:path>
              <a:path w="2783205" h="276225">
                <a:moveTo>
                  <a:pt x="2198294" y="0"/>
                </a:moveTo>
                <a:lnTo>
                  <a:pt x="2172996" y="0"/>
                </a:lnTo>
                <a:lnTo>
                  <a:pt x="2172996" y="276148"/>
                </a:lnTo>
                <a:lnTo>
                  <a:pt x="2198294" y="276148"/>
                </a:lnTo>
                <a:lnTo>
                  <a:pt x="2198294" y="0"/>
                </a:lnTo>
                <a:close/>
              </a:path>
              <a:path w="2783205" h="276225">
                <a:moveTo>
                  <a:pt x="2115084" y="25907"/>
                </a:moveTo>
                <a:lnTo>
                  <a:pt x="1987678" y="25907"/>
                </a:lnTo>
                <a:lnTo>
                  <a:pt x="1987678" y="46634"/>
                </a:lnTo>
                <a:lnTo>
                  <a:pt x="2089481" y="46634"/>
                </a:lnTo>
                <a:lnTo>
                  <a:pt x="2089481" y="103631"/>
                </a:lnTo>
                <a:lnTo>
                  <a:pt x="1988287" y="103631"/>
                </a:lnTo>
                <a:lnTo>
                  <a:pt x="1988287" y="209702"/>
                </a:lnTo>
                <a:lnTo>
                  <a:pt x="2011147" y="209702"/>
                </a:lnTo>
                <a:lnTo>
                  <a:pt x="2045718" y="209288"/>
                </a:lnTo>
                <a:lnTo>
                  <a:pt x="2079460" y="207759"/>
                </a:lnTo>
                <a:lnTo>
                  <a:pt x="2113717" y="204687"/>
                </a:lnTo>
                <a:lnTo>
                  <a:pt x="2149831" y="199643"/>
                </a:lnTo>
                <a:lnTo>
                  <a:pt x="2149428" y="196595"/>
                </a:lnTo>
                <a:lnTo>
                  <a:pt x="2013586" y="196595"/>
                </a:lnTo>
                <a:lnTo>
                  <a:pt x="2013586" y="188671"/>
                </a:lnTo>
                <a:lnTo>
                  <a:pt x="2011147" y="188671"/>
                </a:lnTo>
                <a:lnTo>
                  <a:pt x="2013586" y="188641"/>
                </a:lnTo>
                <a:lnTo>
                  <a:pt x="2013586" y="124358"/>
                </a:lnTo>
                <a:lnTo>
                  <a:pt x="2115084" y="124358"/>
                </a:lnTo>
                <a:lnTo>
                  <a:pt x="2115084" y="25907"/>
                </a:lnTo>
                <a:close/>
              </a:path>
              <a:path w="2783205" h="276225">
                <a:moveTo>
                  <a:pt x="2147088" y="178917"/>
                </a:moveTo>
                <a:lnTo>
                  <a:pt x="2111745" y="183784"/>
                </a:lnTo>
                <a:lnTo>
                  <a:pt x="2078089" y="186766"/>
                </a:lnTo>
                <a:lnTo>
                  <a:pt x="2044947" y="188261"/>
                </a:lnTo>
                <a:lnTo>
                  <a:pt x="2013586" y="188641"/>
                </a:lnTo>
                <a:lnTo>
                  <a:pt x="2013586" y="196595"/>
                </a:lnTo>
                <a:lnTo>
                  <a:pt x="2149428" y="196595"/>
                </a:lnTo>
                <a:lnTo>
                  <a:pt x="2147088" y="178917"/>
                </a:lnTo>
                <a:close/>
              </a:path>
              <a:path w="2783205" h="276225">
                <a:moveTo>
                  <a:pt x="2013586" y="188641"/>
                </a:moveTo>
                <a:lnTo>
                  <a:pt x="2011147" y="188671"/>
                </a:lnTo>
                <a:lnTo>
                  <a:pt x="2013586" y="188671"/>
                </a:lnTo>
                <a:close/>
              </a:path>
              <a:path w="2783205" h="276225">
                <a:moveTo>
                  <a:pt x="2367739" y="19202"/>
                </a:moveTo>
                <a:lnTo>
                  <a:pt x="2363167" y="19202"/>
                </a:lnTo>
                <a:lnTo>
                  <a:pt x="2363167" y="40233"/>
                </a:lnTo>
                <a:lnTo>
                  <a:pt x="2354314" y="74085"/>
                </a:lnTo>
                <a:lnTo>
                  <a:pt x="2331201" y="103479"/>
                </a:lnTo>
                <a:lnTo>
                  <a:pt x="2299002" y="125787"/>
                </a:lnTo>
                <a:lnTo>
                  <a:pt x="2262888" y="138379"/>
                </a:lnTo>
                <a:lnTo>
                  <a:pt x="2274166" y="159410"/>
                </a:lnTo>
                <a:lnTo>
                  <a:pt x="2314776" y="143960"/>
                </a:lnTo>
                <a:lnTo>
                  <a:pt x="2350328" y="117652"/>
                </a:lnTo>
                <a:lnTo>
                  <a:pt x="2375536" y="82429"/>
                </a:lnTo>
                <a:lnTo>
                  <a:pt x="2376432" y="78478"/>
                </a:lnTo>
                <a:lnTo>
                  <a:pt x="2367739" y="40233"/>
                </a:lnTo>
                <a:lnTo>
                  <a:pt x="2367739" y="19202"/>
                </a:lnTo>
                <a:close/>
              </a:path>
              <a:path w="2783205" h="276225">
                <a:moveTo>
                  <a:pt x="2389685" y="19202"/>
                </a:moveTo>
                <a:lnTo>
                  <a:pt x="2385113" y="19202"/>
                </a:lnTo>
                <a:lnTo>
                  <a:pt x="2385113" y="40233"/>
                </a:lnTo>
                <a:lnTo>
                  <a:pt x="2376432" y="78478"/>
                </a:lnTo>
                <a:lnTo>
                  <a:pt x="2377360" y="82557"/>
                </a:lnTo>
                <a:lnTo>
                  <a:pt x="2402639" y="117767"/>
                </a:lnTo>
                <a:lnTo>
                  <a:pt x="2438205" y="144003"/>
                </a:lnTo>
                <a:lnTo>
                  <a:pt x="2478686" y="159410"/>
                </a:lnTo>
                <a:lnTo>
                  <a:pt x="2489964" y="138379"/>
                </a:lnTo>
                <a:lnTo>
                  <a:pt x="2453979" y="125829"/>
                </a:lnTo>
                <a:lnTo>
                  <a:pt x="2421765" y="103593"/>
                </a:lnTo>
                <a:lnTo>
                  <a:pt x="2398581" y="74214"/>
                </a:lnTo>
                <a:lnTo>
                  <a:pt x="2389685" y="40233"/>
                </a:lnTo>
                <a:lnTo>
                  <a:pt x="2389685" y="19202"/>
                </a:lnTo>
                <a:close/>
              </a:path>
              <a:path w="2783205" h="276225">
                <a:moveTo>
                  <a:pt x="2385113" y="19202"/>
                </a:moveTo>
                <a:lnTo>
                  <a:pt x="2367739" y="19202"/>
                </a:lnTo>
                <a:lnTo>
                  <a:pt x="2367739" y="40233"/>
                </a:lnTo>
                <a:lnTo>
                  <a:pt x="2376432" y="78478"/>
                </a:lnTo>
                <a:lnTo>
                  <a:pt x="2385113" y="40233"/>
                </a:lnTo>
                <a:lnTo>
                  <a:pt x="2385113" y="19202"/>
                </a:lnTo>
                <a:close/>
              </a:path>
              <a:path w="2783205" h="276225">
                <a:moveTo>
                  <a:pt x="2502461" y="217931"/>
                </a:moveTo>
                <a:lnTo>
                  <a:pt x="2252830" y="217931"/>
                </a:lnTo>
                <a:lnTo>
                  <a:pt x="2252830" y="238658"/>
                </a:lnTo>
                <a:lnTo>
                  <a:pt x="2502461" y="238658"/>
                </a:lnTo>
                <a:lnTo>
                  <a:pt x="2502461" y="217931"/>
                </a:lnTo>
                <a:close/>
              </a:path>
              <a:path w="2783205" h="276225">
                <a:moveTo>
                  <a:pt x="2751459" y="23774"/>
                </a:moveTo>
                <a:lnTo>
                  <a:pt x="2565226" y="23774"/>
                </a:lnTo>
                <a:lnTo>
                  <a:pt x="2565226" y="169163"/>
                </a:lnTo>
                <a:lnTo>
                  <a:pt x="2754507" y="169163"/>
                </a:lnTo>
                <a:lnTo>
                  <a:pt x="2754507" y="155143"/>
                </a:lnTo>
                <a:lnTo>
                  <a:pt x="2590829" y="155143"/>
                </a:lnTo>
                <a:lnTo>
                  <a:pt x="2590829" y="105460"/>
                </a:lnTo>
                <a:lnTo>
                  <a:pt x="2582600" y="105460"/>
                </a:lnTo>
                <a:lnTo>
                  <a:pt x="2582600" y="85343"/>
                </a:lnTo>
                <a:lnTo>
                  <a:pt x="2590829" y="85343"/>
                </a:lnTo>
                <a:lnTo>
                  <a:pt x="2590829" y="44500"/>
                </a:lnTo>
                <a:lnTo>
                  <a:pt x="2751459" y="44500"/>
                </a:lnTo>
                <a:lnTo>
                  <a:pt x="2751459" y="23774"/>
                </a:lnTo>
                <a:close/>
              </a:path>
              <a:path w="2783205" h="276225">
                <a:moveTo>
                  <a:pt x="2754507" y="148742"/>
                </a:moveTo>
                <a:lnTo>
                  <a:pt x="2590829" y="148742"/>
                </a:lnTo>
                <a:lnTo>
                  <a:pt x="2590829" y="155143"/>
                </a:lnTo>
                <a:lnTo>
                  <a:pt x="2754507" y="155143"/>
                </a:lnTo>
                <a:lnTo>
                  <a:pt x="2754507" y="148742"/>
                </a:lnTo>
                <a:close/>
              </a:path>
              <a:path w="2783205" h="276225">
                <a:moveTo>
                  <a:pt x="2590829" y="85343"/>
                </a:moveTo>
                <a:lnTo>
                  <a:pt x="2582600" y="85343"/>
                </a:lnTo>
                <a:lnTo>
                  <a:pt x="2582600" y="105460"/>
                </a:lnTo>
                <a:lnTo>
                  <a:pt x="2590829" y="105460"/>
                </a:lnTo>
                <a:lnTo>
                  <a:pt x="2590829" y="85343"/>
                </a:lnTo>
                <a:close/>
              </a:path>
              <a:path w="2783205" h="276225">
                <a:moveTo>
                  <a:pt x="2745668" y="85343"/>
                </a:moveTo>
                <a:lnTo>
                  <a:pt x="2590829" y="85343"/>
                </a:lnTo>
                <a:lnTo>
                  <a:pt x="2590829" y="105460"/>
                </a:lnTo>
                <a:lnTo>
                  <a:pt x="2745668" y="105460"/>
                </a:lnTo>
                <a:lnTo>
                  <a:pt x="2745668" y="85343"/>
                </a:lnTo>
                <a:close/>
              </a:path>
              <a:path w="2783205" h="276225">
                <a:moveTo>
                  <a:pt x="2782853" y="219455"/>
                </a:moveTo>
                <a:lnTo>
                  <a:pt x="2533222" y="219455"/>
                </a:lnTo>
                <a:lnTo>
                  <a:pt x="2533222" y="240487"/>
                </a:lnTo>
                <a:lnTo>
                  <a:pt x="2782853" y="240487"/>
                </a:lnTo>
                <a:lnTo>
                  <a:pt x="2782853" y="2194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object 18"/>
          <p:cNvSpPr/>
          <p:nvPr/>
        </p:nvSpPr>
        <p:spPr>
          <a:xfrm>
            <a:off x="11633200" y="7162800"/>
            <a:ext cx="3708400" cy="469900"/>
          </a:xfrm>
          <a:custGeom>
            <a:avLst/>
            <a:gdLst/>
            <a:rect l="l" t="t" r="r" b="b"/>
            <a:pathLst>
              <a:path w="3708400" h="469900">
                <a:moveTo>
                  <a:pt x="3581400" y="0"/>
                </a:moveTo>
                <a:lnTo>
                  <a:pt x="127000" y="0"/>
                </a:lnTo>
                <a:lnTo>
                  <a:pt x="77565" y="9980"/>
                </a:lnTo>
                <a:lnTo>
                  <a:pt x="37197" y="37197"/>
                </a:lnTo>
                <a:lnTo>
                  <a:pt x="9980" y="77565"/>
                </a:lnTo>
                <a:lnTo>
                  <a:pt x="0" y="127000"/>
                </a:lnTo>
                <a:lnTo>
                  <a:pt x="0" y="342900"/>
                </a:lnTo>
                <a:lnTo>
                  <a:pt x="9980" y="392334"/>
                </a:lnTo>
                <a:lnTo>
                  <a:pt x="37197" y="432702"/>
                </a:lnTo>
                <a:lnTo>
                  <a:pt x="77565" y="459919"/>
                </a:lnTo>
                <a:lnTo>
                  <a:pt x="126999" y="469900"/>
                </a:lnTo>
                <a:lnTo>
                  <a:pt x="3581400" y="469900"/>
                </a:lnTo>
                <a:lnTo>
                  <a:pt x="3630834" y="459919"/>
                </a:lnTo>
                <a:lnTo>
                  <a:pt x="3671202" y="432702"/>
                </a:lnTo>
                <a:lnTo>
                  <a:pt x="3698419" y="392334"/>
                </a:lnTo>
                <a:lnTo>
                  <a:pt x="3708400" y="342900"/>
                </a:lnTo>
                <a:lnTo>
                  <a:pt x="3708400" y="127000"/>
                </a:lnTo>
                <a:lnTo>
                  <a:pt x="3698419" y="77565"/>
                </a:lnTo>
                <a:lnTo>
                  <a:pt x="3671202" y="37197"/>
                </a:lnTo>
                <a:lnTo>
                  <a:pt x="3630834" y="9980"/>
                </a:lnTo>
                <a:lnTo>
                  <a:pt x="3581400" y="0"/>
                </a:lnTo>
                <a:close/>
              </a:path>
            </a:pathLst>
          </a:custGeom>
          <a:solidFill>
            <a:srgbClr val="3100f9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9" name="object 19"/>
          <p:cNvSpPr/>
          <p:nvPr/>
        </p:nvSpPr>
        <p:spPr>
          <a:xfrm>
            <a:off x="11633200" y="7734300"/>
            <a:ext cx="3708400" cy="469900"/>
          </a:xfrm>
          <a:custGeom>
            <a:avLst/>
            <a:gdLst/>
            <a:rect l="l" t="t" r="r" b="b"/>
            <a:pathLst>
              <a:path w="3708400" h="469900">
                <a:moveTo>
                  <a:pt x="3581400" y="0"/>
                </a:moveTo>
                <a:lnTo>
                  <a:pt x="127000" y="0"/>
                </a:lnTo>
                <a:lnTo>
                  <a:pt x="77565" y="9980"/>
                </a:lnTo>
                <a:lnTo>
                  <a:pt x="37197" y="37197"/>
                </a:lnTo>
                <a:lnTo>
                  <a:pt x="9980" y="77565"/>
                </a:lnTo>
                <a:lnTo>
                  <a:pt x="0" y="127000"/>
                </a:lnTo>
                <a:lnTo>
                  <a:pt x="0" y="342900"/>
                </a:lnTo>
                <a:lnTo>
                  <a:pt x="9980" y="392334"/>
                </a:lnTo>
                <a:lnTo>
                  <a:pt x="37197" y="432702"/>
                </a:lnTo>
                <a:lnTo>
                  <a:pt x="77565" y="459919"/>
                </a:lnTo>
                <a:lnTo>
                  <a:pt x="126999" y="469900"/>
                </a:lnTo>
                <a:lnTo>
                  <a:pt x="3581400" y="469900"/>
                </a:lnTo>
                <a:lnTo>
                  <a:pt x="3630834" y="459919"/>
                </a:lnTo>
                <a:lnTo>
                  <a:pt x="3671202" y="432702"/>
                </a:lnTo>
                <a:lnTo>
                  <a:pt x="3698419" y="392334"/>
                </a:lnTo>
                <a:lnTo>
                  <a:pt x="3708400" y="342900"/>
                </a:lnTo>
                <a:lnTo>
                  <a:pt x="3708400" y="127000"/>
                </a:lnTo>
                <a:lnTo>
                  <a:pt x="3698419" y="77565"/>
                </a:lnTo>
                <a:lnTo>
                  <a:pt x="3671202" y="37197"/>
                </a:lnTo>
                <a:lnTo>
                  <a:pt x="3630834" y="9980"/>
                </a:lnTo>
                <a:lnTo>
                  <a:pt x="3581400" y="0"/>
                </a:lnTo>
                <a:close/>
              </a:path>
            </a:pathLst>
          </a:custGeom>
          <a:solidFill>
            <a:srgbClr val="f21a1a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0" name="object 20"/>
          <p:cNvSpPr/>
          <p:nvPr/>
        </p:nvSpPr>
        <p:spPr>
          <a:xfrm>
            <a:off x="11607800" y="6286500"/>
            <a:ext cx="3721100" cy="774700"/>
          </a:xfrm>
          <a:custGeom>
            <a:avLst/>
            <a:gdLst/>
            <a:rect l="l" t="t" r="r" b="b"/>
            <a:pathLst>
              <a:path w="3721100" h="774700">
                <a:moveTo>
                  <a:pt x="3594100" y="0"/>
                </a:moveTo>
                <a:lnTo>
                  <a:pt x="127000" y="0"/>
                </a:lnTo>
                <a:lnTo>
                  <a:pt x="77565" y="9980"/>
                </a:lnTo>
                <a:lnTo>
                  <a:pt x="37197" y="37197"/>
                </a:lnTo>
                <a:lnTo>
                  <a:pt x="9980" y="77565"/>
                </a:lnTo>
                <a:lnTo>
                  <a:pt x="0" y="127000"/>
                </a:lnTo>
                <a:lnTo>
                  <a:pt x="0" y="647700"/>
                </a:lnTo>
                <a:lnTo>
                  <a:pt x="9980" y="697134"/>
                </a:lnTo>
                <a:lnTo>
                  <a:pt x="37197" y="737502"/>
                </a:lnTo>
                <a:lnTo>
                  <a:pt x="77565" y="764719"/>
                </a:lnTo>
                <a:lnTo>
                  <a:pt x="126999" y="774700"/>
                </a:lnTo>
                <a:lnTo>
                  <a:pt x="3594100" y="774700"/>
                </a:lnTo>
                <a:lnTo>
                  <a:pt x="3643534" y="764719"/>
                </a:lnTo>
                <a:lnTo>
                  <a:pt x="3683902" y="737502"/>
                </a:lnTo>
                <a:lnTo>
                  <a:pt x="3711119" y="697134"/>
                </a:lnTo>
                <a:lnTo>
                  <a:pt x="3721100" y="647700"/>
                </a:lnTo>
                <a:lnTo>
                  <a:pt x="3721100" y="127000"/>
                </a:lnTo>
                <a:lnTo>
                  <a:pt x="3711119" y="77565"/>
                </a:lnTo>
                <a:lnTo>
                  <a:pt x="3683902" y="37197"/>
                </a:lnTo>
                <a:lnTo>
                  <a:pt x="3643534" y="9980"/>
                </a:lnTo>
                <a:lnTo>
                  <a:pt x="3594100" y="0"/>
                </a:lnTo>
                <a:close/>
              </a:path>
            </a:pathLst>
          </a:custGeom>
          <a:solidFill>
            <a:srgbClr val="41b538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1" name="object 21"/>
          <p:cNvSpPr/>
          <p:nvPr/>
        </p:nvSpPr>
        <p:spPr>
          <a:xfrm>
            <a:off x="13027913" y="7267447"/>
            <a:ext cx="896619" cy="236220"/>
          </a:xfrm>
          <a:custGeom>
            <a:avLst/>
            <a:gdLst/>
            <a:rect l="l" t="t" r="r" b="b"/>
            <a:pathLst>
              <a:path w="896619" h="236220">
                <a:moveTo>
                  <a:pt x="94742" y="7112"/>
                </a:moveTo>
                <a:lnTo>
                  <a:pt x="88392" y="7112"/>
                </a:lnTo>
                <a:lnTo>
                  <a:pt x="88392" y="18034"/>
                </a:lnTo>
                <a:lnTo>
                  <a:pt x="83379" y="38953"/>
                </a:lnTo>
                <a:lnTo>
                  <a:pt x="68294" y="58515"/>
                </a:lnTo>
                <a:lnTo>
                  <a:pt x="43064" y="74219"/>
                </a:lnTo>
                <a:lnTo>
                  <a:pt x="7620" y="83566"/>
                </a:lnTo>
                <a:lnTo>
                  <a:pt x="20828" y="110744"/>
                </a:lnTo>
                <a:lnTo>
                  <a:pt x="62067" y="98758"/>
                </a:lnTo>
                <a:lnTo>
                  <a:pt x="92614" y="77914"/>
                </a:lnTo>
                <a:lnTo>
                  <a:pt x="106426" y="57820"/>
                </a:lnTo>
                <a:lnTo>
                  <a:pt x="101262" y="50307"/>
                </a:lnTo>
                <a:lnTo>
                  <a:pt x="94742" y="18034"/>
                </a:lnTo>
                <a:lnTo>
                  <a:pt x="94742" y="7112"/>
                </a:lnTo>
                <a:close/>
              </a:path>
              <a:path w="896619" h="236220">
                <a:moveTo>
                  <a:pt x="124206" y="7112"/>
                </a:moveTo>
                <a:lnTo>
                  <a:pt x="118110" y="7112"/>
                </a:lnTo>
                <a:lnTo>
                  <a:pt x="118110" y="18034"/>
                </a:lnTo>
                <a:lnTo>
                  <a:pt x="111589" y="50307"/>
                </a:lnTo>
                <a:lnTo>
                  <a:pt x="106426" y="57820"/>
                </a:lnTo>
                <a:lnTo>
                  <a:pt x="120237" y="77914"/>
                </a:lnTo>
                <a:lnTo>
                  <a:pt x="150784" y="98758"/>
                </a:lnTo>
                <a:lnTo>
                  <a:pt x="192024" y="110744"/>
                </a:lnTo>
                <a:lnTo>
                  <a:pt x="204978" y="83566"/>
                </a:lnTo>
                <a:lnTo>
                  <a:pt x="169640" y="74183"/>
                </a:lnTo>
                <a:lnTo>
                  <a:pt x="144399" y="58420"/>
                </a:lnTo>
                <a:lnTo>
                  <a:pt x="129254" y="38846"/>
                </a:lnTo>
                <a:lnTo>
                  <a:pt x="124206" y="18034"/>
                </a:lnTo>
                <a:lnTo>
                  <a:pt x="124206" y="7112"/>
                </a:lnTo>
                <a:close/>
              </a:path>
              <a:path w="896619" h="236220">
                <a:moveTo>
                  <a:pt x="118110" y="7112"/>
                </a:moveTo>
                <a:lnTo>
                  <a:pt x="94742" y="7112"/>
                </a:lnTo>
                <a:lnTo>
                  <a:pt x="94742" y="18034"/>
                </a:lnTo>
                <a:lnTo>
                  <a:pt x="101262" y="50307"/>
                </a:lnTo>
                <a:lnTo>
                  <a:pt x="106426" y="57820"/>
                </a:lnTo>
                <a:lnTo>
                  <a:pt x="111589" y="50307"/>
                </a:lnTo>
                <a:lnTo>
                  <a:pt x="118110" y="18034"/>
                </a:lnTo>
                <a:lnTo>
                  <a:pt x="118110" y="7112"/>
                </a:lnTo>
                <a:close/>
              </a:path>
              <a:path w="896619" h="236220">
                <a:moveTo>
                  <a:pt x="122174" y="149352"/>
                </a:moveTo>
                <a:lnTo>
                  <a:pt x="88646" y="149352"/>
                </a:lnTo>
                <a:lnTo>
                  <a:pt x="88646" y="235458"/>
                </a:lnTo>
                <a:lnTo>
                  <a:pt x="122174" y="235458"/>
                </a:lnTo>
                <a:lnTo>
                  <a:pt x="122174" y="149352"/>
                </a:lnTo>
                <a:close/>
              </a:path>
              <a:path w="896619" h="236220">
                <a:moveTo>
                  <a:pt x="212598" y="128016"/>
                </a:moveTo>
                <a:lnTo>
                  <a:pt x="0" y="128016"/>
                </a:lnTo>
                <a:lnTo>
                  <a:pt x="0" y="155448"/>
                </a:lnTo>
                <a:lnTo>
                  <a:pt x="88646" y="155448"/>
                </a:lnTo>
                <a:lnTo>
                  <a:pt x="88646" y="149352"/>
                </a:lnTo>
                <a:lnTo>
                  <a:pt x="212598" y="149352"/>
                </a:lnTo>
                <a:lnTo>
                  <a:pt x="212598" y="128016"/>
                </a:lnTo>
                <a:close/>
              </a:path>
              <a:path w="896619" h="236220">
                <a:moveTo>
                  <a:pt x="212598" y="149352"/>
                </a:moveTo>
                <a:lnTo>
                  <a:pt x="122174" y="149352"/>
                </a:lnTo>
                <a:lnTo>
                  <a:pt x="122174" y="155448"/>
                </a:lnTo>
                <a:lnTo>
                  <a:pt x="212598" y="155448"/>
                </a:lnTo>
                <a:lnTo>
                  <a:pt x="212598" y="149352"/>
                </a:lnTo>
                <a:close/>
              </a:path>
              <a:path w="896619" h="236220">
                <a:moveTo>
                  <a:pt x="294874" y="23876"/>
                </a:moveTo>
                <a:lnTo>
                  <a:pt x="287762" y="23876"/>
                </a:lnTo>
                <a:lnTo>
                  <a:pt x="287762" y="38608"/>
                </a:lnTo>
                <a:lnTo>
                  <a:pt x="284535" y="61170"/>
                </a:lnTo>
                <a:lnTo>
                  <a:pt x="274522" y="82327"/>
                </a:lnTo>
                <a:lnTo>
                  <a:pt x="257222" y="100294"/>
                </a:lnTo>
                <a:lnTo>
                  <a:pt x="232136" y="113284"/>
                </a:lnTo>
                <a:lnTo>
                  <a:pt x="249408" y="139954"/>
                </a:lnTo>
                <a:lnTo>
                  <a:pt x="278653" y="124011"/>
                </a:lnTo>
                <a:lnTo>
                  <a:pt x="299160" y="100425"/>
                </a:lnTo>
                <a:lnTo>
                  <a:pt x="305484" y="85156"/>
                </a:lnTo>
                <a:lnTo>
                  <a:pt x="298692" y="69175"/>
                </a:lnTo>
                <a:lnTo>
                  <a:pt x="294874" y="38608"/>
                </a:lnTo>
                <a:lnTo>
                  <a:pt x="294874" y="23876"/>
                </a:lnTo>
                <a:close/>
              </a:path>
              <a:path w="896619" h="236220">
                <a:moveTo>
                  <a:pt x="430256" y="254"/>
                </a:moveTo>
                <a:lnTo>
                  <a:pt x="396474" y="254"/>
                </a:lnTo>
                <a:lnTo>
                  <a:pt x="396474" y="139954"/>
                </a:lnTo>
                <a:lnTo>
                  <a:pt x="430256" y="139954"/>
                </a:lnTo>
                <a:lnTo>
                  <a:pt x="430256" y="84582"/>
                </a:lnTo>
                <a:lnTo>
                  <a:pt x="405618" y="84582"/>
                </a:lnTo>
                <a:lnTo>
                  <a:pt x="405618" y="57150"/>
                </a:lnTo>
                <a:lnTo>
                  <a:pt x="430256" y="57150"/>
                </a:lnTo>
                <a:lnTo>
                  <a:pt x="430256" y="254"/>
                </a:lnTo>
                <a:close/>
              </a:path>
              <a:path w="896619" h="236220">
                <a:moveTo>
                  <a:pt x="322052" y="23876"/>
                </a:moveTo>
                <a:lnTo>
                  <a:pt x="315194" y="23876"/>
                </a:lnTo>
                <a:lnTo>
                  <a:pt x="315194" y="38608"/>
                </a:lnTo>
                <a:lnTo>
                  <a:pt x="311237" y="71266"/>
                </a:lnTo>
                <a:lnTo>
                  <a:pt x="305484" y="85156"/>
                </a:lnTo>
                <a:lnTo>
                  <a:pt x="310368" y="96647"/>
                </a:lnTo>
                <a:lnTo>
                  <a:pt x="330235" y="118975"/>
                </a:lnTo>
                <a:lnTo>
                  <a:pt x="358628" y="134112"/>
                </a:lnTo>
                <a:lnTo>
                  <a:pt x="375138" y="107442"/>
                </a:lnTo>
                <a:lnTo>
                  <a:pt x="351198" y="95329"/>
                </a:lnTo>
                <a:lnTo>
                  <a:pt x="334688" y="78740"/>
                </a:lnTo>
                <a:lnTo>
                  <a:pt x="325131" y="59293"/>
                </a:lnTo>
                <a:lnTo>
                  <a:pt x="322052" y="38608"/>
                </a:lnTo>
                <a:lnTo>
                  <a:pt x="322052" y="23876"/>
                </a:lnTo>
                <a:close/>
              </a:path>
              <a:path w="896619" h="236220">
                <a:moveTo>
                  <a:pt x="315194" y="23876"/>
                </a:moveTo>
                <a:lnTo>
                  <a:pt x="294874" y="23876"/>
                </a:lnTo>
                <a:lnTo>
                  <a:pt x="294874" y="38608"/>
                </a:lnTo>
                <a:lnTo>
                  <a:pt x="298692" y="69175"/>
                </a:lnTo>
                <a:lnTo>
                  <a:pt x="305484" y="85156"/>
                </a:lnTo>
                <a:lnTo>
                  <a:pt x="311237" y="71266"/>
                </a:lnTo>
                <a:lnTo>
                  <a:pt x="315194" y="38608"/>
                </a:lnTo>
                <a:lnTo>
                  <a:pt x="315194" y="23876"/>
                </a:lnTo>
                <a:close/>
              </a:path>
              <a:path w="896619" h="236220">
                <a:moveTo>
                  <a:pt x="396474" y="57150"/>
                </a:moveTo>
                <a:lnTo>
                  <a:pt x="360914" y="57150"/>
                </a:lnTo>
                <a:lnTo>
                  <a:pt x="360914" y="84582"/>
                </a:lnTo>
                <a:lnTo>
                  <a:pt x="396474" y="84582"/>
                </a:lnTo>
                <a:lnTo>
                  <a:pt x="396474" y="57150"/>
                </a:lnTo>
                <a:close/>
              </a:path>
              <a:path w="896619" h="236220">
                <a:moveTo>
                  <a:pt x="430256" y="57150"/>
                </a:moveTo>
                <a:lnTo>
                  <a:pt x="405618" y="57150"/>
                </a:lnTo>
                <a:lnTo>
                  <a:pt x="405618" y="84582"/>
                </a:lnTo>
                <a:lnTo>
                  <a:pt x="430256" y="84582"/>
                </a:lnTo>
                <a:lnTo>
                  <a:pt x="430256" y="57150"/>
                </a:lnTo>
                <a:close/>
              </a:path>
              <a:path w="896619" h="236220">
                <a:moveTo>
                  <a:pt x="367772" y="14478"/>
                </a:moveTo>
                <a:lnTo>
                  <a:pt x="241280" y="14478"/>
                </a:lnTo>
                <a:lnTo>
                  <a:pt x="241280" y="41402"/>
                </a:lnTo>
                <a:lnTo>
                  <a:pt x="287362" y="41402"/>
                </a:lnTo>
                <a:lnTo>
                  <a:pt x="287762" y="38608"/>
                </a:lnTo>
                <a:lnTo>
                  <a:pt x="287762" y="23876"/>
                </a:lnTo>
                <a:lnTo>
                  <a:pt x="367772" y="23876"/>
                </a:lnTo>
                <a:lnTo>
                  <a:pt x="367772" y="14478"/>
                </a:lnTo>
                <a:close/>
              </a:path>
              <a:path w="896619" h="236220">
                <a:moveTo>
                  <a:pt x="367772" y="23876"/>
                </a:moveTo>
                <a:lnTo>
                  <a:pt x="322052" y="23876"/>
                </a:lnTo>
                <a:lnTo>
                  <a:pt x="322052" y="38608"/>
                </a:lnTo>
                <a:lnTo>
                  <a:pt x="322468" y="41402"/>
                </a:lnTo>
                <a:lnTo>
                  <a:pt x="367772" y="41402"/>
                </a:lnTo>
                <a:lnTo>
                  <a:pt x="367772" y="23876"/>
                </a:lnTo>
                <a:close/>
              </a:path>
              <a:path w="896619" h="236220">
                <a:moveTo>
                  <a:pt x="350500" y="145034"/>
                </a:moveTo>
                <a:lnTo>
                  <a:pt x="316916" y="148137"/>
                </a:lnTo>
                <a:lnTo>
                  <a:pt x="291572" y="157099"/>
                </a:lnTo>
                <a:lnTo>
                  <a:pt x="275562" y="171394"/>
                </a:lnTo>
                <a:lnTo>
                  <a:pt x="269982" y="190500"/>
                </a:lnTo>
                <a:lnTo>
                  <a:pt x="275562" y="209673"/>
                </a:lnTo>
                <a:lnTo>
                  <a:pt x="291572" y="223869"/>
                </a:lnTo>
                <a:lnTo>
                  <a:pt x="316916" y="232683"/>
                </a:lnTo>
                <a:lnTo>
                  <a:pt x="350500" y="235712"/>
                </a:lnTo>
                <a:lnTo>
                  <a:pt x="384083" y="232683"/>
                </a:lnTo>
                <a:lnTo>
                  <a:pt x="409428" y="223869"/>
                </a:lnTo>
                <a:lnTo>
                  <a:pt x="425003" y="210058"/>
                </a:lnTo>
                <a:lnTo>
                  <a:pt x="350500" y="210058"/>
                </a:lnTo>
                <a:lnTo>
                  <a:pt x="330338" y="208859"/>
                </a:lnTo>
                <a:lnTo>
                  <a:pt x="315702" y="205232"/>
                </a:lnTo>
                <a:lnTo>
                  <a:pt x="306780" y="199128"/>
                </a:lnTo>
                <a:lnTo>
                  <a:pt x="303764" y="190500"/>
                </a:lnTo>
                <a:lnTo>
                  <a:pt x="306780" y="181725"/>
                </a:lnTo>
                <a:lnTo>
                  <a:pt x="315702" y="175545"/>
                </a:lnTo>
                <a:lnTo>
                  <a:pt x="330338" y="171890"/>
                </a:lnTo>
                <a:lnTo>
                  <a:pt x="350500" y="170688"/>
                </a:lnTo>
                <a:lnTo>
                  <a:pt x="424646" y="170688"/>
                </a:lnTo>
                <a:lnTo>
                  <a:pt x="409428" y="157099"/>
                </a:lnTo>
                <a:lnTo>
                  <a:pt x="384083" y="148137"/>
                </a:lnTo>
                <a:lnTo>
                  <a:pt x="350500" y="145034"/>
                </a:lnTo>
                <a:close/>
              </a:path>
              <a:path w="896619" h="236220">
                <a:moveTo>
                  <a:pt x="424646" y="170688"/>
                </a:moveTo>
                <a:lnTo>
                  <a:pt x="350500" y="170688"/>
                </a:lnTo>
                <a:lnTo>
                  <a:pt x="370808" y="171890"/>
                </a:lnTo>
                <a:lnTo>
                  <a:pt x="385520" y="175545"/>
                </a:lnTo>
                <a:lnTo>
                  <a:pt x="394469" y="181725"/>
                </a:lnTo>
                <a:lnTo>
                  <a:pt x="397490" y="190500"/>
                </a:lnTo>
                <a:lnTo>
                  <a:pt x="394469" y="199128"/>
                </a:lnTo>
                <a:lnTo>
                  <a:pt x="385520" y="205232"/>
                </a:lnTo>
                <a:lnTo>
                  <a:pt x="370808" y="208859"/>
                </a:lnTo>
                <a:lnTo>
                  <a:pt x="350500" y="210058"/>
                </a:lnTo>
                <a:lnTo>
                  <a:pt x="425003" y="210058"/>
                </a:lnTo>
                <a:lnTo>
                  <a:pt x="425438" y="209673"/>
                </a:lnTo>
                <a:lnTo>
                  <a:pt x="431018" y="190500"/>
                </a:lnTo>
                <a:lnTo>
                  <a:pt x="425438" y="171394"/>
                </a:lnTo>
                <a:lnTo>
                  <a:pt x="424646" y="170688"/>
                </a:lnTo>
                <a:close/>
              </a:path>
              <a:path w="896619" h="236220">
                <a:moveTo>
                  <a:pt x="664424" y="0"/>
                </a:moveTo>
                <a:lnTo>
                  <a:pt x="630642" y="0"/>
                </a:lnTo>
                <a:lnTo>
                  <a:pt x="630642" y="235966"/>
                </a:lnTo>
                <a:lnTo>
                  <a:pt x="664424" y="235966"/>
                </a:lnTo>
                <a:lnTo>
                  <a:pt x="664424" y="117602"/>
                </a:lnTo>
                <a:lnTo>
                  <a:pt x="638262" y="117602"/>
                </a:lnTo>
                <a:lnTo>
                  <a:pt x="638262" y="90424"/>
                </a:lnTo>
                <a:lnTo>
                  <a:pt x="664424" y="90424"/>
                </a:lnTo>
                <a:lnTo>
                  <a:pt x="664424" y="0"/>
                </a:lnTo>
                <a:close/>
              </a:path>
              <a:path w="896619" h="236220">
                <a:moveTo>
                  <a:pt x="528788" y="61214"/>
                </a:moveTo>
                <a:lnTo>
                  <a:pt x="521422" y="61214"/>
                </a:lnTo>
                <a:lnTo>
                  <a:pt x="521422" y="73406"/>
                </a:lnTo>
                <a:lnTo>
                  <a:pt x="518088" y="100322"/>
                </a:lnTo>
                <a:lnTo>
                  <a:pt x="507896" y="126428"/>
                </a:lnTo>
                <a:lnTo>
                  <a:pt x="490561" y="149201"/>
                </a:lnTo>
                <a:lnTo>
                  <a:pt x="465796" y="166116"/>
                </a:lnTo>
                <a:lnTo>
                  <a:pt x="483830" y="192024"/>
                </a:lnTo>
                <a:lnTo>
                  <a:pt x="511833" y="172418"/>
                </a:lnTo>
                <a:lnTo>
                  <a:pt x="531836" y="144145"/>
                </a:lnTo>
                <a:lnTo>
                  <a:pt x="538635" y="124889"/>
                </a:lnTo>
                <a:lnTo>
                  <a:pt x="532796" y="108985"/>
                </a:lnTo>
                <a:lnTo>
                  <a:pt x="528788" y="73406"/>
                </a:lnTo>
                <a:lnTo>
                  <a:pt x="528788" y="61214"/>
                </a:lnTo>
                <a:close/>
              </a:path>
              <a:path w="896619" h="236220">
                <a:moveTo>
                  <a:pt x="554950" y="61214"/>
                </a:moveTo>
                <a:lnTo>
                  <a:pt x="547838" y="61214"/>
                </a:lnTo>
                <a:lnTo>
                  <a:pt x="547838" y="73406"/>
                </a:lnTo>
                <a:lnTo>
                  <a:pt x="543837" y="110156"/>
                </a:lnTo>
                <a:lnTo>
                  <a:pt x="538635" y="124889"/>
                </a:lnTo>
                <a:lnTo>
                  <a:pt x="544853" y="141827"/>
                </a:lnTo>
                <a:lnTo>
                  <a:pt x="565007" y="169096"/>
                </a:lnTo>
                <a:lnTo>
                  <a:pt x="593304" y="187960"/>
                </a:lnTo>
                <a:lnTo>
                  <a:pt x="611084" y="162306"/>
                </a:lnTo>
                <a:lnTo>
                  <a:pt x="586239" y="145986"/>
                </a:lnTo>
                <a:lnTo>
                  <a:pt x="568729" y="124142"/>
                </a:lnTo>
                <a:lnTo>
                  <a:pt x="558363" y="99155"/>
                </a:lnTo>
                <a:lnTo>
                  <a:pt x="554950" y="73406"/>
                </a:lnTo>
                <a:lnTo>
                  <a:pt x="554950" y="61214"/>
                </a:lnTo>
                <a:close/>
              </a:path>
              <a:path w="896619" h="236220">
                <a:moveTo>
                  <a:pt x="547838" y="61214"/>
                </a:moveTo>
                <a:lnTo>
                  <a:pt x="528788" y="61214"/>
                </a:lnTo>
                <a:lnTo>
                  <a:pt x="528788" y="73406"/>
                </a:lnTo>
                <a:lnTo>
                  <a:pt x="532796" y="108985"/>
                </a:lnTo>
                <a:lnTo>
                  <a:pt x="538635" y="124889"/>
                </a:lnTo>
                <a:lnTo>
                  <a:pt x="543837" y="110156"/>
                </a:lnTo>
                <a:lnTo>
                  <a:pt x="547838" y="73406"/>
                </a:lnTo>
                <a:lnTo>
                  <a:pt x="547838" y="61214"/>
                </a:lnTo>
                <a:close/>
              </a:path>
              <a:path w="896619" h="236220">
                <a:moveTo>
                  <a:pt x="630642" y="90424"/>
                </a:moveTo>
                <a:lnTo>
                  <a:pt x="589240" y="90424"/>
                </a:lnTo>
                <a:lnTo>
                  <a:pt x="589240" y="117602"/>
                </a:lnTo>
                <a:lnTo>
                  <a:pt x="630642" y="117602"/>
                </a:lnTo>
                <a:lnTo>
                  <a:pt x="630642" y="90424"/>
                </a:lnTo>
                <a:close/>
              </a:path>
              <a:path w="896619" h="236220">
                <a:moveTo>
                  <a:pt x="664424" y="90424"/>
                </a:moveTo>
                <a:lnTo>
                  <a:pt x="638262" y="90424"/>
                </a:lnTo>
                <a:lnTo>
                  <a:pt x="638262" y="117602"/>
                </a:lnTo>
                <a:lnTo>
                  <a:pt x="664424" y="117602"/>
                </a:lnTo>
                <a:lnTo>
                  <a:pt x="664424" y="90424"/>
                </a:lnTo>
                <a:close/>
              </a:path>
              <a:path w="896619" h="236220">
                <a:moveTo>
                  <a:pt x="521422" y="38608"/>
                </a:moveTo>
                <a:lnTo>
                  <a:pt x="473670" y="38608"/>
                </a:lnTo>
                <a:lnTo>
                  <a:pt x="473670" y="65278"/>
                </a:lnTo>
                <a:lnTo>
                  <a:pt x="521422" y="65278"/>
                </a:lnTo>
                <a:lnTo>
                  <a:pt x="521422" y="61214"/>
                </a:lnTo>
                <a:lnTo>
                  <a:pt x="601940" y="61214"/>
                </a:lnTo>
                <a:lnTo>
                  <a:pt x="601940" y="52324"/>
                </a:lnTo>
                <a:lnTo>
                  <a:pt x="521422" y="52324"/>
                </a:lnTo>
                <a:lnTo>
                  <a:pt x="521422" y="38608"/>
                </a:lnTo>
                <a:close/>
              </a:path>
              <a:path w="896619" h="236220">
                <a:moveTo>
                  <a:pt x="601940" y="61214"/>
                </a:moveTo>
                <a:lnTo>
                  <a:pt x="554950" y="61214"/>
                </a:lnTo>
                <a:lnTo>
                  <a:pt x="554950" y="65278"/>
                </a:lnTo>
                <a:lnTo>
                  <a:pt x="601940" y="65278"/>
                </a:lnTo>
                <a:lnTo>
                  <a:pt x="601940" y="61214"/>
                </a:lnTo>
                <a:close/>
              </a:path>
              <a:path w="896619" h="236220">
                <a:moveTo>
                  <a:pt x="555204" y="5588"/>
                </a:moveTo>
                <a:lnTo>
                  <a:pt x="521422" y="5588"/>
                </a:lnTo>
                <a:lnTo>
                  <a:pt x="521422" y="52324"/>
                </a:lnTo>
                <a:lnTo>
                  <a:pt x="555204" y="52324"/>
                </a:lnTo>
                <a:lnTo>
                  <a:pt x="555204" y="5588"/>
                </a:lnTo>
                <a:close/>
              </a:path>
              <a:path w="896619" h="236220">
                <a:moveTo>
                  <a:pt x="601940" y="38608"/>
                </a:moveTo>
                <a:lnTo>
                  <a:pt x="555204" y="38608"/>
                </a:lnTo>
                <a:lnTo>
                  <a:pt x="555204" y="52324"/>
                </a:lnTo>
                <a:lnTo>
                  <a:pt x="601940" y="52324"/>
                </a:lnTo>
                <a:lnTo>
                  <a:pt x="601940" y="38608"/>
                </a:lnTo>
                <a:close/>
              </a:path>
              <a:path w="896619" h="236220">
                <a:moveTo>
                  <a:pt x="896560" y="0"/>
                </a:moveTo>
                <a:lnTo>
                  <a:pt x="862778" y="0"/>
                </a:lnTo>
                <a:lnTo>
                  <a:pt x="862778" y="235966"/>
                </a:lnTo>
                <a:lnTo>
                  <a:pt x="896560" y="235966"/>
                </a:lnTo>
                <a:lnTo>
                  <a:pt x="896560" y="0"/>
                </a:lnTo>
                <a:close/>
              </a:path>
              <a:path w="896619" h="236220">
                <a:moveTo>
                  <a:pt x="824170" y="20066"/>
                </a:moveTo>
                <a:lnTo>
                  <a:pt x="713172" y="20066"/>
                </a:lnTo>
                <a:lnTo>
                  <a:pt x="713172" y="46990"/>
                </a:lnTo>
                <a:lnTo>
                  <a:pt x="789626" y="46990"/>
                </a:lnTo>
                <a:lnTo>
                  <a:pt x="789626" y="84328"/>
                </a:lnTo>
                <a:lnTo>
                  <a:pt x="713426" y="84328"/>
                </a:lnTo>
                <a:lnTo>
                  <a:pt x="713426" y="181102"/>
                </a:lnTo>
                <a:lnTo>
                  <a:pt x="734254" y="181102"/>
                </a:lnTo>
                <a:lnTo>
                  <a:pt x="765063" y="180796"/>
                </a:lnTo>
                <a:lnTo>
                  <a:pt x="793849" y="179609"/>
                </a:lnTo>
                <a:lnTo>
                  <a:pt x="821729" y="177137"/>
                </a:lnTo>
                <a:lnTo>
                  <a:pt x="849824" y="172974"/>
                </a:lnTo>
                <a:lnTo>
                  <a:pt x="848713" y="163830"/>
                </a:lnTo>
                <a:lnTo>
                  <a:pt x="747716" y="163830"/>
                </a:lnTo>
                <a:lnTo>
                  <a:pt x="747716" y="153670"/>
                </a:lnTo>
                <a:lnTo>
                  <a:pt x="734254" y="153670"/>
                </a:lnTo>
                <a:lnTo>
                  <a:pt x="747716" y="153517"/>
                </a:lnTo>
                <a:lnTo>
                  <a:pt x="747716" y="110998"/>
                </a:lnTo>
                <a:lnTo>
                  <a:pt x="824170" y="110998"/>
                </a:lnTo>
                <a:lnTo>
                  <a:pt x="824170" y="20066"/>
                </a:lnTo>
                <a:close/>
              </a:path>
              <a:path w="896619" h="236220">
                <a:moveTo>
                  <a:pt x="846522" y="145796"/>
                </a:moveTo>
                <a:lnTo>
                  <a:pt x="819086" y="149705"/>
                </a:lnTo>
                <a:lnTo>
                  <a:pt x="792007" y="152114"/>
                </a:lnTo>
                <a:lnTo>
                  <a:pt x="764119" y="153332"/>
                </a:lnTo>
                <a:lnTo>
                  <a:pt x="747716" y="153517"/>
                </a:lnTo>
                <a:lnTo>
                  <a:pt x="747716" y="163830"/>
                </a:lnTo>
                <a:lnTo>
                  <a:pt x="848713" y="163830"/>
                </a:lnTo>
                <a:lnTo>
                  <a:pt x="846522" y="145796"/>
                </a:lnTo>
                <a:close/>
              </a:path>
              <a:path w="896619" h="236220">
                <a:moveTo>
                  <a:pt x="747716" y="153517"/>
                </a:moveTo>
                <a:lnTo>
                  <a:pt x="734254" y="153670"/>
                </a:lnTo>
                <a:lnTo>
                  <a:pt x="747716" y="153670"/>
                </a:lnTo>
                <a:lnTo>
                  <a:pt x="747716" y="1535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2" name="object 22"/>
          <p:cNvSpPr/>
          <p:nvPr/>
        </p:nvSpPr>
        <p:spPr>
          <a:xfrm>
            <a:off x="13028676" y="7851647"/>
            <a:ext cx="895985" cy="236220"/>
          </a:xfrm>
          <a:custGeom>
            <a:avLst/>
            <a:gdLst/>
            <a:rect l="l" t="t" r="r" b="b"/>
            <a:pathLst>
              <a:path w="895984" h="236220">
                <a:moveTo>
                  <a:pt x="59181" y="164999"/>
                </a:moveTo>
                <a:lnTo>
                  <a:pt x="33611" y="165667"/>
                </a:lnTo>
                <a:lnTo>
                  <a:pt x="0" y="165862"/>
                </a:lnTo>
                <a:lnTo>
                  <a:pt x="4063" y="193294"/>
                </a:lnTo>
                <a:lnTo>
                  <a:pt x="37008" y="192948"/>
                </a:lnTo>
                <a:lnTo>
                  <a:pt x="73691" y="191674"/>
                </a:lnTo>
                <a:lnTo>
                  <a:pt x="112327" y="188543"/>
                </a:lnTo>
                <a:lnTo>
                  <a:pt x="151130" y="182626"/>
                </a:lnTo>
                <a:lnTo>
                  <a:pt x="150004" y="171704"/>
                </a:lnTo>
                <a:lnTo>
                  <a:pt x="59181" y="171704"/>
                </a:lnTo>
                <a:lnTo>
                  <a:pt x="59181" y="164999"/>
                </a:lnTo>
                <a:close/>
              </a:path>
              <a:path w="895984" h="236220">
                <a:moveTo>
                  <a:pt x="92964" y="163370"/>
                </a:moveTo>
                <a:lnTo>
                  <a:pt x="71151" y="164687"/>
                </a:lnTo>
                <a:lnTo>
                  <a:pt x="59181" y="164999"/>
                </a:lnTo>
                <a:lnTo>
                  <a:pt x="59181" y="171704"/>
                </a:lnTo>
                <a:lnTo>
                  <a:pt x="92964" y="171704"/>
                </a:lnTo>
                <a:lnTo>
                  <a:pt x="92964" y="163370"/>
                </a:lnTo>
                <a:close/>
              </a:path>
              <a:path w="895984" h="236220">
                <a:moveTo>
                  <a:pt x="148589" y="157988"/>
                </a:moveTo>
                <a:lnTo>
                  <a:pt x="110263" y="162325"/>
                </a:lnTo>
                <a:lnTo>
                  <a:pt x="92964" y="163370"/>
                </a:lnTo>
                <a:lnTo>
                  <a:pt x="92964" y="171704"/>
                </a:lnTo>
                <a:lnTo>
                  <a:pt x="150004" y="171704"/>
                </a:lnTo>
                <a:lnTo>
                  <a:pt x="148589" y="157988"/>
                </a:lnTo>
                <a:close/>
              </a:path>
              <a:path w="895984" h="236220">
                <a:moveTo>
                  <a:pt x="92964" y="125730"/>
                </a:moveTo>
                <a:lnTo>
                  <a:pt x="59181" y="125730"/>
                </a:lnTo>
                <a:lnTo>
                  <a:pt x="59181" y="164999"/>
                </a:lnTo>
                <a:lnTo>
                  <a:pt x="71151" y="164687"/>
                </a:lnTo>
                <a:lnTo>
                  <a:pt x="92964" y="163370"/>
                </a:lnTo>
                <a:lnTo>
                  <a:pt x="92964" y="125730"/>
                </a:lnTo>
                <a:close/>
              </a:path>
              <a:path w="895984" h="236220">
                <a:moveTo>
                  <a:pt x="137921" y="19558"/>
                </a:moveTo>
                <a:lnTo>
                  <a:pt x="16255" y="19558"/>
                </a:lnTo>
                <a:lnTo>
                  <a:pt x="16255" y="134620"/>
                </a:lnTo>
                <a:lnTo>
                  <a:pt x="59181" y="134620"/>
                </a:lnTo>
                <a:lnTo>
                  <a:pt x="59181" y="125730"/>
                </a:lnTo>
                <a:lnTo>
                  <a:pt x="138430" y="125730"/>
                </a:lnTo>
                <a:lnTo>
                  <a:pt x="138430" y="117856"/>
                </a:lnTo>
                <a:lnTo>
                  <a:pt x="50037" y="117856"/>
                </a:lnTo>
                <a:lnTo>
                  <a:pt x="50037" y="89916"/>
                </a:lnTo>
                <a:lnTo>
                  <a:pt x="40639" y="89916"/>
                </a:lnTo>
                <a:lnTo>
                  <a:pt x="40639" y="64008"/>
                </a:lnTo>
                <a:lnTo>
                  <a:pt x="50037" y="64008"/>
                </a:lnTo>
                <a:lnTo>
                  <a:pt x="50037" y="46228"/>
                </a:lnTo>
                <a:lnTo>
                  <a:pt x="137921" y="46228"/>
                </a:lnTo>
                <a:lnTo>
                  <a:pt x="137921" y="19558"/>
                </a:lnTo>
                <a:close/>
              </a:path>
              <a:path w="895984" h="236220">
                <a:moveTo>
                  <a:pt x="138430" y="125730"/>
                </a:moveTo>
                <a:lnTo>
                  <a:pt x="92964" y="125730"/>
                </a:lnTo>
                <a:lnTo>
                  <a:pt x="92964" y="134620"/>
                </a:lnTo>
                <a:lnTo>
                  <a:pt x="138430" y="134620"/>
                </a:lnTo>
                <a:lnTo>
                  <a:pt x="138430" y="125730"/>
                </a:lnTo>
                <a:close/>
              </a:path>
              <a:path w="895984" h="236220">
                <a:moveTo>
                  <a:pt x="138430" y="107950"/>
                </a:moveTo>
                <a:lnTo>
                  <a:pt x="50037" y="107950"/>
                </a:lnTo>
                <a:lnTo>
                  <a:pt x="50037" y="117856"/>
                </a:lnTo>
                <a:lnTo>
                  <a:pt x="138430" y="117856"/>
                </a:lnTo>
                <a:lnTo>
                  <a:pt x="138430" y="107950"/>
                </a:lnTo>
                <a:close/>
              </a:path>
              <a:path w="895984" h="236220">
                <a:moveTo>
                  <a:pt x="50037" y="64008"/>
                </a:moveTo>
                <a:lnTo>
                  <a:pt x="40639" y="64008"/>
                </a:lnTo>
                <a:lnTo>
                  <a:pt x="40639" y="89916"/>
                </a:lnTo>
                <a:lnTo>
                  <a:pt x="50037" y="89916"/>
                </a:lnTo>
                <a:lnTo>
                  <a:pt x="50037" y="64008"/>
                </a:lnTo>
                <a:close/>
              </a:path>
              <a:path w="895984" h="236220">
                <a:moveTo>
                  <a:pt x="133349" y="64008"/>
                </a:moveTo>
                <a:lnTo>
                  <a:pt x="50037" y="64008"/>
                </a:lnTo>
                <a:lnTo>
                  <a:pt x="50037" y="89916"/>
                </a:lnTo>
                <a:lnTo>
                  <a:pt x="133349" y="89916"/>
                </a:lnTo>
                <a:lnTo>
                  <a:pt x="133349" y="64008"/>
                </a:lnTo>
                <a:close/>
              </a:path>
              <a:path w="895984" h="236220">
                <a:moveTo>
                  <a:pt x="195325" y="0"/>
                </a:moveTo>
                <a:lnTo>
                  <a:pt x="161543" y="0"/>
                </a:lnTo>
                <a:lnTo>
                  <a:pt x="161543" y="235966"/>
                </a:lnTo>
                <a:lnTo>
                  <a:pt x="195325" y="235966"/>
                </a:lnTo>
                <a:lnTo>
                  <a:pt x="195325" y="0"/>
                </a:lnTo>
                <a:close/>
              </a:path>
              <a:path w="895984" h="236220">
                <a:moveTo>
                  <a:pt x="292334" y="18288"/>
                </a:moveTo>
                <a:lnTo>
                  <a:pt x="285476" y="18288"/>
                </a:lnTo>
                <a:lnTo>
                  <a:pt x="285476" y="52578"/>
                </a:lnTo>
                <a:lnTo>
                  <a:pt x="282039" y="85189"/>
                </a:lnTo>
                <a:lnTo>
                  <a:pt x="271506" y="115728"/>
                </a:lnTo>
                <a:lnTo>
                  <a:pt x="253543" y="141553"/>
                </a:lnTo>
                <a:lnTo>
                  <a:pt x="227818" y="160020"/>
                </a:lnTo>
                <a:lnTo>
                  <a:pt x="248138" y="187198"/>
                </a:lnTo>
                <a:lnTo>
                  <a:pt x="277010" y="165127"/>
                </a:lnTo>
                <a:lnTo>
                  <a:pt x="297191" y="133508"/>
                </a:lnTo>
                <a:lnTo>
                  <a:pt x="302553" y="116116"/>
                </a:lnTo>
                <a:lnTo>
                  <a:pt x="295894" y="93690"/>
                </a:lnTo>
                <a:lnTo>
                  <a:pt x="292334" y="52578"/>
                </a:lnTo>
                <a:lnTo>
                  <a:pt x="292334" y="18288"/>
                </a:lnTo>
                <a:close/>
              </a:path>
              <a:path w="895984" h="236220">
                <a:moveTo>
                  <a:pt x="319258" y="18288"/>
                </a:moveTo>
                <a:lnTo>
                  <a:pt x="312908" y="18288"/>
                </a:lnTo>
                <a:lnTo>
                  <a:pt x="312908" y="52578"/>
                </a:lnTo>
                <a:lnTo>
                  <a:pt x="309038" y="95079"/>
                </a:lnTo>
                <a:lnTo>
                  <a:pt x="302553" y="116116"/>
                </a:lnTo>
                <a:lnTo>
                  <a:pt x="306907" y="130778"/>
                </a:lnTo>
                <a:lnTo>
                  <a:pt x="325874" y="161341"/>
                </a:lnTo>
                <a:lnTo>
                  <a:pt x="353294" y="182880"/>
                </a:lnTo>
                <a:lnTo>
                  <a:pt x="373614" y="155956"/>
                </a:lnTo>
                <a:lnTo>
                  <a:pt x="349261" y="138017"/>
                </a:lnTo>
                <a:lnTo>
                  <a:pt x="332339" y="113220"/>
                </a:lnTo>
                <a:lnTo>
                  <a:pt x="322464" y="83947"/>
                </a:lnTo>
                <a:lnTo>
                  <a:pt x="319258" y="52578"/>
                </a:lnTo>
                <a:lnTo>
                  <a:pt x="319258" y="18288"/>
                </a:lnTo>
                <a:close/>
              </a:path>
              <a:path w="895984" h="236220">
                <a:moveTo>
                  <a:pt x="312908" y="18288"/>
                </a:moveTo>
                <a:lnTo>
                  <a:pt x="292334" y="18288"/>
                </a:lnTo>
                <a:lnTo>
                  <a:pt x="292334" y="52578"/>
                </a:lnTo>
                <a:lnTo>
                  <a:pt x="295894" y="93690"/>
                </a:lnTo>
                <a:lnTo>
                  <a:pt x="302553" y="116116"/>
                </a:lnTo>
                <a:lnTo>
                  <a:pt x="309038" y="95079"/>
                </a:lnTo>
                <a:lnTo>
                  <a:pt x="312908" y="52578"/>
                </a:lnTo>
                <a:lnTo>
                  <a:pt x="312908" y="18288"/>
                </a:lnTo>
                <a:close/>
              </a:path>
              <a:path w="895984" h="236220">
                <a:moveTo>
                  <a:pt x="417048" y="254"/>
                </a:moveTo>
                <a:lnTo>
                  <a:pt x="383012" y="254"/>
                </a:lnTo>
                <a:lnTo>
                  <a:pt x="383012" y="235458"/>
                </a:lnTo>
                <a:lnTo>
                  <a:pt x="417048" y="235458"/>
                </a:lnTo>
                <a:lnTo>
                  <a:pt x="417048" y="118872"/>
                </a:lnTo>
                <a:lnTo>
                  <a:pt x="409428" y="118872"/>
                </a:lnTo>
                <a:lnTo>
                  <a:pt x="409428" y="90678"/>
                </a:lnTo>
                <a:lnTo>
                  <a:pt x="417048" y="90678"/>
                </a:lnTo>
                <a:lnTo>
                  <a:pt x="417048" y="254"/>
                </a:lnTo>
                <a:close/>
              </a:path>
              <a:path w="895984" h="236220">
                <a:moveTo>
                  <a:pt x="417048" y="90678"/>
                </a:moveTo>
                <a:lnTo>
                  <a:pt x="409428" y="90678"/>
                </a:lnTo>
                <a:lnTo>
                  <a:pt x="409428" y="118872"/>
                </a:lnTo>
                <a:lnTo>
                  <a:pt x="417048" y="118872"/>
                </a:lnTo>
                <a:lnTo>
                  <a:pt x="417048" y="90678"/>
                </a:lnTo>
                <a:close/>
              </a:path>
              <a:path w="895984" h="236220">
                <a:moveTo>
                  <a:pt x="451084" y="90678"/>
                </a:moveTo>
                <a:lnTo>
                  <a:pt x="417048" y="90678"/>
                </a:lnTo>
                <a:lnTo>
                  <a:pt x="417048" y="118872"/>
                </a:lnTo>
                <a:lnTo>
                  <a:pt x="451084" y="118872"/>
                </a:lnTo>
                <a:lnTo>
                  <a:pt x="451084" y="90678"/>
                </a:lnTo>
                <a:close/>
              </a:path>
              <a:path w="895984" h="236220">
                <a:moveTo>
                  <a:pt x="663662" y="0"/>
                </a:moveTo>
                <a:lnTo>
                  <a:pt x="629880" y="0"/>
                </a:lnTo>
                <a:lnTo>
                  <a:pt x="629880" y="235966"/>
                </a:lnTo>
                <a:lnTo>
                  <a:pt x="663662" y="235966"/>
                </a:lnTo>
                <a:lnTo>
                  <a:pt x="663662" y="117602"/>
                </a:lnTo>
                <a:lnTo>
                  <a:pt x="637500" y="117602"/>
                </a:lnTo>
                <a:lnTo>
                  <a:pt x="637500" y="90424"/>
                </a:lnTo>
                <a:lnTo>
                  <a:pt x="663662" y="90424"/>
                </a:lnTo>
                <a:lnTo>
                  <a:pt x="663662" y="0"/>
                </a:lnTo>
                <a:close/>
              </a:path>
              <a:path w="895984" h="236220">
                <a:moveTo>
                  <a:pt x="528026" y="61214"/>
                </a:moveTo>
                <a:lnTo>
                  <a:pt x="520660" y="61214"/>
                </a:lnTo>
                <a:lnTo>
                  <a:pt x="520660" y="73406"/>
                </a:lnTo>
                <a:lnTo>
                  <a:pt x="517326" y="100322"/>
                </a:lnTo>
                <a:lnTo>
                  <a:pt x="507134" y="126428"/>
                </a:lnTo>
                <a:lnTo>
                  <a:pt x="489799" y="149201"/>
                </a:lnTo>
                <a:lnTo>
                  <a:pt x="465034" y="166116"/>
                </a:lnTo>
                <a:lnTo>
                  <a:pt x="483068" y="192024"/>
                </a:lnTo>
                <a:lnTo>
                  <a:pt x="511071" y="172418"/>
                </a:lnTo>
                <a:lnTo>
                  <a:pt x="531074" y="144145"/>
                </a:lnTo>
                <a:lnTo>
                  <a:pt x="537873" y="124889"/>
                </a:lnTo>
                <a:lnTo>
                  <a:pt x="532034" y="108985"/>
                </a:lnTo>
                <a:lnTo>
                  <a:pt x="528026" y="73406"/>
                </a:lnTo>
                <a:lnTo>
                  <a:pt x="528026" y="61214"/>
                </a:lnTo>
                <a:close/>
              </a:path>
              <a:path w="895984" h="236220">
                <a:moveTo>
                  <a:pt x="554188" y="61214"/>
                </a:moveTo>
                <a:lnTo>
                  <a:pt x="547076" y="61214"/>
                </a:lnTo>
                <a:lnTo>
                  <a:pt x="547076" y="73406"/>
                </a:lnTo>
                <a:lnTo>
                  <a:pt x="543075" y="110156"/>
                </a:lnTo>
                <a:lnTo>
                  <a:pt x="537873" y="124889"/>
                </a:lnTo>
                <a:lnTo>
                  <a:pt x="544091" y="141827"/>
                </a:lnTo>
                <a:lnTo>
                  <a:pt x="564245" y="169096"/>
                </a:lnTo>
                <a:lnTo>
                  <a:pt x="592542" y="187960"/>
                </a:lnTo>
                <a:lnTo>
                  <a:pt x="610322" y="162306"/>
                </a:lnTo>
                <a:lnTo>
                  <a:pt x="585477" y="145986"/>
                </a:lnTo>
                <a:lnTo>
                  <a:pt x="567967" y="124142"/>
                </a:lnTo>
                <a:lnTo>
                  <a:pt x="557601" y="99155"/>
                </a:lnTo>
                <a:lnTo>
                  <a:pt x="554188" y="73406"/>
                </a:lnTo>
                <a:lnTo>
                  <a:pt x="554188" y="61214"/>
                </a:lnTo>
                <a:close/>
              </a:path>
              <a:path w="895984" h="236220">
                <a:moveTo>
                  <a:pt x="547076" y="61214"/>
                </a:moveTo>
                <a:lnTo>
                  <a:pt x="528026" y="61214"/>
                </a:lnTo>
                <a:lnTo>
                  <a:pt x="528026" y="73406"/>
                </a:lnTo>
                <a:lnTo>
                  <a:pt x="532034" y="108985"/>
                </a:lnTo>
                <a:lnTo>
                  <a:pt x="537873" y="124889"/>
                </a:lnTo>
                <a:lnTo>
                  <a:pt x="543075" y="110156"/>
                </a:lnTo>
                <a:lnTo>
                  <a:pt x="547076" y="73406"/>
                </a:lnTo>
                <a:lnTo>
                  <a:pt x="547076" y="61214"/>
                </a:lnTo>
                <a:close/>
              </a:path>
              <a:path w="895984" h="236220">
                <a:moveTo>
                  <a:pt x="629880" y="90424"/>
                </a:moveTo>
                <a:lnTo>
                  <a:pt x="588478" y="90424"/>
                </a:lnTo>
                <a:lnTo>
                  <a:pt x="588478" y="117602"/>
                </a:lnTo>
                <a:lnTo>
                  <a:pt x="629880" y="117602"/>
                </a:lnTo>
                <a:lnTo>
                  <a:pt x="629880" y="90424"/>
                </a:lnTo>
                <a:close/>
              </a:path>
              <a:path w="895984" h="236220">
                <a:moveTo>
                  <a:pt x="663662" y="90424"/>
                </a:moveTo>
                <a:lnTo>
                  <a:pt x="637500" y="90424"/>
                </a:lnTo>
                <a:lnTo>
                  <a:pt x="637500" y="117602"/>
                </a:lnTo>
                <a:lnTo>
                  <a:pt x="663662" y="117602"/>
                </a:lnTo>
                <a:lnTo>
                  <a:pt x="663662" y="90424"/>
                </a:lnTo>
                <a:close/>
              </a:path>
              <a:path w="895984" h="236220">
                <a:moveTo>
                  <a:pt x="520660" y="38608"/>
                </a:moveTo>
                <a:lnTo>
                  <a:pt x="472908" y="38608"/>
                </a:lnTo>
                <a:lnTo>
                  <a:pt x="472908" y="65278"/>
                </a:lnTo>
                <a:lnTo>
                  <a:pt x="520660" y="65278"/>
                </a:lnTo>
                <a:lnTo>
                  <a:pt x="520660" y="61214"/>
                </a:lnTo>
                <a:lnTo>
                  <a:pt x="601178" y="61214"/>
                </a:lnTo>
                <a:lnTo>
                  <a:pt x="601178" y="52324"/>
                </a:lnTo>
                <a:lnTo>
                  <a:pt x="520660" y="52324"/>
                </a:lnTo>
                <a:lnTo>
                  <a:pt x="520660" y="38608"/>
                </a:lnTo>
                <a:close/>
              </a:path>
              <a:path w="895984" h="236220">
                <a:moveTo>
                  <a:pt x="601178" y="61214"/>
                </a:moveTo>
                <a:lnTo>
                  <a:pt x="554188" y="61214"/>
                </a:lnTo>
                <a:lnTo>
                  <a:pt x="554188" y="65278"/>
                </a:lnTo>
                <a:lnTo>
                  <a:pt x="601178" y="65278"/>
                </a:lnTo>
                <a:lnTo>
                  <a:pt x="601178" y="61214"/>
                </a:lnTo>
                <a:close/>
              </a:path>
              <a:path w="895984" h="236220">
                <a:moveTo>
                  <a:pt x="554442" y="5588"/>
                </a:moveTo>
                <a:lnTo>
                  <a:pt x="520660" y="5588"/>
                </a:lnTo>
                <a:lnTo>
                  <a:pt x="520660" y="52324"/>
                </a:lnTo>
                <a:lnTo>
                  <a:pt x="554442" y="52324"/>
                </a:lnTo>
                <a:lnTo>
                  <a:pt x="554442" y="5588"/>
                </a:lnTo>
                <a:close/>
              </a:path>
              <a:path w="895984" h="236220">
                <a:moveTo>
                  <a:pt x="601178" y="38608"/>
                </a:moveTo>
                <a:lnTo>
                  <a:pt x="554442" y="38608"/>
                </a:lnTo>
                <a:lnTo>
                  <a:pt x="554442" y="52324"/>
                </a:lnTo>
                <a:lnTo>
                  <a:pt x="601178" y="52324"/>
                </a:lnTo>
                <a:lnTo>
                  <a:pt x="601178" y="38608"/>
                </a:lnTo>
                <a:close/>
              </a:path>
              <a:path w="895984" h="236220">
                <a:moveTo>
                  <a:pt x="895798" y="0"/>
                </a:moveTo>
                <a:lnTo>
                  <a:pt x="862016" y="0"/>
                </a:lnTo>
                <a:lnTo>
                  <a:pt x="862016" y="235966"/>
                </a:lnTo>
                <a:lnTo>
                  <a:pt x="895798" y="235966"/>
                </a:lnTo>
                <a:lnTo>
                  <a:pt x="895798" y="0"/>
                </a:lnTo>
                <a:close/>
              </a:path>
              <a:path w="895984" h="236220">
                <a:moveTo>
                  <a:pt x="823408" y="20066"/>
                </a:moveTo>
                <a:lnTo>
                  <a:pt x="712410" y="20066"/>
                </a:lnTo>
                <a:lnTo>
                  <a:pt x="712410" y="46990"/>
                </a:lnTo>
                <a:lnTo>
                  <a:pt x="788864" y="46990"/>
                </a:lnTo>
                <a:lnTo>
                  <a:pt x="788864" y="84328"/>
                </a:lnTo>
                <a:lnTo>
                  <a:pt x="712664" y="84328"/>
                </a:lnTo>
                <a:lnTo>
                  <a:pt x="712664" y="181102"/>
                </a:lnTo>
                <a:lnTo>
                  <a:pt x="733492" y="181102"/>
                </a:lnTo>
                <a:lnTo>
                  <a:pt x="764301" y="180796"/>
                </a:lnTo>
                <a:lnTo>
                  <a:pt x="793087" y="179609"/>
                </a:lnTo>
                <a:lnTo>
                  <a:pt x="820967" y="177137"/>
                </a:lnTo>
                <a:lnTo>
                  <a:pt x="849062" y="172974"/>
                </a:lnTo>
                <a:lnTo>
                  <a:pt x="847951" y="163830"/>
                </a:lnTo>
                <a:lnTo>
                  <a:pt x="746954" y="163830"/>
                </a:lnTo>
                <a:lnTo>
                  <a:pt x="746954" y="153670"/>
                </a:lnTo>
                <a:lnTo>
                  <a:pt x="733492" y="153670"/>
                </a:lnTo>
                <a:lnTo>
                  <a:pt x="746954" y="153517"/>
                </a:lnTo>
                <a:lnTo>
                  <a:pt x="746954" y="110998"/>
                </a:lnTo>
                <a:lnTo>
                  <a:pt x="823408" y="110998"/>
                </a:lnTo>
                <a:lnTo>
                  <a:pt x="823408" y="20066"/>
                </a:lnTo>
                <a:close/>
              </a:path>
              <a:path w="895984" h="236220">
                <a:moveTo>
                  <a:pt x="845760" y="145796"/>
                </a:moveTo>
                <a:lnTo>
                  <a:pt x="818324" y="149705"/>
                </a:lnTo>
                <a:lnTo>
                  <a:pt x="791245" y="152114"/>
                </a:lnTo>
                <a:lnTo>
                  <a:pt x="763357" y="153332"/>
                </a:lnTo>
                <a:lnTo>
                  <a:pt x="746954" y="153517"/>
                </a:lnTo>
                <a:lnTo>
                  <a:pt x="746954" y="163830"/>
                </a:lnTo>
                <a:lnTo>
                  <a:pt x="847951" y="163830"/>
                </a:lnTo>
                <a:lnTo>
                  <a:pt x="845760" y="145796"/>
                </a:lnTo>
                <a:close/>
              </a:path>
              <a:path w="895984" h="236220">
                <a:moveTo>
                  <a:pt x="746954" y="153517"/>
                </a:moveTo>
                <a:lnTo>
                  <a:pt x="733492" y="153670"/>
                </a:lnTo>
                <a:lnTo>
                  <a:pt x="746954" y="153670"/>
                </a:lnTo>
                <a:lnTo>
                  <a:pt x="746954" y="1535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3" name="object 23"/>
          <p:cNvSpPr/>
          <p:nvPr/>
        </p:nvSpPr>
        <p:spPr>
          <a:xfrm>
            <a:off x="12621514" y="6556247"/>
            <a:ext cx="1732914" cy="236220"/>
          </a:xfrm>
          <a:custGeom>
            <a:avLst/>
            <a:gdLst/>
            <a:rect l="l" t="t" r="r" b="b"/>
            <a:pathLst>
              <a:path w="1732915" h="236220">
                <a:moveTo>
                  <a:pt x="89153" y="29464"/>
                </a:moveTo>
                <a:lnTo>
                  <a:pt x="8889" y="29464"/>
                </a:lnTo>
                <a:lnTo>
                  <a:pt x="8889" y="56388"/>
                </a:lnTo>
                <a:lnTo>
                  <a:pt x="202946" y="56388"/>
                </a:lnTo>
                <a:lnTo>
                  <a:pt x="202946" y="46228"/>
                </a:lnTo>
                <a:lnTo>
                  <a:pt x="89153" y="46228"/>
                </a:lnTo>
                <a:lnTo>
                  <a:pt x="89153" y="29464"/>
                </a:lnTo>
                <a:close/>
              </a:path>
              <a:path w="1732915" h="236220">
                <a:moveTo>
                  <a:pt x="122682" y="2794"/>
                </a:moveTo>
                <a:lnTo>
                  <a:pt x="89153" y="2794"/>
                </a:lnTo>
                <a:lnTo>
                  <a:pt x="89153" y="46228"/>
                </a:lnTo>
                <a:lnTo>
                  <a:pt x="122682" y="46228"/>
                </a:lnTo>
                <a:lnTo>
                  <a:pt x="122682" y="2794"/>
                </a:lnTo>
                <a:close/>
              </a:path>
              <a:path w="1732915" h="236220">
                <a:moveTo>
                  <a:pt x="202946" y="29464"/>
                </a:moveTo>
                <a:lnTo>
                  <a:pt x="122682" y="29464"/>
                </a:lnTo>
                <a:lnTo>
                  <a:pt x="122682" y="46228"/>
                </a:lnTo>
                <a:lnTo>
                  <a:pt x="202946" y="46228"/>
                </a:lnTo>
                <a:lnTo>
                  <a:pt x="202946" y="29464"/>
                </a:lnTo>
                <a:close/>
              </a:path>
              <a:path w="1732915" h="236220">
                <a:moveTo>
                  <a:pt x="89153" y="184658"/>
                </a:moveTo>
                <a:lnTo>
                  <a:pt x="0" y="184658"/>
                </a:lnTo>
                <a:lnTo>
                  <a:pt x="0" y="211836"/>
                </a:lnTo>
                <a:lnTo>
                  <a:pt x="212852" y="211836"/>
                </a:lnTo>
                <a:lnTo>
                  <a:pt x="212852" y="195326"/>
                </a:lnTo>
                <a:lnTo>
                  <a:pt x="89153" y="195326"/>
                </a:lnTo>
                <a:lnTo>
                  <a:pt x="89153" y="184658"/>
                </a:lnTo>
                <a:close/>
              </a:path>
              <a:path w="1732915" h="236220">
                <a:moveTo>
                  <a:pt x="89153" y="156946"/>
                </a:moveTo>
                <a:lnTo>
                  <a:pt x="89153" y="195326"/>
                </a:lnTo>
                <a:lnTo>
                  <a:pt x="122682" y="195326"/>
                </a:lnTo>
                <a:lnTo>
                  <a:pt x="122682" y="158496"/>
                </a:lnTo>
                <a:lnTo>
                  <a:pt x="105663" y="158496"/>
                </a:lnTo>
                <a:lnTo>
                  <a:pt x="89153" y="156946"/>
                </a:lnTo>
                <a:close/>
              </a:path>
              <a:path w="1732915" h="236220">
                <a:moveTo>
                  <a:pt x="212852" y="184658"/>
                </a:moveTo>
                <a:lnTo>
                  <a:pt x="122682" y="184658"/>
                </a:lnTo>
                <a:lnTo>
                  <a:pt x="122682" y="195326"/>
                </a:lnTo>
                <a:lnTo>
                  <a:pt x="212852" y="195326"/>
                </a:lnTo>
                <a:lnTo>
                  <a:pt x="212852" y="184658"/>
                </a:lnTo>
                <a:close/>
              </a:path>
              <a:path w="1732915" h="236220">
                <a:moveTo>
                  <a:pt x="122682" y="153670"/>
                </a:moveTo>
                <a:lnTo>
                  <a:pt x="89153" y="153670"/>
                </a:lnTo>
                <a:lnTo>
                  <a:pt x="89153" y="156946"/>
                </a:lnTo>
                <a:lnTo>
                  <a:pt x="105663" y="158496"/>
                </a:lnTo>
                <a:lnTo>
                  <a:pt x="122682" y="156898"/>
                </a:lnTo>
                <a:lnTo>
                  <a:pt x="122682" y="153670"/>
                </a:lnTo>
                <a:close/>
              </a:path>
              <a:path w="1732915" h="236220">
                <a:moveTo>
                  <a:pt x="122682" y="156898"/>
                </a:moveTo>
                <a:lnTo>
                  <a:pt x="105663" y="158496"/>
                </a:lnTo>
                <a:lnTo>
                  <a:pt x="122682" y="158496"/>
                </a:lnTo>
                <a:lnTo>
                  <a:pt x="122682" y="156898"/>
                </a:lnTo>
                <a:close/>
              </a:path>
              <a:path w="1732915" h="236220">
                <a:moveTo>
                  <a:pt x="105663" y="66548"/>
                </a:moveTo>
                <a:lnTo>
                  <a:pt x="72520" y="69659"/>
                </a:lnTo>
                <a:lnTo>
                  <a:pt x="47402" y="78676"/>
                </a:lnTo>
                <a:lnTo>
                  <a:pt x="31476" y="93122"/>
                </a:lnTo>
                <a:lnTo>
                  <a:pt x="25907" y="112522"/>
                </a:lnTo>
                <a:lnTo>
                  <a:pt x="31476" y="131921"/>
                </a:lnTo>
                <a:lnTo>
                  <a:pt x="47402" y="146367"/>
                </a:lnTo>
                <a:lnTo>
                  <a:pt x="72520" y="155384"/>
                </a:lnTo>
                <a:lnTo>
                  <a:pt x="89153" y="156946"/>
                </a:lnTo>
                <a:lnTo>
                  <a:pt x="89153" y="153670"/>
                </a:lnTo>
                <a:lnTo>
                  <a:pt x="143583" y="153670"/>
                </a:lnTo>
                <a:lnTo>
                  <a:pt x="163925" y="146367"/>
                </a:lnTo>
                <a:lnTo>
                  <a:pt x="179676" y="132080"/>
                </a:lnTo>
                <a:lnTo>
                  <a:pt x="105663" y="132080"/>
                </a:lnTo>
                <a:lnTo>
                  <a:pt x="86169" y="130917"/>
                </a:lnTo>
                <a:lnTo>
                  <a:pt x="72009" y="127349"/>
                </a:lnTo>
                <a:lnTo>
                  <a:pt x="63373" y="121257"/>
                </a:lnTo>
                <a:lnTo>
                  <a:pt x="60451" y="112522"/>
                </a:lnTo>
                <a:lnTo>
                  <a:pt x="63373" y="103747"/>
                </a:lnTo>
                <a:lnTo>
                  <a:pt x="72009" y="97567"/>
                </a:lnTo>
                <a:lnTo>
                  <a:pt x="86169" y="93912"/>
                </a:lnTo>
                <a:lnTo>
                  <a:pt x="105663" y="92710"/>
                </a:lnTo>
                <a:lnTo>
                  <a:pt x="179396" y="92710"/>
                </a:lnTo>
                <a:lnTo>
                  <a:pt x="163925" y="78676"/>
                </a:lnTo>
                <a:lnTo>
                  <a:pt x="138807" y="69659"/>
                </a:lnTo>
                <a:lnTo>
                  <a:pt x="105663" y="66548"/>
                </a:lnTo>
                <a:close/>
              </a:path>
              <a:path w="1732915" h="236220">
                <a:moveTo>
                  <a:pt x="143583" y="153670"/>
                </a:moveTo>
                <a:lnTo>
                  <a:pt x="122682" y="153670"/>
                </a:lnTo>
                <a:lnTo>
                  <a:pt x="122682" y="156898"/>
                </a:lnTo>
                <a:lnTo>
                  <a:pt x="138807" y="155384"/>
                </a:lnTo>
                <a:lnTo>
                  <a:pt x="143583" y="153670"/>
                </a:lnTo>
                <a:close/>
              </a:path>
              <a:path w="1732915" h="236220">
                <a:moveTo>
                  <a:pt x="179396" y="92710"/>
                </a:moveTo>
                <a:lnTo>
                  <a:pt x="105663" y="92710"/>
                </a:lnTo>
                <a:lnTo>
                  <a:pt x="125158" y="93912"/>
                </a:lnTo>
                <a:lnTo>
                  <a:pt x="139319" y="97567"/>
                </a:lnTo>
                <a:lnTo>
                  <a:pt x="147955" y="103747"/>
                </a:lnTo>
                <a:lnTo>
                  <a:pt x="150876" y="112522"/>
                </a:lnTo>
                <a:lnTo>
                  <a:pt x="147955" y="121257"/>
                </a:lnTo>
                <a:lnTo>
                  <a:pt x="139319" y="127349"/>
                </a:lnTo>
                <a:lnTo>
                  <a:pt x="125158" y="130917"/>
                </a:lnTo>
                <a:lnTo>
                  <a:pt x="105663" y="132080"/>
                </a:lnTo>
                <a:lnTo>
                  <a:pt x="179676" y="132080"/>
                </a:lnTo>
                <a:lnTo>
                  <a:pt x="179851" y="131921"/>
                </a:lnTo>
                <a:lnTo>
                  <a:pt x="185419" y="112522"/>
                </a:lnTo>
                <a:lnTo>
                  <a:pt x="179851" y="93122"/>
                </a:lnTo>
                <a:lnTo>
                  <a:pt x="179396" y="92710"/>
                </a:lnTo>
                <a:close/>
              </a:path>
              <a:path w="1732915" h="236220">
                <a:moveTo>
                  <a:pt x="428986" y="254"/>
                </a:moveTo>
                <a:lnTo>
                  <a:pt x="394950" y="254"/>
                </a:lnTo>
                <a:lnTo>
                  <a:pt x="394950" y="119126"/>
                </a:lnTo>
                <a:lnTo>
                  <a:pt x="428986" y="119126"/>
                </a:lnTo>
                <a:lnTo>
                  <a:pt x="428986" y="254"/>
                </a:lnTo>
                <a:close/>
              </a:path>
              <a:path w="1732915" h="236220">
                <a:moveTo>
                  <a:pt x="428986" y="129540"/>
                </a:moveTo>
                <a:lnTo>
                  <a:pt x="272014" y="129540"/>
                </a:lnTo>
                <a:lnTo>
                  <a:pt x="272014" y="155194"/>
                </a:lnTo>
                <a:lnTo>
                  <a:pt x="395458" y="155194"/>
                </a:lnTo>
                <a:lnTo>
                  <a:pt x="395458" y="168910"/>
                </a:lnTo>
                <a:lnTo>
                  <a:pt x="272522" y="168910"/>
                </a:lnTo>
                <a:lnTo>
                  <a:pt x="272522" y="233934"/>
                </a:lnTo>
                <a:lnTo>
                  <a:pt x="434828" y="233934"/>
                </a:lnTo>
                <a:lnTo>
                  <a:pt x="434828" y="216916"/>
                </a:lnTo>
                <a:lnTo>
                  <a:pt x="305542" y="216916"/>
                </a:lnTo>
                <a:lnTo>
                  <a:pt x="305542" y="193294"/>
                </a:lnTo>
                <a:lnTo>
                  <a:pt x="428986" y="193294"/>
                </a:lnTo>
                <a:lnTo>
                  <a:pt x="428986" y="129540"/>
                </a:lnTo>
                <a:close/>
              </a:path>
              <a:path w="1732915" h="236220">
                <a:moveTo>
                  <a:pt x="434828" y="207772"/>
                </a:moveTo>
                <a:lnTo>
                  <a:pt x="305542" y="207772"/>
                </a:lnTo>
                <a:lnTo>
                  <a:pt x="305542" y="216916"/>
                </a:lnTo>
                <a:lnTo>
                  <a:pt x="434828" y="216916"/>
                </a:lnTo>
                <a:lnTo>
                  <a:pt x="434828" y="207772"/>
                </a:lnTo>
                <a:close/>
              </a:path>
              <a:path w="1732915" h="236220">
                <a:moveTo>
                  <a:pt x="295382" y="5588"/>
                </a:moveTo>
                <a:lnTo>
                  <a:pt x="288524" y="5588"/>
                </a:lnTo>
                <a:lnTo>
                  <a:pt x="288524" y="23368"/>
                </a:lnTo>
                <a:lnTo>
                  <a:pt x="285289" y="44751"/>
                </a:lnTo>
                <a:lnTo>
                  <a:pt x="275220" y="64706"/>
                </a:lnTo>
                <a:lnTo>
                  <a:pt x="257770" y="81518"/>
                </a:lnTo>
                <a:lnTo>
                  <a:pt x="232390" y="93472"/>
                </a:lnTo>
                <a:lnTo>
                  <a:pt x="248646" y="120142"/>
                </a:lnTo>
                <a:lnTo>
                  <a:pt x="278638" y="105235"/>
                </a:lnTo>
                <a:lnTo>
                  <a:pt x="299795" y="82804"/>
                </a:lnTo>
                <a:lnTo>
                  <a:pt x="306141" y="68652"/>
                </a:lnTo>
                <a:lnTo>
                  <a:pt x="299382" y="53851"/>
                </a:lnTo>
                <a:lnTo>
                  <a:pt x="295382" y="23368"/>
                </a:lnTo>
                <a:lnTo>
                  <a:pt x="295382" y="5588"/>
                </a:lnTo>
                <a:close/>
              </a:path>
              <a:path w="1732915" h="236220">
                <a:moveTo>
                  <a:pt x="323068" y="5588"/>
                </a:moveTo>
                <a:lnTo>
                  <a:pt x="316464" y="5588"/>
                </a:lnTo>
                <a:lnTo>
                  <a:pt x="316464" y="23368"/>
                </a:lnTo>
                <a:lnTo>
                  <a:pt x="312332" y="54848"/>
                </a:lnTo>
                <a:lnTo>
                  <a:pt x="306141" y="68652"/>
                </a:lnTo>
                <a:lnTo>
                  <a:pt x="311574" y="80549"/>
                </a:lnTo>
                <a:lnTo>
                  <a:pt x="332243" y="101770"/>
                </a:lnTo>
                <a:lnTo>
                  <a:pt x="361676" y="115824"/>
                </a:lnTo>
                <a:lnTo>
                  <a:pt x="377932" y="89662"/>
                </a:lnTo>
                <a:lnTo>
                  <a:pt x="353179" y="78624"/>
                </a:lnTo>
                <a:lnTo>
                  <a:pt x="336117" y="62896"/>
                </a:lnTo>
                <a:lnTo>
                  <a:pt x="326247" y="43977"/>
                </a:lnTo>
                <a:lnTo>
                  <a:pt x="323068" y="23368"/>
                </a:lnTo>
                <a:lnTo>
                  <a:pt x="323068" y="5588"/>
                </a:lnTo>
                <a:close/>
              </a:path>
              <a:path w="1732915" h="236220">
                <a:moveTo>
                  <a:pt x="316464" y="5588"/>
                </a:moveTo>
                <a:lnTo>
                  <a:pt x="295382" y="5588"/>
                </a:lnTo>
                <a:lnTo>
                  <a:pt x="295382" y="23368"/>
                </a:lnTo>
                <a:lnTo>
                  <a:pt x="299382" y="53851"/>
                </a:lnTo>
                <a:lnTo>
                  <a:pt x="306141" y="68652"/>
                </a:lnTo>
                <a:lnTo>
                  <a:pt x="312332" y="54848"/>
                </a:lnTo>
                <a:lnTo>
                  <a:pt x="316464" y="23368"/>
                </a:lnTo>
                <a:lnTo>
                  <a:pt x="316464" y="5588"/>
                </a:lnTo>
                <a:close/>
              </a:path>
              <a:path w="1732915" h="236220">
                <a:moveTo>
                  <a:pt x="584019" y="163068"/>
                </a:moveTo>
                <a:lnTo>
                  <a:pt x="550491" y="163068"/>
                </a:lnTo>
                <a:lnTo>
                  <a:pt x="550491" y="231394"/>
                </a:lnTo>
                <a:lnTo>
                  <a:pt x="715337" y="231394"/>
                </a:lnTo>
                <a:lnTo>
                  <a:pt x="715337" y="213360"/>
                </a:lnTo>
                <a:lnTo>
                  <a:pt x="584019" y="213360"/>
                </a:lnTo>
                <a:lnTo>
                  <a:pt x="584019" y="163068"/>
                </a:lnTo>
                <a:close/>
              </a:path>
              <a:path w="1732915" h="236220">
                <a:moveTo>
                  <a:pt x="715337" y="204470"/>
                </a:moveTo>
                <a:lnTo>
                  <a:pt x="584019" y="204470"/>
                </a:lnTo>
                <a:lnTo>
                  <a:pt x="584019" y="213360"/>
                </a:lnTo>
                <a:lnTo>
                  <a:pt x="715337" y="213360"/>
                </a:lnTo>
                <a:lnTo>
                  <a:pt x="715337" y="204470"/>
                </a:lnTo>
                <a:close/>
              </a:path>
              <a:path w="1732915" h="236220">
                <a:moveTo>
                  <a:pt x="652091" y="133350"/>
                </a:moveTo>
                <a:lnTo>
                  <a:pt x="618055" y="133350"/>
                </a:lnTo>
                <a:lnTo>
                  <a:pt x="618055" y="182880"/>
                </a:lnTo>
                <a:lnTo>
                  <a:pt x="652091" y="182880"/>
                </a:lnTo>
                <a:lnTo>
                  <a:pt x="652091" y="133350"/>
                </a:lnTo>
                <a:close/>
              </a:path>
              <a:path w="1732915" h="236220">
                <a:moveTo>
                  <a:pt x="738705" y="116332"/>
                </a:moveTo>
                <a:lnTo>
                  <a:pt x="525853" y="116332"/>
                </a:lnTo>
                <a:lnTo>
                  <a:pt x="525853" y="143256"/>
                </a:lnTo>
                <a:lnTo>
                  <a:pt x="618055" y="143256"/>
                </a:lnTo>
                <a:lnTo>
                  <a:pt x="618055" y="133350"/>
                </a:lnTo>
                <a:lnTo>
                  <a:pt x="738705" y="133350"/>
                </a:lnTo>
                <a:lnTo>
                  <a:pt x="738705" y="116332"/>
                </a:lnTo>
                <a:close/>
              </a:path>
              <a:path w="1732915" h="236220">
                <a:moveTo>
                  <a:pt x="738705" y="133350"/>
                </a:moveTo>
                <a:lnTo>
                  <a:pt x="652091" y="133350"/>
                </a:lnTo>
                <a:lnTo>
                  <a:pt x="652091" y="143256"/>
                </a:lnTo>
                <a:lnTo>
                  <a:pt x="738705" y="143256"/>
                </a:lnTo>
                <a:lnTo>
                  <a:pt x="738705" y="133350"/>
                </a:lnTo>
                <a:close/>
              </a:path>
              <a:path w="1732915" h="236220">
                <a:moveTo>
                  <a:pt x="711781" y="10160"/>
                </a:moveTo>
                <a:lnTo>
                  <a:pt x="552015" y="10160"/>
                </a:lnTo>
                <a:lnTo>
                  <a:pt x="552015" y="97536"/>
                </a:lnTo>
                <a:lnTo>
                  <a:pt x="711781" y="97536"/>
                </a:lnTo>
                <a:lnTo>
                  <a:pt x="711781" y="71120"/>
                </a:lnTo>
                <a:lnTo>
                  <a:pt x="585035" y="71120"/>
                </a:lnTo>
                <a:lnTo>
                  <a:pt x="585035" y="36576"/>
                </a:lnTo>
                <a:lnTo>
                  <a:pt x="711781" y="36576"/>
                </a:lnTo>
                <a:lnTo>
                  <a:pt x="711781" y="10160"/>
                </a:lnTo>
                <a:close/>
              </a:path>
              <a:path w="1732915" h="236220">
                <a:moveTo>
                  <a:pt x="711781" y="36576"/>
                </a:moveTo>
                <a:lnTo>
                  <a:pt x="678507" y="36576"/>
                </a:lnTo>
                <a:lnTo>
                  <a:pt x="678507" y="71120"/>
                </a:lnTo>
                <a:lnTo>
                  <a:pt x="711781" y="71120"/>
                </a:lnTo>
                <a:lnTo>
                  <a:pt x="711781" y="36576"/>
                </a:lnTo>
                <a:close/>
              </a:path>
              <a:path w="1732915" h="236220">
                <a:moveTo>
                  <a:pt x="835205" y="15748"/>
                </a:moveTo>
                <a:lnTo>
                  <a:pt x="809507" y="20046"/>
                </a:lnTo>
                <a:lnTo>
                  <a:pt x="788882" y="32035"/>
                </a:lnTo>
                <a:lnTo>
                  <a:pt x="775162" y="50359"/>
                </a:lnTo>
                <a:lnTo>
                  <a:pt x="770181" y="73660"/>
                </a:lnTo>
                <a:lnTo>
                  <a:pt x="775162" y="97107"/>
                </a:lnTo>
                <a:lnTo>
                  <a:pt x="788882" y="115506"/>
                </a:lnTo>
                <a:lnTo>
                  <a:pt x="809507" y="127523"/>
                </a:lnTo>
                <a:lnTo>
                  <a:pt x="835205" y="131826"/>
                </a:lnTo>
                <a:lnTo>
                  <a:pt x="860970" y="127523"/>
                </a:lnTo>
                <a:lnTo>
                  <a:pt x="881497" y="115506"/>
                </a:lnTo>
                <a:lnTo>
                  <a:pt x="890819" y="102870"/>
                </a:lnTo>
                <a:lnTo>
                  <a:pt x="835205" y="102870"/>
                </a:lnTo>
                <a:lnTo>
                  <a:pt x="822636" y="100913"/>
                </a:lnTo>
                <a:lnTo>
                  <a:pt x="812567" y="95218"/>
                </a:lnTo>
                <a:lnTo>
                  <a:pt x="805880" y="86046"/>
                </a:lnTo>
                <a:lnTo>
                  <a:pt x="803455" y="73660"/>
                </a:lnTo>
                <a:lnTo>
                  <a:pt x="805880" y="61420"/>
                </a:lnTo>
                <a:lnTo>
                  <a:pt x="812567" y="52324"/>
                </a:lnTo>
                <a:lnTo>
                  <a:pt x="822636" y="46656"/>
                </a:lnTo>
                <a:lnTo>
                  <a:pt x="835205" y="44704"/>
                </a:lnTo>
                <a:lnTo>
                  <a:pt x="890880" y="44704"/>
                </a:lnTo>
                <a:lnTo>
                  <a:pt x="881497" y="32035"/>
                </a:lnTo>
                <a:lnTo>
                  <a:pt x="860970" y="20046"/>
                </a:lnTo>
                <a:lnTo>
                  <a:pt x="835205" y="15748"/>
                </a:lnTo>
                <a:close/>
              </a:path>
              <a:path w="1732915" h="236220">
                <a:moveTo>
                  <a:pt x="890880" y="44704"/>
                </a:moveTo>
                <a:lnTo>
                  <a:pt x="835205" y="44704"/>
                </a:lnTo>
                <a:lnTo>
                  <a:pt x="847774" y="46656"/>
                </a:lnTo>
                <a:lnTo>
                  <a:pt x="857843" y="52324"/>
                </a:lnTo>
                <a:lnTo>
                  <a:pt x="864530" y="61420"/>
                </a:lnTo>
                <a:lnTo>
                  <a:pt x="866955" y="73660"/>
                </a:lnTo>
                <a:lnTo>
                  <a:pt x="864530" y="86046"/>
                </a:lnTo>
                <a:lnTo>
                  <a:pt x="857843" y="95218"/>
                </a:lnTo>
                <a:lnTo>
                  <a:pt x="847774" y="100913"/>
                </a:lnTo>
                <a:lnTo>
                  <a:pt x="835205" y="102870"/>
                </a:lnTo>
                <a:lnTo>
                  <a:pt x="890819" y="102870"/>
                </a:lnTo>
                <a:lnTo>
                  <a:pt x="895070" y="97107"/>
                </a:lnTo>
                <a:lnTo>
                  <a:pt x="899975" y="73660"/>
                </a:lnTo>
                <a:lnTo>
                  <a:pt x="895070" y="50359"/>
                </a:lnTo>
                <a:lnTo>
                  <a:pt x="890880" y="44704"/>
                </a:lnTo>
                <a:close/>
              </a:path>
              <a:path w="1732915" h="236220">
                <a:moveTo>
                  <a:pt x="955855" y="0"/>
                </a:moveTo>
                <a:lnTo>
                  <a:pt x="922073" y="0"/>
                </a:lnTo>
                <a:lnTo>
                  <a:pt x="922073" y="235966"/>
                </a:lnTo>
                <a:lnTo>
                  <a:pt x="955855" y="235966"/>
                </a:lnTo>
                <a:lnTo>
                  <a:pt x="955855" y="0"/>
                </a:lnTo>
                <a:close/>
              </a:path>
              <a:path w="1732915" h="236220">
                <a:moveTo>
                  <a:pt x="909119" y="153162"/>
                </a:moveTo>
                <a:lnTo>
                  <a:pt x="870829" y="157499"/>
                </a:lnTo>
                <a:lnTo>
                  <a:pt x="831776" y="159861"/>
                </a:lnTo>
                <a:lnTo>
                  <a:pt x="794248" y="160841"/>
                </a:lnTo>
                <a:lnTo>
                  <a:pt x="760529" y="161036"/>
                </a:lnTo>
                <a:lnTo>
                  <a:pt x="764593" y="188214"/>
                </a:lnTo>
                <a:lnTo>
                  <a:pt x="797538" y="187975"/>
                </a:lnTo>
                <a:lnTo>
                  <a:pt x="834221" y="186690"/>
                </a:lnTo>
                <a:lnTo>
                  <a:pt x="872857" y="183499"/>
                </a:lnTo>
                <a:lnTo>
                  <a:pt x="911659" y="177546"/>
                </a:lnTo>
                <a:lnTo>
                  <a:pt x="909119" y="153162"/>
                </a:lnTo>
                <a:close/>
              </a:path>
              <a:path w="1732915" h="236220">
                <a:moveTo>
                  <a:pt x="1247794" y="0"/>
                </a:moveTo>
                <a:lnTo>
                  <a:pt x="1214012" y="0"/>
                </a:lnTo>
                <a:lnTo>
                  <a:pt x="1214012" y="235966"/>
                </a:lnTo>
                <a:lnTo>
                  <a:pt x="1247794" y="235966"/>
                </a:lnTo>
                <a:lnTo>
                  <a:pt x="1247794" y="0"/>
                </a:lnTo>
                <a:close/>
              </a:path>
              <a:path w="1732915" h="236220">
                <a:moveTo>
                  <a:pt x="1175404" y="20066"/>
                </a:moveTo>
                <a:lnTo>
                  <a:pt x="1064406" y="20066"/>
                </a:lnTo>
                <a:lnTo>
                  <a:pt x="1064406" y="46990"/>
                </a:lnTo>
                <a:lnTo>
                  <a:pt x="1140860" y="46990"/>
                </a:lnTo>
                <a:lnTo>
                  <a:pt x="1140860" y="84328"/>
                </a:lnTo>
                <a:lnTo>
                  <a:pt x="1064660" y="84328"/>
                </a:lnTo>
                <a:lnTo>
                  <a:pt x="1064660" y="181102"/>
                </a:lnTo>
                <a:lnTo>
                  <a:pt x="1085488" y="181102"/>
                </a:lnTo>
                <a:lnTo>
                  <a:pt x="1116298" y="180796"/>
                </a:lnTo>
                <a:lnTo>
                  <a:pt x="1145083" y="179609"/>
                </a:lnTo>
                <a:lnTo>
                  <a:pt x="1172964" y="177137"/>
                </a:lnTo>
                <a:lnTo>
                  <a:pt x="1201058" y="172974"/>
                </a:lnTo>
                <a:lnTo>
                  <a:pt x="1199947" y="163830"/>
                </a:lnTo>
                <a:lnTo>
                  <a:pt x="1098950" y="163830"/>
                </a:lnTo>
                <a:lnTo>
                  <a:pt x="1098950" y="153670"/>
                </a:lnTo>
                <a:lnTo>
                  <a:pt x="1085488" y="153670"/>
                </a:lnTo>
                <a:lnTo>
                  <a:pt x="1098950" y="153517"/>
                </a:lnTo>
                <a:lnTo>
                  <a:pt x="1098950" y="110998"/>
                </a:lnTo>
                <a:lnTo>
                  <a:pt x="1175404" y="110998"/>
                </a:lnTo>
                <a:lnTo>
                  <a:pt x="1175404" y="20066"/>
                </a:lnTo>
                <a:close/>
              </a:path>
              <a:path w="1732915" h="236220">
                <a:moveTo>
                  <a:pt x="1197756" y="145796"/>
                </a:moveTo>
                <a:lnTo>
                  <a:pt x="1170320" y="149705"/>
                </a:lnTo>
                <a:lnTo>
                  <a:pt x="1143242" y="152114"/>
                </a:lnTo>
                <a:lnTo>
                  <a:pt x="1115353" y="153332"/>
                </a:lnTo>
                <a:lnTo>
                  <a:pt x="1098950" y="153517"/>
                </a:lnTo>
                <a:lnTo>
                  <a:pt x="1098950" y="163830"/>
                </a:lnTo>
                <a:lnTo>
                  <a:pt x="1199947" y="163830"/>
                </a:lnTo>
                <a:lnTo>
                  <a:pt x="1197756" y="145796"/>
                </a:lnTo>
                <a:close/>
              </a:path>
              <a:path w="1732915" h="236220">
                <a:moveTo>
                  <a:pt x="1098950" y="153517"/>
                </a:moveTo>
                <a:lnTo>
                  <a:pt x="1085488" y="153670"/>
                </a:lnTo>
                <a:lnTo>
                  <a:pt x="1098950" y="153670"/>
                </a:lnTo>
                <a:lnTo>
                  <a:pt x="1098950" y="153517"/>
                </a:lnTo>
                <a:close/>
              </a:path>
              <a:path w="1732915" h="236220">
                <a:moveTo>
                  <a:pt x="1379855" y="13716"/>
                </a:moveTo>
                <a:lnTo>
                  <a:pt x="1372996" y="13716"/>
                </a:lnTo>
                <a:lnTo>
                  <a:pt x="1372996" y="30734"/>
                </a:lnTo>
                <a:lnTo>
                  <a:pt x="1367603" y="56241"/>
                </a:lnTo>
                <a:lnTo>
                  <a:pt x="1351756" y="80105"/>
                </a:lnTo>
                <a:lnTo>
                  <a:pt x="1325955" y="99349"/>
                </a:lnTo>
                <a:lnTo>
                  <a:pt x="1290700" y="110998"/>
                </a:lnTo>
                <a:lnTo>
                  <a:pt x="1305178" y="138938"/>
                </a:lnTo>
                <a:lnTo>
                  <a:pt x="1346096" y="124174"/>
                </a:lnTo>
                <a:lnTo>
                  <a:pt x="1376679" y="99504"/>
                </a:lnTo>
                <a:lnTo>
                  <a:pt x="1391034" y="75519"/>
                </a:lnTo>
                <a:lnTo>
                  <a:pt x="1386443" y="67821"/>
                </a:lnTo>
                <a:lnTo>
                  <a:pt x="1379855" y="30734"/>
                </a:lnTo>
                <a:lnTo>
                  <a:pt x="1379855" y="13716"/>
                </a:lnTo>
                <a:close/>
              </a:path>
              <a:path w="1732915" h="236220">
                <a:moveTo>
                  <a:pt x="1409065" y="13716"/>
                </a:moveTo>
                <a:lnTo>
                  <a:pt x="1402460" y="13716"/>
                </a:lnTo>
                <a:lnTo>
                  <a:pt x="1402460" y="30734"/>
                </a:lnTo>
                <a:lnTo>
                  <a:pt x="1395833" y="67500"/>
                </a:lnTo>
                <a:lnTo>
                  <a:pt x="1391034" y="75519"/>
                </a:lnTo>
                <a:lnTo>
                  <a:pt x="1405508" y="99790"/>
                </a:lnTo>
                <a:lnTo>
                  <a:pt x="1436004" y="124281"/>
                </a:lnTo>
                <a:lnTo>
                  <a:pt x="1476883" y="138938"/>
                </a:lnTo>
                <a:lnTo>
                  <a:pt x="1491360" y="110998"/>
                </a:lnTo>
                <a:lnTo>
                  <a:pt x="1455999" y="99456"/>
                </a:lnTo>
                <a:lnTo>
                  <a:pt x="1430210" y="80391"/>
                </a:lnTo>
                <a:lnTo>
                  <a:pt x="1414422" y="56562"/>
                </a:lnTo>
                <a:lnTo>
                  <a:pt x="1409065" y="30734"/>
                </a:lnTo>
                <a:lnTo>
                  <a:pt x="1409065" y="13716"/>
                </a:lnTo>
                <a:close/>
              </a:path>
              <a:path w="1732915" h="236220">
                <a:moveTo>
                  <a:pt x="1402460" y="13716"/>
                </a:moveTo>
                <a:lnTo>
                  <a:pt x="1379855" y="13716"/>
                </a:lnTo>
                <a:lnTo>
                  <a:pt x="1379855" y="30734"/>
                </a:lnTo>
                <a:lnTo>
                  <a:pt x="1386443" y="67821"/>
                </a:lnTo>
                <a:lnTo>
                  <a:pt x="1391034" y="75519"/>
                </a:lnTo>
                <a:lnTo>
                  <a:pt x="1395833" y="67500"/>
                </a:lnTo>
                <a:lnTo>
                  <a:pt x="1402460" y="30734"/>
                </a:lnTo>
                <a:lnTo>
                  <a:pt x="1402460" y="13716"/>
                </a:lnTo>
                <a:close/>
              </a:path>
              <a:path w="1732915" h="236220">
                <a:moveTo>
                  <a:pt x="1498727" y="179324"/>
                </a:moveTo>
                <a:lnTo>
                  <a:pt x="1285874" y="179324"/>
                </a:lnTo>
                <a:lnTo>
                  <a:pt x="1285874" y="206756"/>
                </a:lnTo>
                <a:lnTo>
                  <a:pt x="1498727" y="206756"/>
                </a:lnTo>
                <a:lnTo>
                  <a:pt x="1498727" y="179324"/>
                </a:lnTo>
                <a:close/>
              </a:path>
              <a:path w="1732915" h="236220">
                <a:moveTo>
                  <a:pt x="1707749" y="17272"/>
                </a:moveTo>
                <a:lnTo>
                  <a:pt x="1544427" y="17272"/>
                </a:lnTo>
                <a:lnTo>
                  <a:pt x="1544427" y="147828"/>
                </a:lnTo>
                <a:lnTo>
                  <a:pt x="1709781" y="147828"/>
                </a:lnTo>
                <a:lnTo>
                  <a:pt x="1709781" y="128778"/>
                </a:lnTo>
                <a:lnTo>
                  <a:pt x="1578717" y="128778"/>
                </a:lnTo>
                <a:lnTo>
                  <a:pt x="1578717" y="95250"/>
                </a:lnTo>
                <a:lnTo>
                  <a:pt x="1568303" y="95250"/>
                </a:lnTo>
                <a:lnTo>
                  <a:pt x="1568303" y="69088"/>
                </a:lnTo>
                <a:lnTo>
                  <a:pt x="1578717" y="69088"/>
                </a:lnTo>
                <a:lnTo>
                  <a:pt x="1578717" y="44450"/>
                </a:lnTo>
                <a:lnTo>
                  <a:pt x="1707749" y="44450"/>
                </a:lnTo>
                <a:lnTo>
                  <a:pt x="1707749" y="17272"/>
                </a:lnTo>
                <a:close/>
              </a:path>
              <a:path w="1732915" h="236220">
                <a:moveTo>
                  <a:pt x="1709781" y="121412"/>
                </a:moveTo>
                <a:lnTo>
                  <a:pt x="1578717" y="121412"/>
                </a:lnTo>
                <a:lnTo>
                  <a:pt x="1578717" y="128778"/>
                </a:lnTo>
                <a:lnTo>
                  <a:pt x="1709781" y="128778"/>
                </a:lnTo>
                <a:lnTo>
                  <a:pt x="1709781" y="121412"/>
                </a:lnTo>
                <a:close/>
              </a:path>
              <a:path w="1732915" h="236220">
                <a:moveTo>
                  <a:pt x="1578717" y="69088"/>
                </a:moveTo>
                <a:lnTo>
                  <a:pt x="1568303" y="69088"/>
                </a:lnTo>
                <a:lnTo>
                  <a:pt x="1568303" y="95250"/>
                </a:lnTo>
                <a:lnTo>
                  <a:pt x="1578717" y="95250"/>
                </a:lnTo>
                <a:lnTo>
                  <a:pt x="1578717" y="69088"/>
                </a:lnTo>
                <a:close/>
              </a:path>
              <a:path w="1732915" h="236220">
                <a:moveTo>
                  <a:pt x="1702415" y="69088"/>
                </a:moveTo>
                <a:lnTo>
                  <a:pt x="1578717" y="69088"/>
                </a:lnTo>
                <a:lnTo>
                  <a:pt x="1578717" y="95250"/>
                </a:lnTo>
                <a:lnTo>
                  <a:pt x="1702415" y="95250"/>
                </a:lnTo>
                <a:lnTo>
                  <a:pt x="1702415" y="69088"/>
                </a:lnTo>
                <a:close/>
              </a:path>
              <a:path w="1732915" h="236220">
                <a:moveTo>
                  <a:pt x="1732387" y="181102"/>
                </a:moveTo>
                <a:lnTo>
                  <a:pt x="1519535" y="181102"/>
                </a:lnTo>
                <a:lnTo>
                  <a:pt x="1519535" y="208534"/>
                </a:lnTo>
                <a:lnTo>
                  <a:pt x="1732387" y="208534"/>
                </a:lnTo>
                <a:lnTo>
                  <a:pt x="1732387" y="1811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4" name="object 24"/>
          <p:cNvSpPr/>
          <p:nvPr/>
        </p:nvSpPr>
        <p:spPr>
          <a:xfrm>
            <a:off x="12000434" y="2215896"/>
            <a:ext cx="1800225" cy="229870"/>
          </a:xfrm>
          <a:custGeom>
            <a:avLst/>
            <a:gdLst/>
            <a:rect l="l" t="t" r="r" b="b"/>
            <a:pathLst>
              <a:path w="1800225" h="229869">
                <a:moveTo>
                  <a:pt x="68551" y="48528"/>
                </a:moveTo>
                <a:lnTo>
                  <a:pt x="46181" y="48528"/>
                </a:lnTo>
                <a:lnTo>
                  <a:pt x="46181" y="209804"/>
                </a:lnTo>
                <a:lnTo>
                  <a:pt x="68551" y="209804"/>
                </a:lnTo>
                <a:lnTo>
                  <a:pt x="68551" y="48528"/>
                </a:lnTo>
                <a:close/>
              </a:path>
              <a:path w="1800225" h="229869">
                <a:moveTo>
                  <a:pt x="68551" y="25076"/>
                </a:moveTo>
                <a:lnTo>
                  <a:pt x="46181" y="25076"/>
                </a:lnTo>
                <a:lnTo>
                  <a:pt x="0" y="55744"/>
                </a:lnTo>
                <a:lnTo>
                  <a:pt x="0" y="78474"/>
                </a:lnTo>
                <a:lnTo>
                  <a:pt x="45099" y="48528"/>
                </a:lnTo>
                <a:lnTo>
                  <a:pt x="68551" y="48528"/>
                </a:lnTo>
                <a:lnTo>
                  <a:pt x="68551" y="25076"/>
                </a:lnTo>
                <a:close/>
              </a:path>
              <a:path w="1800225" h="229869">
                <a:moveTo>
                  <a:pt x="165296" y="178775"/>
                </a:moveTo>
                <a:lnTo>
                  <a:pt x="156397" y="178775"/>
                </a:lnTo>
                <a:lnTo>
                  <a:pt x="152578" y="180369"/>
                </a:lnTo>
                <a:lnTo>
                  <a:pt x="146204" y="186743"/>
                </a:lnTo>
                <a:lnTo>
                  <a:pt x="144611" y="190561"/>
                </a:lnTo>
                <a:lnTo>
                  <a:pt x="144611" y="199461"/>
                </a:lnTo>
                <a:lnTo>
                  <a:pt x="146204" y="203279"/>
                </a:lnTo>
                <a:lnTo>
                  <a:pt x="152578" y="209653"/>
                </a:lnTo>
                <a:lnTo>
                  <a:pt x="156397" y="211247"/>
                </a:lnTo>
                <a:lnTo>
                  <a:pt x="163853" y="211247"/>
                </a:lnTo>
                <a:lnTo>
                  <a:pt x="166559" y="210525"/>
                </a:lnTo>
                <a:lnTo>
                  <a:pt x="171430" y="207579"/>
                </a:lnTo>
                <a:lnTo>
                  <a:pt x="173384" y="205594"/>
                </a:lnTo>
                <a:lnTo>
                  <a:pt x="174827" y="203129"/>
                </a:lnTo>
                <a:lnTo>
                  <a:pt x="176331" y="200663"/>
                </a:lnTo>
                <a:lnTo>
                  <a:pt x="177082" y="197957"/>
                </a:lnTo>
                <a:lnTo>
                  <a:pt x="177082" y="190561"/>
                </a:lnTo>
                <a:lnTo>
                  <a:pt x="175489" y="186743"/>
                </a:lnTo>
                <a:lnTo>
                  <a:pt x="169115" y="180369"/>
                </a:lnTo>
                <a:lnTo>
                  <a:pt x="165296" y="178775"/>
                </a:lnTo>
                <a:close/>
              </a:path>
              <a:path w="1800225" h="229869">
                <a:moveTo>
                  <a:pt x="321595" y="163622"/>
                </a:moveTo>
                <a:lnTo>
                  <a:pt x="299947" y="163622"/>
                </a:lnTo>
                <a:lnTo>
                  <a:pt x="300742" y="170466"/>
                </a:lnTo>
                <a:lnTo>
                  <a:pt x="322678" y="202565"/>
                </a:lnTo>
                <a:lnTo>
                  <a:pt x="357314" y="212329"/>
                </a:lnTo>
                <a:lnTo>
                  <a:pt x="365872" y="211833"/>
                </a:lnTo>
                <a:lnTo>
                  <a:pt x="401015" y="194921"/>
                </a:lnTo>
                <a:lnTo>
                  <a:pt x="403125" y="192485"/>
                </a:lnTo>
                <a:lnTo>
                  <a:pt x="357314" y="192485"/>
                </a:lnTo>
                <a:lnTo>
                  <a:pt x="350481" y="191978"/>
                </a:lnTo>
                <a:lnTo>
                  <a:pt x="322437" y="171980"/>
                </a:lnTo>
                <a:lnTo>
                  <a:pt x="321595" y="163622"/>
                </a:lnTo>
                <a:close/>
              </a:path>
              <a:path w="1800225" h="229869">
                <a:moveTo>
                  <a:pt x="403683" y="109081"/>
                </a:moveTo>
                <a:lnTo>
                  <a:pt x="350218" y="109081"/>
                </a:lnTo>
                <a:lnTo>
                  <a:pt x="363748" y="109202"/>
                </a:lnTo>
                <a:lnTo>
                  <a:pt x="370754" y="111066"/>
                </a:lnTo>
                <a:lnTo>
                  <a:pt x="383021" y="118402"/>
                </a:lnTo>
                <a:lnTo>
                  <a:pt x="387831" y="123423"/>
                </a:lnTo>
                <a:lnTo>
                  <a:pt x="391319" y="129797"/>
                </a:lnTo>
                <a:lnTo>
                  <a:pt x="394867" y="136111"/>
                </a:lnTo>
                <a:lnTo>
                  <a:pt x="396641" y="143297"/>
                </a:lnTo>
                <a:lnTo>
                  <a:pt x="396552" y="159597"/>
                </a:lnTo>
                <a:lnTo>
                  <a:pt x="394927" y="166298"/>
                </a:lnTo>
                <a:lnTo>
                  <a:pt x="388132" y="178745"/>
                </a:lnTo>
                <a:lnTo>
                  <a:pt x="383472" y="183616"/>
                </a:lnTo>
                <a:lnTo>
                  <a:pt x="371625" y="190711"/>
                </a:lnTo>
                <a:lnTo>
                  <a:pt x="364891" y="192485"/>
                </a:lnTo>
                <a:lnTo>
                  <a:pt x="403125" y="192485"/>
                </a:lnTo>
                <a:lnTo>
                  <a:pt x="418288" y="150994"/>
                </a:lnTo>
                <a:lnTo>
                  <a:pt x="417809" y="142267"/>
                </a:lnTo>
                <a:lnTo>
                  <a:pt x="416372" y="134036"/>
                </a:lnTo>
                <a:lnTo>
                  <a:pt x="413976" y="126302"/>
                </a:lnTo>
                <a:lnTo>
                  <a:pt x="410621" y="119063"/>
                </a:lnTo>
                <a:lnTo>
                  <a:pt x="406472" y="112445"/>
                </a:lnTo>
                <a:lnTo>
                  <a:pt x="403683" y="109081"/>
                </a:lnTo>
                <a:close/>
              </a:path>
              <a:path w="1800225" h="229869">
                <a:moveTo>
                  <a:pt x="409990" y="25076"/>
                </a:moveTo>
                <a:lnTo>
                  <a:pt x="314018" y="25076"/>
                </a:lnTo>
                <a:lnTo>
                  <a:pt x="302834" y="115997"/>
                </a:lnTo>
                <a:lnTo>
                  <a:pt x="323760" y="118522"/>
                </a:lnTo>
                <a:lnTo>
                  <a:pt x="327608" y="115756"/>
                </a:lnTo>
                <a:lnTo>
                  <a:pt x="332509" y="113501"/>
                </a:lnTo>
                <a:lnTo>
                  <a:pt x="338462" y="111757"/>
                </a:lnTo>
                <a:lnTo>
                  <a:pt x="344415" y="109953"/>
                </a:lnTo>
                <a:lnTo>
                  <a:pt x="350218" y="109081"/>
                </a:lnTo>
                <a:lnTo>
                  <a:pt x="403683" y="109081"/>
                </a:lnTo>
                <a:lnTo>
                  <a:pt x="401602" y="106571"/>
                </a:lnTo>
                <a:lnTo>
                  <a:pt x="396009" y="101441"/>
                </a:lnTo>
                <a:lnTo>
                  <a:pt x="393071" y="99400"/>
                </a:lnTo>
                <a:lnTo>
                  <a:pt x="326286" y="99400"/>
                </a:lnTo>
                <a:lnTo>
                  <a:pt x="332780" y="44920"/>
                </a:lnTo>
                <a:lnTo>
                  <a:pt x="409990" y="44920"/>
                </a:lnTo>
                <a:lnTo>
                  <a:pt x="409990" y="25076"/>
                </a:lnTo>
                <a:close/>
              </a:path>
              <a:path w="1800225" h="229869">
                <a:moveTo>
                  <a:pt x="359479" y="88937"/>
                </a:moveTo>
                <a:lnTo>
                  <a:pt x="353285" y="88937"/>
                </a:lnTo>
                <a:lnTo>
                  <a:pt x="347332" y="89929"/>
                </a:lnTo>
                <a:lnTo>
                  <a:pt x="335907" y="93898"/>
                </a:lnTo>
                <a:lnTo>
                  <a:pt x="331156" y="96393"/>
                </a:lnTo>
                <a:lnTo>
                  <a:pt x="327368" y="99400"/>
                </a:lnTo>
                <a:lnTo>
                  <a:pt x="393071" y="99400"/>
                </a:lnTo>
                <a:lnTo>
                  <a:pt x="359479" y="88937"/>
                </a:lnTo>
                <a:close/>
              </a:path>
              <a:path w="1800225" h="229869">
                <a:moveTo>
                  <a:pt x="635912" y="0"/>
                </a:moveTo>
                <a:lnTo>
                  <a:pt x="614830" y="0"/>
                </a:lnTo>
                <a:lnTo>
                  <a:pt x="614830" y="229616"/>
                </a:lnTo>
                <a:lnTo>
                  <a:pt x="635912" y="229616"/>
                </a:lnTo>
                <a:lnTo>
                  <a:pt x="635912" y="0"/>
                </a:lnTo>
                <a:close/>
              </a:path>
              <a:path w="1800225" h="229869">
                <a:moveTo>
                  <a:pt x="556664" y="24637"/>
                </a:moveTo>
                <a:lnTo>
                  <a:pt x="547520" y="24637"/>
                </a:lnTo>
                <a:lnTo>
                  <a:pt x="547520" y="28193"/>
                </a:lnTo>
                <a:lnTo>
                  <a:pt x="541682" y="71556"/>
                </a:lnTo>
                <a:lnTo>
                  <a:pt x="523866" y="109918"/>
                </a:lnTo>
                <a:lnTo>
                  <a:pt x="493620" y="142851"/>
                </a:lnTo>
                <a:lnTo>
                  <a:pt x="450492" y="169926"/>
                </a:lnTo>
                <a:lnTo>
                  <a:pt x="461668" y="186944"/>
                </a:lnTo>
                <a:lnTo>
                  <a:pt x="510698" y="155082"/>
                </a:lnTo>
                <a:lnTo>
                  <a:pt x="543773" y="116649"/>
                </a:lnTo>
                <a:lnTo>
                  <a:pt x="562466" y="72786"/>
                </a:lnTo>
                <a:lnTo>
                  <a:pt x="566238" y="41910"/>
                </a:lnTo>
                <a:lnTo>
                  <a:pt x="556664" y="41910"/>
                </a:lnTo>
                <a:lnTo>
                  <a:pt x="556664" y="24637"/>
                </a:lnTo>
                <a:close/>
              </a:path>
              <a:path w="1800225" h="229869">
                <a:moveTo>
                  <a:pt x="547520" y="24637"/>
                </a:moveTo>
                <a:lnTo>
                  <a:pt x="460906" y="24637"/>
                </a:lnTo>
                <a:lnTo>
                  <a:pt x="460906" y="41910"/>
                </a:lnTo>
                <a:lnTo>
                  <a:pt x="545673" y="41910"/>
                </a:lnTo>
                <a:lnTo>
                  <a:pt x="547520" y="28193"/>
                </a:lnTo>
                <a:lnTo>
                  <a:pt x="547520" y="24637"/>
                </a:lnTo>
                <a:close/>
              </a:path>
              <a:path w="1800225" h="229869">
                <a:moveTo>
                  <a:pt x="568348" y="24637"/>
                </a:moveTo>
                <a:lnTo>
                  <a:pt x="556664" y="24637"/>
                </a:lnTo>
                <a:lnTo>
                  <a:pt x="556664" y="41910"/>
                </a:lnTo>
                <a:lnTo>
                  <a:pt x="566238" y="41910"/>
                </a:lnTo>
                <a:lnTo>
                  <a:pt x="568348" y="24637"/>
                </a:lnTo>
                <a:close/>
              </a:path>
              <a:path w="1800225" h="229869">
                <a:moveTo>
                  <a:pt x="767516" y="107518"/>
                </a:moveTo>
                <a:lnTo>
                  <a:pt x="686698" y="107518"/>
                </a:lnTo>
                <a:lnTo>
                  <a:pt x="686698" y="127362"/>
                </a:lnTo>
                <a:lnTo>
                  <a:pt x="767516" y="127362"/>
                </a:lnTo>
                <a:lnTo>
                  <a:pt x="767516" y="107518"/>
                </a:lnTo>
                <a:close/>
              </a:path>
              <a:path w="1800225" h="229869">
                <a:moveTo>
                  <a:pt x="869553" y="48528"/>
                </a:moveTo>
                <a:lnTo>
                  <a:pt x="847184" y="48528"/>
                </a:lnTo>
                <a:lnTo>
                  <a:pt x="847184" y="209804"/>
                </a:lnTo>
                <a:lnTo>
                  <a:pt x="869553" y="209804"/>
                </a:lnTo>
                <a:lnTo>
                  <a:pt x="869553" y="48528"/>
                </a:lnTo>
                <a:close/>
              </a:path>
              <a:path w="1800225" h="229869">
                <a:moveTo>
                  <a:pt x="869553" y="25076"/>
                </a:moveTo>
                <a:lnTo>
                  <a:pt x="847184" y="25076"/>
                </a:lnTo>
                <a:lnTo>
                  <a:pt x="801002" y="55744"/>
                </a:lnTo>
                <a:lnTo>
                  <a:pt x="801002" y="78474"/>
                </a:lnTo>
                <a:lnTo>
                  <a:pt x="846102" y="48528"/>
                </a:lnTo>
                <a:lnTo>
                  <a:pt x="869553" y="48528"/>
                </a:lnTo>
                <a:lnTo>
                  <a:pt x="869553" y="25076"/>
                </a:lnTo>
                <a:close/>
              </a:path>
              <a:path w="1800225" h="229869">
                <a:moveTo>
                  <a:pt x="981851" y="22551"/>
                </a:moveTo>
                <a:lnTo>
                  <a:pt x="941622" y="36531"/>
                </a:lnTo>
                <a:lnTo>
                  <a:pt x="925928" y="71619"/>
                </a:lnTo>
                <a:lnTo>
                  <a:pt x="926379" y="78773"/>
                </a:lnTo>
                <a:lnTo>
                  <a:pt x="948500" y="110534"/>
                </a:lnTo>
                <a:lnTo>
                  <a:pt x="954791" y="112750"/>
                </a:lnTo>
                <a:lnTo>
                  <a:pt x="954791" y="113832"/>
                </a:lnTo>
                <a:lnTo>
                  <a:pt x="923673" y="139088"/>
                </a:lnTo>
                <a:lnTo>
                  <a:pt x="920546" y="145702"/>
                </a:lnTo>
                <a:lnTo>
                  <a:pt x="919063" y="152678"/>
                </a:lnTo>
                <a:lnTo>
                  <a:pt x="919072" y="160735"/>
                </a:lnTo>
                <a:lnTo>
                  <a:pt x="919529" y="168019"/>
                </a:lnTo>
                <a:lnTo>
                  <a:pt x="942327" y="202097"/>
                </a:lnTo>
                <a:lnTo>
                  <a:pt x="981851" y="212329"/>
                </a:lnTo>
                <a:lnTo>
                  <a:pt x="990820" y="211918"/>
                </a:lnTo>
                <a:lnTo>
                  <a:pt x="1027018" y="197830"/>
                </a:lnTo>
                <a:lnTo>
                  <a:pt x="1032515" y="192485"/>
                </a:lnTo>
                <a:lnTo>
                  <a:pt x="973432" y="192485"/>
                </a:lnTo>
                <a:lnTo>
                  <a:pt x="966156" y="191132"/>
                </a:lnTo>
                <a:lnTo>
                  <a:pt x="941021" y="166268"/>
                </a:lnTo>
                <a:lnTo>
                  <a:pt x="941021" y="152678"/>
                </a:lnTo>
                <a:lnTo>
                  <a:pt x="973974" y="123934"/>
                </a:lnTo>
                <a:lnTo>
                  <a:pt x="1028795" y="123934"/>
                </a:lnTo>
                <a:lnTo>
                  <a:pt x="1021599" y="117891"/>
                </a:lnTo>
                <a:lnTo>
                  <a:pt x="1015585" y="115035"/>
                </a:lnTo>
                <a:lnTo>
                  <a:pt x="1008911" y="113832"/>
                </a:lnTo>
                <a:lnTo>
                  <a:pt x="1008911" y="112750"/>
                </a:lnTo>
                <a:lnTo>
                  <a:pt x="1015084" y="110534"/>
                </a:lnTo>
                <a:lnTo>
                  <a:pt x="1020614" y="107315"/>
                </a:lnTo>
                <a:lnTo>
                  <a:pt x="1023511" y="104812"/>
                </a:lnTo>
                <a:lnTo>
                  <a:pt x="975116" y="104812"/>
                </a:lnTo>
                <a:lnTo>
                  <a:pt x="969163" y="103489"/>
                </a:lnTo>
                <a:lnTo>
                  <a:pt x="947515" y="79436"/>
                </a:lnTo>
                <a:lnTo>
                  <a:pt x="947515" y="66808"/>
                </a:lnTo>
                <a:lnTo>
                  <a:pt x="948898" y="61366"/>
                </a:lnTo>
                <a:lnTo>
                  <a:pt x="951724" y="56736"/>
                </a:lnTo>
                <a:lnTo>
                  <a:pt x="954551" y="52046"/>
                </a:lnTo>
                <a:lnTo>
                  <a:pt x="958549" y="48438"/>
                </a:lnTo>
                <a:lnTo>
                  <a:pt x="963721" y="45912"/>
                </a:lnTo>
                <a:lnTo>
                  <a:pt x="968892" y="43326"/>
                </a:lnTo>
                <a:lnTo>
                  <a:pt x="974936" y="42034"/>
                </a:lnTo>
                <a:lnTo>
                  <a:pt x="1027058" y="42034"/>
                </a:lnTo>
                <a:lnTo>
                  <a:pt x="1026432" y="41199"/>
                </a:lnTo>
                <a:lnTo>
                  <a:pt x="989664" y="22951"/>
                </a:lnTo>
                <a:lnTo>
                  <a:pt x="981851" y="22551"/>
                </a:lnTo>
                <a:close/>
              </a:path>
              <a:path w="1800225" h="229869">
                <a:moveTo>
                  <a:pt x="1028795" y="123934"/>
                </a:moveTo>
                <a:lnTo>
                  <a:pt x="989668" y="123934"/>
                </a:lnTo>
                <a:lnTo>
                  <a:pt x="996613" y="125468"/>
                </a:lnTo>
                <a:lnTo>
                  <a:pt x="1008820" y="131601"/>
                </a:lnTo>
                <a:lnTo>
                  <a:pt x="1013661" y="135810"/>
                </a:lnTo>
                <a:lnTo>
                  <a:pt x="1020757" y="146514"/>
                </a:lnTo>
                <a:lnTo>
                  <a:pt x="1022561" y="152678"/>
                </a:lnTo>
                <a:lnTo>
                  <a:pt x="1022561" y="166268"/>
                </a:lnTo>
                <a:lnTo>
                  <a:pt x="990209" y="192485"/>
                </a:lnTo>
                <a:lnTo>
                  <a:pt x="1032515" y="192485"/>
                </a:lnTo>
                <a:lnTo>
                  <a:pt x="1044629" y="160735"/>
                </a:lnTo>
                <a:lnTo>
                  <a:pt x="1044515" y="152678"/>
                </a:lnTo>
                <a:lnTo>
                  <a:pt x="1042946" y="145702"/>
                </a:lnTo>
                <a:lnTo>
                  <a:pt x="1039759" y="139088"/>
                </a:lnTo>
                <a:lnTo>
                  <a:pt x="1036572" y="132413"/>
                </a:lnTo>
                <a:lnTo>
                  <a:pt x="1032302" y="126851"/>
                </a:lnTo>
                <a:lnTo>
                  <a:pt x="1028795" y="123934"/>
                </a:lnTo>
                <a:close/>
              </a:path>
              <a:path w="1800225" h="229869">
                <a:moveTo>
                  <a:pt x="1027058" y="42034"/>
                </a:moveTo>
                <a:lnTo>
                  <a:pt x="988646" y="42034"/>
                </a:lnTo>
                <a:lnTo>
                  <a:pt x="994599" y="43326"/>
                </a:lnTo>
                <a:lnTo>
                  <a:pt x="999710" y="45912"/>
                </a:lnTo>
                <a:lnTo>
                  <a:pt x="1004821" y="48438"/>
                </a:lnTo>
                <a:lnTo>
                  <a:pt x="1008820" y="52046"/>
                </a:lnTo>
                <a:lnTo>
                  <a:pt x="1011707" y="56736"/>
                </a:lnTo>
                <a:lnTo>
                  <a:pt x="1014593" y="61366"/>
                </a:lnTo>
                <a:lnTo>
                  <a:pt x="1016066" y="66808"/>
                </a:lnTo>
                <a:lnTo>
                  <a:pt x="1016066" y="79436"/>
                </a:lnTo>
                <a:lnTo>
                  <a:pt x="988465" y="104812"/>
                </a:lnTo>
                <a:lnTo>
                  <a:pt x="1023511" y="104812"/>
                </a:lnTo>
                <a:lnTo>
                  <a:pt x="1037774" y="71619"/>
                </a:lnTo>
                <a:lnTo>
                  <a:pt x="1037278" y="64769"/>
                </a:lnTo>
                <a:lnTo>
                  <a:pt x="1035880" y="58292"/>
                </a:lnTo>
                <a:lnTo>
                  <a:pt x="1033580" y="52187"/>
                </a:lnTo>
                <a:lnTo>
                  <a:pt x="1030378" y="46453"/>
                </a:lnTo>
                <a:lnTo>
                  <a:pt x="1027058" y="42034"/>
                </a:lnTo>
                <a:close/>
              </a:path>
              <a:path w="1800225" h="229869">
                <a:moveTo>
                  <a:pt x="1322267" y="0"/>
                </a:moveTo>
                <a:lnTo>
                  <a:pt x="1301185" y="0"/>
                </a:lnTo>
                <a:lnTo>
                  <a:pt x="1301185" y="138429"/>
                </a:lnTo>
                <a:lnTo>
                  <a:pt x="1322267" y="138429"/>
                </a:lnTo>
                <a:lnTo>
                  <a:pt x="1322267" y="77216"/>
                </a:lnTo>
                <a:lnTo>
                  <a:pt x="1316425" y="77216"/>
                </a:lnTo>
                <a:lnTo>
                  <a:pt x="1316425" y="59436"/>
                </a:lnTo>
                <a:lnTo>
                  <a:pt x="1322267" y="59436"/>
                </a:lnTo>
                <a:lnTo>
                  <a:pt x="1322267" y="0"/>
                </a:lnTo>
                <a:close/>
              </a:path>
              <a:path w="1800225" h="229869">
                <a:moveTo>
                  <a:pt x="1322267" y="59436"/>
                </a:moveTo>
                <a:lnTo>
                  <a:pt x="1316425" y="59436"/>
                </a:lnTo>
                <a:lnTo>
                  <a:pt x="1316425" y="77216"/>
                </a:lnTo>
                <a:lnTo>
                  <a:pt x="1322267" y="77216"/>
                </a:lnTo>
                <a:lnTo>
                  <a:pt x="1322267" y="59436"/>
                </a:lnTo>
                <a:close/>
              </a:path>
              <a:path w="1800225" h="229869">
                <a:moveTo>
                  <a:pt x="1356303" y="59436"/>
                </a:moveTo>
                <a:lnTo>
                  <a:pt x="1322267" y="59436"/>
                </a:lnTo>
                <a:lnTo>
                  <a:pt x="1322267" y="77216"/>
                </a:lnTo>
                <a:lnTo>
                  <a:pt x="1356303" y="77216"/>
                </a:lnTo>
                <a:lnTo>
                  <a:pt x="1356303" y="59436"/>
                </a:lnTo>
                <a:close/>
              </a:path>
              <a:path w="1800225" h="229869">
                <a:moveTo>
                  <a:pt x="1322267" y="150622"/>
                </a:moveTo>
                <a:lnTo>
                  <a:pt x="1173169" y="150622"/>
                </a:lnTo>
                <a:lnTo>
                  <a:pt x="1173169" y="167894"/>
                </a:lnTo>
                <a:lnTo>
                  <a:pt x="1301185" y="167894"/>
                </a:lnTo>
                <a:lnTo>
                  <a:pt x="1301185" y="229616"/>
                </a:lnTo>
                <a:lnTo>
                  <a:pt x="1322267" y="229616"/>
                </a:lnTo>
                <a:lnTo>
                  <a:pt x="1322267" y="150622"/>
                </a:lnTo>
                <a:close/>
              </a:path>
              <a:path w="1800225" h="229869">
                <a:moveTo>
                  <a:pt x="1174439" y="14224"/>
                </a:moveTo>
                <a:lnTo>
                  <a:pt x="1153611" y="14224"/>
                </a:lnTo>
                <a:lnTo>
                  <a:pt x="1153611" y="122936"/>
                </a:lnTo>
                <a:lnTo>
                  <a:pt x="1259783" y="122936"/>
                </a:lnTo>
                <a:lnTo>
                  <a:pt x="1259783" y="106171"/>
                </a:lnTo>
                <a:lnTo>
                  <a:pt x="1174439" y="106171"/>
                </a:lnTo>
                <a:lnTo>
                  <a:pt x="1174439" y="66802"/>
                </a:lnTo>
                <a:lnTo>
                  <a:pt x="1259783" y="66802"/>
                </a:lnTo>
                <a:lnTo>
                  <a:pt x="1259783" y="50038"/>
                </a:lnTo>
                <a:lnTo>
                  <a:pt x="1174439" y="50038"/>
                </a:lnTo>
                <a:lnTo>
                  <a:pt x="1174439" y="14224"/>
                </a:lnTo>
                <a:close/>
              </a:path>
              <a:path w="1800225" h="229869">
                <a:moveTo>
                  <a:pt x="1259783" y="66802"/>
                </a:moveTo>
                <a:lnTo>
                  <a:pt x="1239209" y="66802"/>
                </a:lnTo>
                <a:lnTo>
                  <a:pt x="1239209" y="106171"/>
                </a:lnTo>
                <a:lnTo>
                  <a:pt x="1259783" y="106171"/>
                </a:lnTo>
                <a:lnTo>
                  <a:pt x="1259783" y="66802"/>
                </a:lnTo>
                <a:close/>
              </a:path>
              <a:path w="1800225" h="229869">
                <a:moveTo>
                  <a:pt x="1259783" y="14224"/>
                </a:moveTo>
                <a:lnTo>
                  <a:pt x="1239209" y="14224"/>
                </a:lnTo>
                <a:lnTo>
                  <a:pt x="1239209" y="50038"/>
                </a:lnTo>
                <a:lnTo>
                  <a:pt x="1259783" y="50038"/>
                </a:lnTo>
                <a:lnTo>
                  <a:pt x="1259783" y="14224"/>
                </a:lnTo>
                <a:close/>
              </a:path>
              <a:path w="1800225" h="229869">
                <a:moveTo>
                  <a:pt x="1566595" y="0"/>
                </a:moveTo>
                <a:lnTo>
                  <a:pt x="1545513" y="0"/>
                </a:lnTo>
                <a:lnTo>
                  <a:pt x="1545513" y="137413"/>
                </a:lnTo>
                <a:lnTo>
                  <a:pt x="1566595" y="137413"/>
                </a:lnTo>
                <a:lnTo>
                  <a:pt x="1566595" y="76453"/>
                </a:lnTo>
                <a:lnTo>
                  <a:pt x="1551356" y="76453"/>
                </a:lnTo>
                <a:lnTo>
                  <a:pt x="1551356" y="59436"/>
                </a:lnTo>
                <a:lnTo>
                  <a:pt x="1566595" y="59436"/>
                </a:lnTo>
                <a:lnTo>
                  <a:pt x="1566595" y="0"/>
                </a:lnTo>
                <a:close/>
              </a:path>
              <a:path w="1800225" h="229869">
                <a:moveTo>
                  <a:pt x="1494714" y="16002"/>
                </a:moveTo>
                <a:lnTo>
                  <a:pt x="1390320" y="16002"/>
                </a:lnTo>
                <a:lnTo>
                  <a:pt x="1390320" y="126745"/>
                </a:lnTo>
                <a:lnTo>
                  <a:pt x="1407337" y="126745"/>
                </a:lnTo>
                <a:lnTo>
                  <a:pt x="1438333" y="126412"/>
                </a:lnTo>
                <a:lnTo>
                  <a:pt x="1464233" y="125221"/>
                </a:lnTo>
                <a:lnTo>
                  <a:pt x="1487276" y="122888"/>
                </a:lnTo>
                <a:lnTo>
                  <a:pt x="1509699" y="119126"/>
                </a:lnTo>
                <a:lnTo>
                  <a:pt x="1509055" y="114808"/>
                </a:lnTo>
                <a:lnTo>
                  <a:pt x="1410893" y="114808"/>
                </a:lnTo>
                <a:lnTo>
                  <a:pt x="1410893" y="109220"/>
                </a:lnTo>
                <a:lnTo>
                  <a:pt x="1407337" y="109220"/>
                </a:lnTo>
                <a:lnTo>
                  <a:pt x="1410893" y="109190"/>
                </a:lnTo>
                <a:lnTo>
                  <a:pt x="1410893" y="33019"/>
                </a:lnTo>
                <a:lnTo>
                  <a:pt x="1494714" y="33019"/>
                </a:lnTo>
                <a:lnTo>
                  <a:pt x="1494714" y="16002"/>
                </a:lnTo>
                <a:close/>
              </a:path>
              <a:path w="1800225" h="229869">
                <a:moveTo>
                  <a:pt x="1507159" y="102108"/>
                </a:moveTo>
                <a:lnTo>
                  <a:pt x="1485454" y="105791"/>
                </a:lnTo>
                <a:lnTo>
                  <a:pt x="1463059" y="107950"/>
                </a:lnTo>
                <a:lnTo>
                  <a:pt x="1437758" y="108966"/>
                </a:lnTo>
                <a:lnTo>
                  <a:pt x="1410893" y="109190"/>
                </a:lnTo>
                <a:lnTo>
                  <a:pt x="1410893" y="114808"/>
                </a:lnTo>
                <a:lnTo>
                  <a:pt x="1509055" y="114808"/>
                </a:lnTo>
                <a:lnTo>
                  <a:pt x="1507159" y="102108"/>
                </a:lnTo>
                <a:close/>
              </a:path>
              <a:path w="1800225" h="229869">
                <a:moveTo>
                  <a:pt x="1410893" y="109190"/>
                </a:moveTo>
                <a:lnTo>
                  <a:pt x="1407337" y="109220"/>
                </a:lnTo>
                <a:lnTo>
                  <a:pt x="1410893" y="109220"/>
                </a:lnTo>
                <a:close/>
              </a:path>
              <a:path w="1800225" h="229869">
                <a:moveTo>
                  <a:pt x="1545513" y="59436"/>
                </a:moveTo>
                <a:lnTo>
                  <a:pt x="1481251" y="59436"/>
                </a:lnTo>
                <a:lnTo>
                  <a:pt x="1481251" y="76453"/>
                </a:lnTo>
                <a:lnTo>
                  <a:pt x="1545513" y="76453"/>
                </a:lnTo>
                <a:lnTo>
                  <a:pt x="1545513" y="59436"/>
                </a:lnTo>
                <a:close/>
              </a:path>
              <a:path w="1800225" h="229869">
                <a:moveTo>
                  <a:pt x="1566595" y="59436"/>
                </a:moveTo>
                <a:lnTo>
                  <a:pt x="1551356" y="59436"/>
                </a:lnTo>
                <a:lnTo>
                  <a:pt x="1551356" y="76453"/>
                </a:lnTo>
                <a:lnTo>
                  <a:pt x="1566595" y="76453"/>
                </a:lnTo>
                <a:lnTo>
                  <a:pt x="1566595" y="59436"/>
                </a:lnTo>
                <a:close/>
              </a:path>
              <a:path w="1800225" h="229869">
                <a:moveTo>
                  <a:pt x="1566595" y="149098"/>
                </a:moveTo>
                <a:lnTo>
                  <a:pt x="1413434" y="149098"/>
                </a:lnTo>
                <a:lnTo>
                  <a:pt x="1413434" y="166370"/>
                </a:lnTo>
                <a:lnTo>
                  <a:pt x="1545513" y="166370"/>
                </a:lnTo>
                <a:lnTo>
                  <a:pt x="1545513" y="229616"/>
                </a:lnTo>
                <a:lnTo>
                  <a:pt x="1566595" y="229616"/>
                </a:lnTo>
                <a:lnTo>
                  <a:pt x="1566595" y="149098"/>
                </a:lnTo>
                <a:close/>
              </a:path>
              <a:path w="1800225" h="229869">
                <a:moveTo>
                  <a:pt x="1799748" y="0"/>
                </a:moveTo>
                <a:lnTo>
                  <a:pt x="1778666" y="0"/>
                </a:lnTo>
                <a:lnTo>
                  <a:pt x="1778666" y="229616"/>
                </a:lnTo>
                <a:lnTo>
                  <a:pt x="1799748" y="229616"/>
                </a:lnTo>
                <a:lnTo>
                  <a:pt x="1799748" y="0"/>
                </a:lnTo>
                <a:close/>
              </a:path>
              <a:path w="1800225" h="229869">
                <a:moveTo>
                  <a:pt x="1720500" y="24637"/>
                </a:moveTo>
                <a:lnTo>
                  <a:pt x="1711356" y="24637"/>
                </a:lnTo>
                <a:lnTo>
                  <a:pt x="1711356" y="28193"/>
                </a:lnTo>
                <a:lnTo>
                  <a:pt x="1705518" y="71556"/>
                </a:lnTo>
                <a:lnTo>
                  <a:pt x="1687702" y="109918"/>
                </a:lnTo>
                <a:lnTo>
                  <a:pt x="1657456" y="142851"/>
                </a:lnTo>
                <a:lnTo>
                  <a:pt x="1614328" y="169926"/>
                </a:lnTo>
                <a:lnTo>
                  <a:pt x="1625504" y="186944"/>
                </a:lnTo>
                <a:lnTo>
                  <a:pt x="1674534" y="155082"/>
                </a:lnTo>
                <a:lnTo>
                  <a:pt x="1707609" y="116649"/>
                </a:lnTo>
                <a:lnTo>
                  <a:pt x="1726302" y="72786"/>
                </a:lnTo>
                <a:lnTo>
                  <a:pt x="1730074" y="41910"/>
                </a:lnTo>
                <a:lnTo>
                  <a:pt x="1720500" y="41910"/>
                </a:lnTo>
                <a:lnTo>
                  <a:pt x="1720500" y="24637"/>
                </a:lnTo>
                <a:close/>
              </a:path>
              <a:path w="1800225" h="229869">
                <a:moveTo>
                  <a:pt x="1711356" y="24637"/>
                </a:moveTo>
                <a:lnTo>
                  <a:pt x="1624742" y="24637"/>
                </a:lnTo>
                <a:lnTo>
                  <a:pt x="1624742" y="41910"/>
                </a:lnTo>
                <a:lnTo>
                  <a:pt x="1709509" y="41910"/>
                </a:lnTo>
                <a:lnTo>
                  <a:pt x="1711356" y="28193"/>
                </a:lnTo>
                <a:lnTo>
                  <a:pt x="1711356" y="24637"/>
                </a:lnTo>
                <a:close/>
              </a:path>
              <a:path w="1800225" h="229869">
                <a:moveTo>
                  <a:pt x="1732184" y="24637"/>
                </a:moveTo>
                <a:lnTo>
                  <a:pt x="1720500" y="24637"/>
                </a:lnTo>
                <a:lnTo>
                  <a:pt x="1720500" y="41910"/>
                </a:lnTo>
                <a:lnTo>
                  <a:pt x="1730074" y="41910"/>
                </a:lnTo>
                <a:lnTo>
                  <a:pt x="1732184" y="24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25" name="object 25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11986363" y="2863596"/>
            <a:ext cx="1708042" cy="229616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11775693" y="3472942"/>
            <a:ext cx="574675" cy="1443990"/>
          </a:xfrm>
          <a:custGeom>
            <a:avLst/>
            <a:gdLst/>
            <a:rect l="l" t="t" r="r" b="b"/>
            <a:pathLst>
              <a:path w="574675" h="1443989">
                <a:moveTo>
                  <a:pt x="184912" y="0"/>
                </a:moveTo>
                <a:lnTo>
                  <a:pt x="163830" y="0"/>
                </a:lnTo>
                <a:lnTo>
                  <a:pt x="163830" y="230124"/>
                </a:lnTo>
                <a:lnTo>
                  <a:pt x="184912" y="230124"/>
                </a:lnTo>
                <a:lnTo>
                  <a:pt x="184912" y="0"/>
                </a:lnTo>
                <a:close/>
              </a:path>
              <a:path w="574675" h="1443989">
                <a:moveTo>
                  <a:pt x="63753" y="17780"/>
                </a:moveTo>
                <a:lnTo>
                  <a:pt x="40413" y="23423"/>
                </a:lnTo>
                <a:lnTo>
                  <a:pt x="22002" y="39497"/>
                </a:lnTo>
                <a:lnTo>
                  <a:pt x="9925" y="64714"/>
                </a:lnTo>
                <a:lnTo>
                  <a:pt x="5587" y="97789"/>
                </a:lnTo>
                <a:lnTo>
                  <a:pt x="9925" y="131012"/>
                </a:lnTo>
                <a:lnTo>
                  <a:pt x="22002" y="156305"/>
                </a:lnTo>
                <a:lnTo>
                  <a:pt x="40413" y="172406"/>
                </a:lnTo>
                <a:lnTo>
                  <a:pt x="63753" y="178054"/>
                </a:lnTo>
                <a:lnTo>
                  <a:pt x="87241" y="172406"/>
                </a:lnTo>
                <a:lnTo>
                  <a:pt x="102045" y="159511"/>
                </a:lnTo>
                <a:lnTo>
                  <a:pt x="63753" y="159511"/>
                </a:lnTo>
                <a:lnTo>
                  <a:pt x="48371" y="155118"/>
                </a:lnTo>
                <a:lnTo>
                  <a:pt x="36321" y="142652"/>
                </a:lnTo>
                <a:lnTo>
                  <a:pt x="28463" y="123185"/>
                </a:lnTo>
                <a:lnTo>
                  <a:pt x="25653" y="97789"/>
                </a:lnTo>
                <a:lnTo>
                  <a:pt x="28463" y="72620"/>
                </a:lnTo>
                <a:lnTo>
                  <a:pt x="36321" y="53403"/>
                </a:lnTo>
                <a:lnTo>
                  <a:pt x="48371" y="41140"/>
                </a:lnTo>
                <a:lnTo>
                  <a:pt x="63753" y="36830"/>
                </a:lnTo>
                <a:lnTo>
                  <a:pt x="102660" y="36830"/>
                </a:lnTo>
                <a:lnTo>
                  <a:pt x="87241" y="23423"/>
                </a:lnTo>
                <a:lnTo>
                  <a:pt x="63753" y="17780"/>
                </a:lnTo>
                <a:close/>
              </a:path>
              <a:path w="574675" h="1443989">
                <a:moveTo>
                  <a:pt x="102660" y="36830"/>
                </a:moveTo>
                <a:lnTo>
                  <a:pt x="63753" y="36830"/>
                </a:lnTo>
                <a:lnTo>
                  <a:pt x="79244" y="41140"/>
                </a:lnTo>
                <a:lnTo>
                  <a:pt x="91281" y="53403"/>
                </a:lnTo>
                <a:lnTo>
                  <a:pt x="99079" y="72620"/>
                </a:lnTo>
                <a:lnTo>
                  <a:pt x="101853" y="97789"/>
                </a:lnTo>
                <a:lnTo>
                  <a:pt x="99079" y="123185"/>
                </a:lnTo>
                <a:lnTo>
                  <a:pt x="91281" y="142652"/>
                </a:lnTo>
                <a:lnTo>
                  <a:pt x="79244" y="155118"/>
                </a:lnTo>
                <a:lnTo>
                  <a:pt x="63753" y="159511"/>
                </a:lnTo>
                <a:lnTo>
                  <a:pt x="102045" y="159511"/>
                </a:lnTo>
                <a:lnTo>
                  <a:pt x="105727" y="156305"/>
                </a:lnTo>
                <a:lnTo>
                  <a:pt x="117832" y="131012"/>
                </a:lnTo>
                <a:lnTo>
                  <a:pt x="122174" y="97789"/>
                </a:lnTo>
                <a:lnTo>
                  <a:pt x="117832" y="64714"/>
                </a:lnTo>
                <a:lnTo>
                  <a:pt x="105727" y="39497"/>
                </a:lnTo>
                <a:lnTo>
                  <a:pt x="102660" y="36830"/>
                </a:lnTo>
                <a:close/>
              </a:path>
              <a:path w="574675" h="1443989">
                <a:moveTo>
                  <a:pt x="438892" y="118617"/>
                </a:moveTo>
                <a:lnTo>
                  <a:pt x="230612" y="118617"/>
                </a:lnTo>
                <a:lnTo>
                  <a:pt x="230612" y="135889"/>
                </a:lnTo>
                <a:lnTo>
                  <a:pt x="438892" y="135889"/>
                </a:lnTo>
                <a:lnTo>
                  <a:pt x="438892" y="118617"/>
                </a:lnTo>
                <a:close/>
              </a:path>
              <a:path w="574675" h="1443989">
                <a:moveTo>
                  <a:pt x="411968" y="5841"/>
                </a:moveTo>
                <a:lnTo>
                  <a:pt x="257028" y="5841"/>
                </a:lnTo>
                <a:lnTo>
                  <a:pt x="257028" y="22352"/>
                </a:lnTo>
                <a:lnTo>
                  <a:pt x="391394" y="22352"/>
                </a:lnTo>
                <a:lnTo>
                  <a:pt x="391394" y="44704"/>
                </a:lnTo>
                <a:lnTo>
                  <a:pt x="257536" y="44704"/>
                </a:lnTo>
                <a:lnTo>
                  <a:pt x="257536" y="99060"/>
                </a:lnTo>
                <a:lnTo>
                  <a:pt x="417048" y="99060"/>
                </a:lnTo>
                <a:lnTo>
                  <a:pt x="417048" y="90677"/>
                </a:lnTo>
                <a:lnTo>
                  <a:pt x="278364" y="90677"/>
                </a:lnTo>
                <a:lnTo>
                  <a:pt x="278364" y="60197"/>
                </a:lnTo>
                <a:lnTo>
                  <a:pt x="411968" y="60197"/>
                </a:lnTo>
                <a:lnTo>
                  <a:pt x="411968" y="5841"/>
                </a:lnTo>
                <a:close/>
              </a:path>
              <a:path w="574675" h="1443989">
                <a:moveTo>
                  <a:pt x="417048" y="82550"/>
                </a:moveTo>
                <a:lnTo>
                  <a:pt x="278364" y="82550"/>
                </a:lnTo>
                <a:lnTo>
                  <a:pt x="278364" y="90677"/>
                </a:lnTo>
                <a:lnTo>
                  <a:pt x="417048" y="90677"/>
                </a:lnTo>
                <a:lnTo>
                  <a:pt x="417048" y="82550"/>
                </a:lnTo>
                <a:close/>
              </a:path>
              <a:path w="574675" h="1443989">
                <a:moveTo>
                  <a:pt x="412222" y="156718"/>
                </a:moveTo>
                <a:lnTo>
                  <a:pt x="258552" y="156718"/>
                </a:lnTo>
                <a:lnTo>
                  <a:pt x="258552" y="226822"/>
                </a:lnTo>
                <a:lnTo>
                  <a:pt x="412222" y="226822"/>
                </a:lnTo>
                <a:lnTo>
                  <a:pt x="412222" y="209804"/>
                </a:lnTo>
                <a:lnTo>
                  <a:pt x="279126" y="209804"/>
                </a:lnTo>
                <a:lnTo>
                  <a:pt x="279126" y="173482"/>
                </a:lnTo>
                <a:lnTo>
                  <a:pt x="412222" y="173482"/>
                </a:lnTo>
                <a:lnTo>
                  <a:pt x="412222" y="156718"/>
                </a:lnTo>
                <a:close/>
              </a:path>
              <a:path w="574675" h="1443989">
                <a:moveTo>
                  <a:pt x="412222" y="173482"/>
                </a:moveTo>
                <a:lnTo>
                  <a:pt x="391648" y="173482"/>
                </a:lnTo>
                <a:lnTo>
                  <a:pt x="391648" y="209804"/>
                </a:lnTo>
                <a:lnTo>
                  <a:pt x="412222" y="209804"/>
                </a:lnTo>
                <a:lnTo>
                  <a:pt x="412222" y="173482"/>
                </a:lnTo>
                <a:close/>
              </a:path>
              <a:path w="574675" h="1443989">
                <a:moveTo>
                  <a:pt x="562710" y="179029"/>
                </a:moveTo>
                <a:lnTo>
                  <a:pt x="553811" y="179029"/>
                </a:lnTo>
                <a:lnTo>
                  <a:pt x="549992" y="180623"/>
                </a:lnTo>
                <a:lnTo>
                  <a:pt x="543618" y="186997"/>
                </a:lnTo>
                <a:lnTo>
                  <a:pt x="542025" y="190815"/>
                </a:lnTo>
                <a:lnTo>
                  <a:pt x="542025" y="199715"/>
                </a:lnTo>
                <a:lnTo>
                  <a:pt x="543618" y="203533"/>
                </a:lnTo>
                <a:lnTo>
                  <a:pt x="549992" y="209907"/>
                </a:lnTo>
                <a:lnTo>
                  <a:pt x="553811" y="211501"/>
                </a:lnTo>
                <a:lnTo>
                  <a:pt x="561267" y="211501"/>
                </a:lnTo>
                <a:lnTo>
                  <a:pt x="563973" y="210779"/>
                </a:lnTo>
                <a:lnTo>
                  <a:pt x="568844" y="207833"/>
                </a:lnTo>
                <a:lnTo>
                  <a:pt x="570798" y="205848"/>
                </a:lnTo>
                <a:lnTo>
                  <a:pt x="572241" y="203383"/>
                </a:lnTo>
                <a:lnTo>
                  <a:pt x="573745" y="200917"/>
                </a:lnTo>
                <a:lnTo>
                  <a:pt x="574496" y="198211"/>
                </a:lnTo>
                <a:lnTo>
                  <a:pt x="574496" y="190815"/>
                </a:lnTo>
                <a:lnTo>
                  <a:pt x="572903" y="186997"/>
                </a:lnTo>
                <a:lnTo>
                  <a:pt x="566529" y="180623"/>
                </a:lnTo>
                <a:lnTo>
                  <a:pt x="562710" y="179029"/>
                </a:lnTo>
                <a:close/>
              </a:path>
              <a:path w="574675" h="1443989">
                <a:moveTo>
                  <a:pt x="562710" y="76202"/>
                </a:moveTo>
                <a:lnTo>
                  <a:pt x="553811" y="76202"/>
                </a:lnTo>
                <a:lnTo>
                  <a:pt x="549992" y="77796"/>
                </a:lnTo>
                <a:lnTo>
                  <a:pt x="543618" y="84170"/>
                </a:lnTo>
                <a:lnTo>
                  <a:pt x="542025" y="87988"/>
                </a:lnTo>
                <a:lnTo>
                  <a:pt x="542025" y="96888"/>
                </a:lnTo>
                <a:lnTo>
                  <a:pt x="543618" y="100706"/>
                </a:lnTo>
                <a:lnTo>
                  <a:pt x="549992" y="107080"/>
                </a:lnTo>
                <a:lnTo>
                  <a:pt x="553811" y="108674"/>
                </a:lnTo>
                <a:lnTo>
                  <a:pt x="561267" y="108674"/>
                </a:lnTo>
                <a:lnTo>
                  <a:pt x="563973" y="107952"/>
                </a:lnTo>
                <a:lnTo>
                  <a:pt x="568844" y="105006"/>
                </a:lnTo>
                <a:lnTo>
                  <a:pt x="570798" y="103022"/>
                </a:lnTo>
                <a:lnTo>
                  <a:pt x="572241" y="100556"/>
                </a:lnTo>
                <a:lnTo>
                  <a:pt x="573745" y="98091"/>
                </a:lnTo>
                <a:lnTo>
                  <a:pt x="574496" y="95385"/>
                </a:lnTo>
                <a:lnTo>
                  <a:pt x="574496" y="87988"/>
                </a:lnTo>
                <a:lnTo>
                  <a:pt x="572903" y="84170"/>
                </a:lnTo>
                <a:lnTo>
                  <a:pt x="566529" y="77796"/>
                </a:lnTo>
                <a:lnTo>
                  <a:pt x="562710" y="76202"/>
                </a:lnTo>
                <a:close/>
              </a:path>
              <a:path w="574675" h="1443989">
                <a:moveTo>
                  <a:pt x="185419" y="609854"/>
                </a:moveTo>
                <a:lnTo>
                  <a:pt x="164337" y="609854"/>
                </a:lnTo>
                <a:lnTo>
                  <a:pt x="164337" y="839469"/>
                </a:lnTo>
                <a:lnTo>
                  <a:pt x="185419" y="839469"/>
                </a:lnTo>
                <a:lnTo>
                  <a:pt x="185419" y="609854"/>
                </a:lnTo>
                <a:close/>
              </a:path>
              <a:path w="574675" h="1443989">
                <a:moveTo>
                  <a:pt x="106172" y="634491"/>
                </a:moveTo>
                <a:lnTo>
                  <a:pt x="97028" y="634491"/>
                </a:lnTo>
                <a:lnTo>
                  <a:pt x="97028" y="638048"/>
                </a:lnTo>
                <a:lnTo>
                  <a:pt x="91189" y="681410"/>
                </a:lnTo>
                <a:lnTo>
                  <a:pt x="73374" y="719772"/>
                </a:lnTo>
                <a:lnTo>
                  <a:pt x="43128" y="752705"/>
                </a:lnTo>
                <a:lnTo>
                  <a:pt x="0" y="779780"/>
                </a:lnTo>
                <a:lnTo>
                  <a:pt x="11175" y="796797"/>
                </a:lnTo>
                <a:lnTo>
                  <a:pt x="60205" y="764936"/>
                </a:lnTo>
                <a:lnTo>
                  <a:pt x="93281" y="726503"/>
                </a:lnTo>
                <a:lnTo>
                  <a:pt x="111974" y="682640"/>
                </a:lnTo>
                <a:lnTo>
                  <a:pt x="115746" y="651763"/>
                </a:lnTo>
                <a:lnTo>
                  <a:pt x="106172" y="651763"/>
                </a:lnTo>
                <a:lnTo>
                  <a:pt x="106172" y="634491"/>
                </a:lnTo>
                <a:close/>
              </a:path>
              <a:path w="574675" h="1443989">
                <a:moveTo>
                  <a:pt x="97028" y="634491"/>
                </a:moveTo>
                <a:lnTo>
                  <a:pt x="10413" y="634491"/>
                </a:lnTo>
                <a:lnTo>
                  <a:pt x="10413" y="651763"/>
                </a:lnTo>
                <a:lnTo>
                  <a:pt x="95181" y="651763"/>
                </a:lnTo>
                <a:lnTo>
                  <a:pt x="97028" y="638048"/>
                </a:lnTo>
                <a:lnTo>
                  <a:pt x="97028" y="634491"/>
                </a:lnTo>
                <a:close/>
              </a:path>
              <a:path w="574675" h="1443989">
                <a:moveTo>
                  <a:pt x="117856" y="634491"/>
                </a:moveTo>
                <a:lnTo>
                  <a:pt x="106172" y="634491"/>
                </a:lnTo>
                <a:lnTo>
                  <a:pt x="106172" y="651763"/>
                </a:lnTo>
                <a:lnTo>
                  <a:pt x="115746" y="651763"/>
                </a:lnTo>
                <a:lnTo>
                  <a:pt x="117856" y="634491"/>
                </a:lnTo>
                <a:close/>
              </a:path>
              <a:path w="574675" h="1443989">
                <a:moveTo>
                  <a:pt x="327386" y="617981"/>
                </a:moveTo>
                <a:lnTo>
                  <a:pt x="323576" y="617981"/>
                </a:lnTo>
                <a:lnTo>
                  <a:pt x="323576" y="630681"/>
                </a:lnTo>
                <a:lnTo>
                  <a:pt x="316611" y="654010"/>
                </a:lnTo>
                <a:lnTo>
                  <a:pt x="298144" y="673862"/>
                </a:lnTo>
                <a:lnTo>
                  <a:pt x="271819" y="688760"/>
                </a:lnTo>
                <a:lnTo>
                  <a:pt x="241280" y="697230"/>
                </a:lnTo>
                <a:lnTo>
                  <a:pt x="249662" y="714248"/>
                </a:lnTo>
                <a:lnTo>
                  <a:pt x="284253" y="703941"/>
                </a:lnTo>
                <a:lnTo>
                  <a:pt x="313797" y="685895"/>
                </a:lnTo>
                <a:lnTo>
                  <a:pt x="334387" y="661134"/>
                </a:lnTo>
                <a:lnTo>
                  <a:pt x="334793" y="659534"/>
                </a:lnTo>
                <a:lnTo>
                  <a:pt x="327386" y="630681"/>
                </a:lnTo>
                <a:lnTo>
                  <a:pt x="327386" y="617981"/>
                </a:lnTo>
                <a:close/>
              </a:path>
              <a:path w="574675" h="1443989">
                <a:moveTo>
                  <a:pt x="345674" y="617981"/>
                </a:moveTo>
                <a:lnTo>
                  <a:pt x="342118" y="617981"/>
                </a:lnTo>
                <a:lnTo>
                  <a:pt x="342118" y="630681"/>
                </a:lnTo>
                <a:lnTo>
                  <a:pt x="334793" y="659534"/>
                </a:lnTo>
                <a:lnTo>
                  <a:pt x="335149" y="660919"/>
                </a:lnTo>
                <a:lnTo>
                  <a:pt x="355770" y="685704"/>
                </a:lnTo>
                <a:lnTo>
                  <a:pt x="385250" y="703869"/>
                </a:lnTo>
                <a:lnTo>
                  <a:pt x="419588" y="714248"/>
                </a:lnTo>
                <a:lnTo>
                  <a:pt x="427970" y="697230"/>
                </a:lnTo>
                <a:lnTo>
                  <a:pt x="397644" y="688653"/>
                </a:lnTo>
                <a:lnTo>
                  <a:pt x="371296" y="673576"/>
                </a:lnTo>
                <a:lnTo>
                  <a:pt x="352710" y="653688"/>
                </a:lnTo>
                <a:lnTo>
                  <a:pt x="345674" y="630681"/>
                </a:lnTo>
                <a:lnTo>
                  <a:pt x="345674" y="617981"/>
                </a:lnTo>
                <a:close/>
              </a:path>
              <a:path w="574675" h="1443989">
                <a:moveTo>
                  <a:pt x="342118" y="617981"/>
                </a:moveTo>
                <a:lnTo>
                  <a:pt x="327386" y="617981"/>
                </a:lnTo>
                <a:lnTo>
                  <a:pt x="327386" y="630681"/>
                </a:lnTo>
                <a:lnTo>
                  <a:pt x="334793" y="659534"/>
                </a:lnTo>
                <a:lnTo>
                  <a:pt x="342118" y="630681"/>
                </a:lnTo>
                <a:lnTo>
                  <a:pt x="342118" y="617981"/>
                </a:lnTo>
                <a:close/>
              </a:path>
              <a:path w="574675" h="1443989">
                <a:moveTo>
                  <a:pt x="344404" y="752094"/>
                </a:moveTo>
                <a:lnTo>
                  <a:pt x="323576" y="752094"/>
                </a:lnTo>
                <a:lnTo>
                  <a:pt x="323576" y="839469"/>
                </a:lnTo>
                <a:lnTo>
                  <a:pt x="344404" y="839469"/>
                </a:lnTo>
                <a:lnTo>
                  <a:pt x="344404" y="752094"/>
                </a:lnTo>
                <a:close/>
              </a:path>
              <a:path w="574675" h="1443989">
                <a:moveTo>
                  <a:pt x="438384" y="739140"/>
                </a:moveTo>
                <a:lnTo>
                  <a:pt x="230866" y="739140"/>
                </a:lnTo>
                <a:lnTo>
                  <a:pt x="230866" y="756666"/>
                </a:lnTo>
                <a:lnTo>
                  <a:pt x="323576" y="756666"/>
                </a:lnTo>
                <a:lnTo>
                  <a:pt x="323576" y="752094"/>
                </a:lnTo>
                <a:lnTo>
                  <a:pt x="438384" y="752094"/>
                </a:lnTo>
                <a:lnTo>
                  <a:pt x="438384" y="739140"/>
                </a:lnTo>
                <a:close/>
              </a:path>
              <a:path w="574675" h="1443989">
                <a:moveTo>
                  <a:pt x="438384" y="752094"/>
                </a:moveTo>
                <a:lnTo>
                  <a:pt x="344404" y="752094"/>
                </a:lnTo>
                <a:lnTo>
                  <a:pt x="344404" y="756666"/>
                </a:lnTo>
                <a:lnTo>
                  <a:pt x="438384" y="756666"/>
                </a:lnTo>
                <a:lnTo>
                  <a:pt x="438384" y="752094"/>
                </a:lnTo>
                <a:close/>
              </a:path>
              <a:path w="574675" h="1443989">
                <a:moveTo>
                  <a:pt x="562710" y="788629"/>
                </a:moveTo>
                <a:lnTo>
                  <a:pt x="553811" y="788629"/>
                </a:lnTo>
                <a:lnTo>
                  <a:pt x="549992" y="790223"/>
                </a:lnTo>
                <a:lnTo>
                  <a:pt x="543618" y="796597"/>
                </a:lnTo>
                <a:lnTo>
                  <a:pt x="542025" y="800415"/>
                </a:lnTo>
                <a:lnTo>
                  <a:pt x="542025" y="809315"/>
                </a:lnTo>
                <a:lnTo>
                  <a:pt x="543618" y="813133"/>
                </a:lnTo>
                <a:lnTo>
                  <a:pt x="549992" y="819507"/>
                </a:lnTo>
                <a:lnTo>
                  <a:pt x="553811" y="821101"/>
                </a:lnTo>
                <a:lnTo>
                  <a:pt x="561267" y="821101"/>
                </a:lnTo>
                <a:lnTo>
                  <a:pt x="563973" y="820379"/>
                </a:lnTo>
                <a:lnTo>
                  <a:pt x="568844" y="817433"/>
                </a:lnTo>
                <a:lnTo>
                  <a:pt x="570798" y="815448"/>
                </a:lnTo>
                <a:lnTo>
                  <a:pt x="572241" y="812983"/>
                </a:lnTo>
                <a:lnTo>
                  <a:pt x="573745" y="810517"/>
                </a:lnTo>
                <a:lnTo>
                  <a:pt x="574496" y="807811"/>
                </a:lnTo>
                <a:lnTo>
                  <a:pt x="574496" y="800415"/>
                </a:lnTo>
                <a:lnTo>
                  <a:pt x="572903" y="796597"/>
                </a:lnTo>
                <a:lnTo>
                  <a:pt x="566529" y="790223"/>
                </a:lnTo>
                <a:lnTo>
                  <a:pt x="562710" y="788629"/>
                </a:lnTo>
                <a:close/>
              </a:path>
              <a:path w="574675" h="1443989">
                <a:moveTo>
                  <a:pt x="562710" y="685802"/>
                </a:moveTo>
                <a:lnTo>
                  <a:pt x="553811" y="685802"/>
                </a:lnTo>
                <a:lnTo>
                  <a:pt x="549992" y="687396"/>
                </a:lnTo>
                <a:lnTo>
                  <a:pt x="543618" y="693770"/>
                </a:lnTo>
                <a:lnTo>
                  <a:pt x="542025" y="697588"/>
                </a:lnTo>
                <a:lnTo>
                  <a:pt x="542025" y="706488"/>
                </a:lnTo>
                <a:lnTo>
                  <a:pt x="543618" y="710306"/>
                </a:lnTo>
                <a:lnTo>
                  <a:pt x="549992" y="716680"/>
                </a:lnTo>
                <a:lnTo>
                  <a:pt x="553811" y="718274"/>
                </a:lnTo>
                <a:lnTo>
                  <a:pt x="561267" y="718274"/>
                </a:lnTo>
                <a:lnTo>
                  <a:pt x="563973" y="717552"/>
                </a:lnTo>
                <a:lnTo>
                  <a:pt x="568844" y="714606"/>
                </a:lnTo>
                <a:lnTo>
                  <a:pt x="570798" y="712622"/>
                </a:lnTo>
                <a:lnTo>
                  <a:pt x="572241" y="710156"/>
                </a:lnTo>
                <a:lnTo>
                  <a:pt x="573745" y="707691"/>
                </a:lnTo>
                <a:lnTo>
                  <a:pt x="574496" y="704985"/>
                </a:lnTo>
                <a:lnTo>
                  <a:pt x="574496" y="697588"/>
                </a:lnTo>
                <a:lnTo>
                  <a:pt x="572903" y="693770"/>
                </a:lnTo>
                <a:lnTo>
                  <a:pt x="566529" y="687396"/>
                </a:lnTo>
                <a:lnTo>
                  <a:pt x="562710" y="685802"/>
                </a:lnTo>
                <a:close/>
              </a:path>
              <a:path w="574675" h="1443989">
                <a:moveTo>
                  <a:pt x="59436" y="1373124"/>
                </a:moveTo>
                <a:lnTo>
                  <a:pt x="38353" y="1373124"/>
                </a:lnTo>
                <a:lnTo>
                  <a:pt x="38353" y="1443990"/>
                </a:lnTo>
                <a:lnTo>
                  <a:pt x="191516" y="1443990"/>
                </a:lnTo>
                <a:lnTo>
                  <a:pt x="191516" y="1435608"/>
                </a:lnTo>
                <a:lnTo>
                  <a:pt x="59436" y="1435608"/>
                </a:lnTo>
                <a:lnTo>
                  <a:pt x="59436" y="1373124"/>
                </a:lnTo>
                <a:close/>
              </a:path>
              <a:path w="574675" h="1443989">
                <a:moveTo>
                  <a:pt x="191516" y="1426718"/>
                </a:moveTo>
                <a:lnTo>
                  <a:pt x="59436" y="1426718"/>
                </a:lnTo>
                <a:lnTo>
                  <a:pt x="59436" y="1435608"/>
                </a:lnTo>
                <a:lnTo>
                  <a:pt x="191516" y="1435608"/>
                </a:lnTo>
                <a:lnTo>
                  <a:pt x="191516" y="1426718"/>
                </a:lnTo>
                <a:close/>
              </a:path>
              <a:path w="574675" h="1443989">
                <a:moveTo>
                  <a:pt x="185928" y="1219708"/>
                </a:moveTo>
                <a:lnTo>
                  <a:pt x="164846" y="1219708"/>
                </a:lnTo>
                <a:lnTo>
                  <a:pt x="164846" y="1389633"/>
                </a:lnTo>
                <a:lnTo>
                  <a:pt x="185928" y="1389633"/>
                </a:lnTo>
                <a:lnTo>
                  <a:pt x="185928" y="1301496"/>
                </a:lnTo>
                <a:lnTo>
                  <a:pt x="171450" y="1301496"/>
                </a:lnTo>
                <a:lnTo>
                  <a:pt x="171450" y="1284224"/>
                </a:lnTo>
                <a:lnTo>
                  <a:pt x="185928" y="1284224"/>
                </a:lnTo>
                <a:lnTo>
                  <a:pt x="185928" y="1219708"/>
                </a:lnTo>
                <a:close/>
              </a:path>
              <a:path w="574675" h="1443989">
                <a:moveTo>
                  <a:pt x="29209" y="1234694"/>
                </a:moveTo>
                <a:lnTo>
                  <a:pt x="8381" y="1234694"/>
                </a:lnTo>
                <a:lnTo>
                  <a:pt x="8381" y="1350518"/>
                </a:lnTo>
                <a:lnTo>
                  <a:pt x="112014" y="1350518"/>
                </a:lnTo>
                <a:lnTo>
                  <a:pt x="112014" y="1333246"/>
                </a:lnTo>
                <a:lnTo>
                  <a:pt x="29209" y="1333246"/>
                </a:lnTo>
                <a:lnTo>
                  <a:pt x="29209" y="1291844"/>
                </a:lnTo>
                <a:lnTo>
                  <a:pt x="105409" y="1291844"/>
                </a:lnTo>
                <a:lnTo>
                  <a:pt x="105409" y="1284224"/>
                </a:lnTo>
                <a:lnTo>
                  <a:pt x="112014" y="1284224"/>
                </a:lnTo>
                <a:lnTo>
                  <a:pt x="112014" y="1275333"/>
                </a:lnTo>
                <a:lnTo>
                  <a:pt x="29209" y="1275333"/>
                </a:lnTo>
                <a:lnTo>
                  <a:pt x="29209" y="1234694"/>
                </a:lnTo>
                <a:close/>
              </a:path>
              <a:path w="574675" h="1443989">
                <a:moveTo>
                  <a:pt x="105409" y="1291844"/>
                </a:moveTo>
                <a:lnTo>
                  <a:pt x="91440" y="1291844"/>
                </a:lnTo>
                <a:lnTo>
                  <a:pt x="91440" y="1333246"/>
                </a:lnTo>
                <a:lnTo>
                  <a:pt x="112014" y="1333246"/>
                </a:lnTo>
                <a:lnTo>
                  <a:pt x="112014" y="1301496"/>
                </a:lnTo>
                <a:lnTo>
                  <a:pt x="105409" y="1301496"/>
                </a:lnTo>
                <a:lnTo>
                  <a:pt x="105409" y="1291844"/>
                </a:lnTo>
                <a:close/>
              </a:path>
              <a:path w="574675" h="1443989">
                <a:moveTo>
                  <a:pt x="112014" y="1284224"/>
                </a:moveTo>
                <a:lnTo>
                  <a:pt x="105409" y="1284224"/>
                </a:lnTo>
                <a:lnTo>
                  <a:pt x="105409" y="1301496"/>
                </a:lnTo>
                <a:lnTo>
                  <a:pt x="112014" y="1301496"/>
                </a:lnTo>
                <a:lnTo>
                  <a:pt x="112014" y="1284224"/>
                </a:lnTo>
                <a:close/>
              </a:path>
              <a:path w="574675" h="1443989">
                <a:moveTo>
                  <a:pt x="164846" y="1284224"/>
                </a:moveTo>
                <a:lnTo>
                  <a:pt x="112014" y="1284224"/>
                </a:lnTo>
                <a:lnTo>
                  <a:pt x="112014" y="1301496"/>
                </a:lnTo>
                <a:lnTo>
                  <a:pt x="164846" y="1301496"/>
                </a:lnTo>
                <a:lnTo>
                  <a:pt x="164846" y="1284224"/>
                </a:lnTo>
                <a:close/>
              </a:path>
              <a:path w="574675" h="1443989">
                <a:moveTo>
                  <a:pt x="185928" y="1284224"/>
                </a:moveTo>
                <a:lnTo>
                  <a:pt x="171450" y="1284224"/>
                </a:lnTo>
                <a:lnTo>
                  <a:pt x="171450" y="1301496"/>
                </a:lnTo>
                <a:lnTo>
                  <a:pt x="185928" y="1301496"/>
                </a:lnTo>
                <a:lnTo>
                  <a:pt x="185928" y="1284224"/>
                </a:lnTo>
                <a:close/>
              </a:path>
              <a:path w="574675" h="1443989">
                <a:moveTo>
                  <a:pt x="112014" y="1234694"/>
                </a:moveTo>
                <a:lnTo>
                  <a:pt x="91440" y="1234694"/>
                </a:lnTo>
                <a:lnTo>
                  <a:pt x="91440" y="1275333"/>
                </a:lnTo>
                <a:lnTo>
                  <a:pt x="112014" y="1275333"/>
                </a:lnTo>
                <a:lnTo>
                  <a:pt x="112014" y="1234694"/>
                </a:lnTo>
                <a:close/>
              </a:path>
              <a:path w="574675" h="1443989">
                <a:moveTo>
                  <a:pt x="324084" y="1252982"/>
                </a:moveTo>
                <a:lnTo>
                  <a:pt x="241026" y="1252982"/>
                </a:lnTo>
                <a:lnTo>
                  <a:pt x="241026" y="1270253"/>
                </a:lnTo>
                <a:lnTo>
                  <a:pt x="427462" y="1270253"/>
                </a:lnTo>
                <a:lnTo>
                  <a:pt x="427462" y="1263650"/>
                </a:lnTo>
                <a:lnTo>
                  <a:pt x="324084" y="1263650"/>
                </a:lnTo>
                <a:lnTo>
                  <a:pt x="324084" y="1252982"/>
                </a:lnTo>
                <a:close/>
              </a:path>
              <a:path w="574675" h="1443989">
                <a:moveTo>
                  <a:pt x="344912" y="1223263"/>
                </a:moveTo>
                <a:lnTo>
                  <a:pt x="324084" y="1223263"/>
                </a:lnTo>
                <a:lnTo>
                  <a:pt x="324084" y="1263650"/>
                </a:lnTo>
                <a:lnTo>
                  <a:pt x="344912" y="1263650"/>
                </a:lnTo>
                <a:lnTo>
                  <a:pt x="344912" y="1223263"/>
                </a:lnTo>
                <a:close/>
              </a:path>
              <a:path w="574675" h="1443989">
                <a:moveTo>
                  <a:pt x="427462" y="1252982"/>
                </a:moveTo>
                <a:lnTo>
                  <a:pt x="344912" y="1252982"/>
                </a:lnTo>
                <a:lnTo>
                  <a:pt x="344912" y="1263650"/>
                </a:lnTo>
                <a:lnTo>
                  <a:pt x="427462" y="1263650"/>
                </a:lnTo>
                <a:lnTo>
                  <a:pt x="427462" y="1252982"/>
                </a:lnTo>
                <a:close/>
              </a:path>
              <a:path w="574675" h="1443989">
                <a:moveTo>
                  <a:pt x="324084" y="1404874"/>
                </a:moveTo>
                <a:lnTo>
                  <a:pt x="230866" y="1404874"/>
                </a:lnTo>
                <a:lnTo>
                  <a:pt x="230866" y="1422400"/>
                </a:lnTo>
                <a:lnTo>
                  <a:pt x="438892" y="1422400"/>
                </a:lnTo>
                <a:lnTo>
                  <a:pt x="438892" y="1411732"/>
                </a:lnTo>
                <a:lnTo>
                  <a:pt x="324084" y="1411732"/>
                </a:lnTo>
                <a:lnTo>
                  <a:pt x="324084" y="1404874"/>
                </a:lnTo>
                <a:close/>
              </a:path>
              <a:path w="574675" h="1443989">
                <a:moveTo>
                  <a:pt x="324084" y="1372169"/>
                </a:moveTo>
                <a:lnTo>
                  <a:pt x="324084" y="1411732"/>
                </a:lnTo>
                <a:lnTo>
                  <a:pt x="344912" y="1411732"/>
                </a:lnTo>
                <a:lnTo>
                  <a:pt x="344912" y="1373124"/>
                </a:lnTo>
                <a:lnTo>
                  <a:pt x="334244" y="1373124"/>
                </a:lnTo>
                <a:lnTo>
                  <a:pt x="324084" y="1372169"/>
                </a:lnTo>
                <a:close/>
              </a:path>
              <a:path w="574675" h="1443989">
                <a:moveTo>
                  <a:pt x="438892" y="1404874"/>
                </a:moveTo>
                <a:lnTo>
                  <a:pt x="344912" y="1404874"/>
                </a:lnTo>
                <a:lnTo>
                  <a:pt x="344912" y="1411732"/>
                </a:lnTo>
                <a:lnTo>
                  <a:pt x="438892" y="1411732"/>
                </a:lnTo>
                <a:lnTo>
                  <a:pt x="438892" y="1404874"/>
                </a:lnTo>
                <a:close/>
              </a:path>
              <a:path w="574675" h="1443989">
                <a:moveTo>
                  <a:pt x="344912" y="1368552"/>
                </a:moveTo>
                <a:lnTo>
                  <a:pt x="324084" y="1368552"/>
                </a:lnTo>
                <a:lnTo>
                  <a:pt x="324084" y="1372169"/>
                </a:lnTo>
                <a:lnTo>
                  <a:pt x="334244" y="1373124"/>
                </a:lnTo>
                <a:lnTo>
                  <a:pt x="344912" y="1372126"/>
                </a:lnTo>
                <a:lnTo>
                  <a:pt x="344912" y="1368552"/>
                </a:lnTo>
                <a:close/>
              </a:path>
              <a:path w="574675" h="1443989">
                <a:moveTo>
                  <a:pt x="344912" y="1372126"/>
                </a:moveTo>
                <a:lnTo>
                  <a:pt x="334244" y="1373124"/>
                </a:lnTo>
                <a:lnTo>
                  <a:pt x="344912" y="1373124"/>
                </a:lnTo>
                <a:lnTo>
                  <a:pt x="344912" y="1372126"/>
                </a:lnTo>
                <a:close/>
              </a:path>
              <a:path w="574675" h="1443989">
                <a:moveTo>
                  <a:pt x="334244" y="1285747"/>
                </a:moveTo>
                <a:lnTo>
                  <a:pt x="303033" y="1288680"/>
                </a:lnTo>
                <a:lnTo>
                  <a:pt x="279443" y="1297209"/>
                </a:lnTo>
                <a:lnTo>
                  <a:pt x="264521" y="1310929"/>
                </a:lnTo>
                <a:lnTo>
                  <a:pt x="259314" y="1329436"/>
                </a:lnTo>
                <a:lnTo>
                  <a:pt x="264521" y="1347942"/>
                </a:lnTo>
                <a:lnTo>
                  <a:pt x="279443" y="1361662"/>
                </a:lnTo>
                <a:lnTo>
                  <a:pt x="303033" y="1370191"/>
                </a:lnTo>
                <a:lnTo>
                  <a:pt x="324084" y="1372169"/>
                </a:lnTo>
                <a:lnTo>
                  <a:pt x="324084" y="1368552"/>
                </a:lnTo>
                <a:lnTo>
                  <a:pt x="370149" y="1368552"/>
                </a:lnTo>
                <a:lnTo>
                  <a:pt x="389266" y="1361662"/>
                </a:lnTo>
                <a:lnTo>
                  <a:pt x="395044" y="1356360"/>
                </a:lnTo>
                <a:lnTo>
                  <a:pt x="334244" y="1356360"/>
                </a:lnTo>
                <a:lnTo>
                  <a:pt x="311792" y="1354546"/>
                </a:lnTo>
                <a:lnTo>
                  <a:pt x="294842" y="1349279"/>
                </a:lnTo>
                <a:lnTo>
                  <a:pt x="284130" y="1340822"/>
                </a:lnTo>
                <a:lnTo>
                  <a:pt x="280396" y="1329436"/>
                </a:lnTo>
                <a:lnTo>
                  <a:pt x="284130" y="1318009"/>
                </a:lnTo>
                <a:lnTo>
                  <a:pt x="294842" y="1309465"/>
                </a:lnTo>
                <a:lnTo>
                  <a:pt x="311792" y="1304111"/>
                </a:lnTo>
                <a:lnTo>
                  <a:pt x="334244" y="1302258"/>
                </a:lnTo>
                <a:lnTo>
                  <a:pt x="394767" y="1302258"/>
                </a:lnTo>
                <a:lnTo>
                  <a:pt x="389266" y="1297209"/>
                </a:lnTo>
                <a:lnTo>
                  <a:pt x="365601" y="1288680"/>
                </a:lnTo>
                <a:lnTo>
                  <a:pt x="334244" y="1285747"/>
                </a:lnTo>
                <a:close/>
              </a:path>
              <a:path w="574675" h="1443989">
                <a:moveTo>
                  <a:pt x="370149" y="1368552"/>
                </a:moveTo>
                <a:lnTo>
                  <a:pt x="344912" y="1368552"/>
                </a:lnTo>
                <a:lnTo>
                  <a:pt x="344912" y="1372126"/>
                </a:lnTo>
                <a:lnTo>
                  <a:pt x="365601" y="1370191"/>
                </a:lnTo>
                <a:lnTo>
                  <a:pt x="370149" y="1368552"/>
                </a:lnTo>
                <a:close/>
              </a:path>
              <a:path w="574675" h="1443989">
                <a:moveTo>
                  <a:pt x="394767" y="1302258"/>
                </a:moveTo>
                <a:lnTo>
                  <a:pt x="334244" y="1302258"/>
                </a:lnTo>
                <a:lnTo>
                  <a:pt x="356802" y="1304111"/>
                </a:lnTo>
                <a:lnTo>
                  <a:pt x="373741" y="1309465"/>
                </a:lnTo>
                <a:lnTo>
                  <a:pt x="384393" y="1318009"/>
                </a:lnTo>
                <a:lnTo>
                  <a:pt x="388092" y="1329436"/>
                </a:lnTo>
                <a:lnTo>
                  <a:pt x="384393" y="1340822"/>
                </a:lnTo>
                <a:lnTo>
                  <a:pt x="373741" y="1349279"/>
                </a:lnTo>
                <a:lnTo>
                  <a:pt x="356802" y="1354546"/>
                </a:lnTo>
                <a:lnTo>
                  <a:pt x="334244" y="1356360"/>
                </a:lnTo>
                <a:lnTo>
                  <a:pt x="395044" y="1356360"/>
                </a:lnTo>
                <a:lnTo>
                  <a:pt x="404217" y="1347942"/>
                </a:lnTo>
                <a:lnTo>
                  <a:pt x="409428" y="1329436"/>
                </a:lnTo>
                <a:lnTo>
                  <a:pt x="404217" y="1310929"/>
                </a:lnTo>
                <a:lnTo>
                  <a:pt x="394767" y="1302258"/>
                </a:lnTo>
                <a:close/>
              </a:path>
              <a:path w="574675" h="1443989">
                <a:moveTo>
                  <a:pt x="562710" y="1398229"/>
                </a:moveTo>
                <a:lnTo>
                  <a:pt x="553811" y="1398229"/>
                </a:lnTo>
                <a:lnTo>
                  <a:pt x="549992" y="1399823"/>
                </a:lnTo>
                <a:lnTo>
                  <a:pt x="543618" y="1406197"/>
                </a:lnTo>
                <a:lnTo>
                  <a:pt x="542025" y="1410015"/>
                </a:lnTo>
                <a:lnTo>
                  <a:pt x="542025" y="1418915"/>
                </a:lnTo>
                <a:lnTo>
                  <a:pt x="543618" y="1422733"/>
                </a:lnTo>
                <a:lnTo>
                  <a:pt x="549992" y="1429107"/>
                </a:lnTo>
                <a:lnTo>
                  <a:pt x="553811" y="1430701"/>
                </a:lnTo>
                <a:lnTo>
                  <a:pt x="561267" y="1430701"/>
                </a:lnTo>
                <a:lnTo>
                  <a:pt x="563973" y="1429979"/>
                </a:lnTo>
                <a:lnTo>
                  <a:pt x="568844" y="1427033"/>
                </a:lnTo>
                <a:lnTo>
                  <a:pt x="570798" y="1425048"/>
                </a:lnTo>
                <a:lnTo>
                  <a:pt x="572241" y="1422583"/>
                </a:lnTo>
                <a:lnTo>
                  <a:pt x="573745" y="1420117"/>
                </a:lnTo>
                <a:lnTo>
                  <a:pt x="574496" y="1417411"/>
                </a:lnTo>
                <a:lnTo>
                  <a:pt x="574496" y="1410015"/>
                </a:lnTo>
                <a:lnTo>
                  <a:pt x="572903" y="1406197"/>
                </a:lnTo>
                <a:lnTo>
                  <a:pt x="566529" y="1399823"/>
                </a:lnTo>
                <a:lnTo>
                  <a:pt x="562710" y="1398229"/>
                </a:lnTo>
                <a:close/>
              </a:path>
              <a:path w="574675" h="1443989">
                <a:moveTo>
                  <a:pt x="562710" y="1295402"/>
                </a:moveTo>
                <a:lnTo>
                  <a:pt x="553811" y="1295402"/>
                </a:lnTo>
                <a:lnTo>
                  <a:pt x="549992" y="1296996"/>
                </a:lnTo>
                <a:lnTo>
                  <a:pt x="543618" y="1303370"/>
                </a:lnTo>
                <a:lnTo>
                  <a:pt x="542025" y="1307188"/>
                </a:lnTo>
                <a:lnTo>
                  <a:pt x="542025" y="1316088"/>
                </a:lnTo>
                <a:lnTo>
                  <a:pt x="543618" y="1319906"/>
                </a:lnTo>
                <a:lnTo>
                  <a:pt x="549992" y="1326280"/>
                </a:lnTo>
                <a:lnTo>
                  <a:pt x="553811" y="1327874"/>
                </a:lnTo>
                <a:lnTo>
                  <a:pt x="561267" y="1327874"/>
                </a:lnTo>
                <a:lnTo>
                  <a:pt x="563973" y="1327152"/>
                </a:lnTo>
                <a:lnTo>
                  <a:pt x="568844" y="1324206"/>
                </a:lnTo>
                <a:lnTo>
                  <a:pt x="570798" y="1322222"/>
                </a:lnTo>
                <a:lnTo>
                  <a:pt x="572241" y="1319756"/>
                </a:lnTo>
                <a:lnTo>
                  <a:pt x="573745" y="1317291"/>
                </a:lnTo>
                <a:lnTo>
                  <a:pt x="574496" y="1314585"/>
                </a:lnTo>
                <a:lnTo>
                  <a:pt x="574496" y="1307188"/>
                </a:lnTo>
                <a:lnTo>
                  <a:pt x="572903" y="1303370"/>
                </a:lnTo>
                <a:lnTo>
                  <a:pt x="566529" y="1296996"/>
                </a:lnTo>
                <a:lnTo>
                  <a:pt x="562710" y="1295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7" name="object 27"/>
          <p:cNvSpPr/>
          <p:nvPr/>
        </p:nvSpPr>
        <p:spPr>
          <a:xfrm>
            <a:off x="11595100" y="2159000"/>
            <a:ext cx="317500" cy="355600"/>
          </a:xfrm>
          <a:custGeom>
            <a:avLst/>
            <a:gdLst/>
            <a:rect l="l" t="t" r="r" b="b"/>
            <a:pathLst>
              <a:path w="317500" h="355600">
                <a:moveTo>
                  <a:pt x="317500" y="0"/>
                </a:moveTo>
                <a:lnTo>
                  <a:pt x="0" y="0"/>
                </a:lnTo>
                <a:lnTo>
                  <a:pt x="0" y="355600"/>
                </a:lnTo>
                <a:lnTo>
                  <a:pt x="317500" y="355600"/>
                </a:lnTo>
                <a:lnTo>
                  <a:pt x="317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28" name="object 28"/>
          <p:cNvGrpSpPr/>
          <p:nvPr/>
        </p:nvGrpSpPr>
        <p:grpSpPr>
          <a:xfrm rot="0">
            <a:off x="11595100" y="2794000"/>
            <a:ext cx="317500" cy="355600"/>
            <a:chOff x="11595100" y="2794000"/>
            <a:chExt cx="317500" cy="355600"/>
          </a:xfrm>
        </p:grpSpPr>
        <p:sp>
          <p:nvSpPr>
            <p:cNvPr id="29" name="object 29"/>
            <p:cNvSpPr/>
            <p:nvPr/>
          </p:nvSpPr>
          <p:spPr>
            <a:xfrm>
              <a:off x="11595100" y="2794000"/>
              <a:ext cx="317500" cy="355600"/>
            </a:xfrm>
            <a:custGeom>
              <a:avLst/>
              <a:gdLst/>
              <a:rect l="l" t="t" r="r" b="b"/>
              <a:pathLst>
                <a:path w="317500" h="355600">
                  <a:moveTo>
                    <a:pt x="317500" y="0"/>
                  </a:moveTo>
                  <a:lnTo>
                    <a:pt x="0" y="0"/>
                  </a:lnTo>
                  <a:lnTo>
                    <a:pt x="0" y="355600"/>
                  </a:lnTo>
                  <a:lnTo>
                    <a:pt x="317500" y="355600"/>
                  </a:lnTo>
                  <a:lnTo>
                    <a:pt x="31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pic>
          <p:nvPicPr>
            <p:cNvPr id="30" name="object 30"/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1595100" y="2908300"/>
              <a:ext cx="279399" cy="165100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 rotWithShape="1">
          <a:blip r:embed="rId9"/>
          <a:stretch>
            <a:fillRect/>
          </a:stretch>
        </p:blipFill>
        <p:spPr>
          <a:xfrm>
            <a:off x="1803400" y="406400"/>
            <a:ext cx="2463800" cy="698500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12496800" y="3467100"/>
            <a:ext cx="2616200" cy="292100"/>
          </a:xfrm>
          <a:custGeom>
            <a:avLst/>
            <a:gdLst/>
            <a:rect l="l" t="t" r="r" b="b"/>
            <a:pathLst>
              <a:path w="2616200" h="292100">
                <a:moveTo>
                  <a:pt x="2489200" y="0"/>
                </a:moveTo>
                <a:lnTo>
                  <a:pt x="127000" y="0"/>
                </a:lnTo>
                <a:lnTo>
                  <a:pt x="77565" y="9980"/>
                </a:lnTo>
                <a:lnTo>
                  <a:pt x="37197" y="37197"/>
                </a:lnTo>
                <a:lnTo>
                  <a:pt x="9980" y="77565"/>
                </a:lnTo>
                <a:lnTo>
                  <a:pt x="0" y="127000"/>
                </a:lnTo>
                <a:lnTo>
                  <a:pt x="0" y="165100"/>
                </a:lnTo>
                <a:lnTo>
                  <a:pt x="9980" y="214534"/>
                </a:lnTo>
                <a:lnTo>
                  <a:pt x="37197" y="254902"/>
                </a:lnTo>
                <a:lnTo>
                  <a:pt x="77565" y="282119"/>
                </a:lnTo>
                <a:lnTo>
                  <a:pt x="127000" y="292100"/>
                </a:lnTo>
                <a:lnTo>
                  <a:pt x="2489200" y="292100"/>
                </a:lnTo>
                <a:lnTo>
                  <a:pt x="2538634" y="282119"/>
                </a:lnTo>
                <a:lnTo>
                  <a:pt x="2579002" y="254902"/>
                </a:lnTo>
                <a:lnTo>
                  <a:pt x="2606219" y="214534"/>
                </a:lnTo>
                <a:lnTo>
                  <a:pt x="2616200" y="165100"/>
                </a:lnTo>
                <a:lnTo>
                  <a:pt x="2616200" y="127000"/>
                </a:lnTo>
                <a:lnTo>
                  <a:pt x="2606219" y="77565"/>
                </a:lnTo>
                <a:lnTo>
                  <a:pt x="2579002" y="37197"/>
                </a:lnTo>
                <a:lnTo>
                  <a:pt x="2538634" y="9980"/>
                </a:lnTo>
                <a:lnTo>
                  <a:pt x="2489200" y="0"/>
                </a:lnTo>
                <a:close/>
              </a:path>
            </a:pathLst>
          </a:custGeom>
          <a:solidFill>
            <a:srgbClr val="c6f9c3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3" name="object 33"/>
          <p:cNvSpPr/>
          <p:nvPr/>
        </p:nvSpPr>
        <p:spPr>
          <a:xfrm>
            <a:off x="12496800" y="4064000"/>
            <a:ext cx="2616200" cy="292100"/>
          </a:xfrm>
          <a:custGeom>
            <a:avLst/>
            <a:gdLst/>
            <a:rect l="l" t="t" r="r" b="b"/>
            <a:pathLst>
              <a:path w="2616200" h="292100">
                <a:moveTo>
                  <a:pt x="2489200" y="0"/>
                </a:moveTo>
                <a:lnTo>
                  <a:pt x="127000" y="0"/>
                </a:lnTo>
                <a:lnTo>
                  <a:pt x="77565" y="9980"/>
                </a:lnTo>
                <a:lnTo>
                  <a:pt x="37197" y="37197"/>
                </a:lnTo>
                <a:lnTo>
                  <a:pt x="9980" y="77565"/>
                </a:lnTo>
                <a:lnTo>
                  <a:pt x="0" y="127000"/>
                </a:lnTo>
                <a:lnTo>
                  <a:pt x="0" y="165100"/>
                </a:lnTo>
                <a:lnTo>
                  <a:pt x="9980" y="214534"/>
                </a:lnTo>
                <a:lnTo>
                  <a:pt x="37197" y="254902"/>
                </a:lnTo>
                <a:lnTo>
                  <a:pt x="77565" y="282119"/>
                </a:lnTo>
                <a:lnTo>
                  <a:pt x="127000" y="292100"/>
                </a:lnTo>
                <a:lnTo>
                  <a:pt x="2489200" y="292100"/>
                </a:lnTo>
                <a:lnTo>
                  <a:pt x="2538634" y="282119"/>
                </a:lnTo>
                <a:lnTo>
                  <a:pt x="2579002" y="254902"/>
                </a:lnTo>
                <a:lnTo>
                  <a:pt x="2606219" y="214534"/>
                </a:lnTo>
                <a:lnTo>
                  <a:pt x="2616200" y="165100"/>
                </a:lnTo>
                <a:lnTo>
                  <a:pt x="2616200" y="127000"/>
                </a:lnTo>
                <a:lnTo>
                  <a:pt x="2606219" y="77565"/>
                </a:lnTo>
                <a:lnTo>
                  <a:pt x="2579002" y="37197"/>
                </a:lnTo>
                <a:lnTo>
                  <a:pt x="2538634" y="9980"/>
                </a:lnTo>
                <a:lnTo>
                  <a:pt x="2489200" y="0"/>
                </a:lnTo>
                <a:close/>
              </a:path>
            </a:pathLst>
          </a:custGeom>
          <a:solidFill>
            <a:srgbClr val="c6f9c3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4" name="object 34"/>
          <p:cNvSpPr/>
          <p:nvPr/>
        </p:nvSpPr>
        <p:spPr>
          <a:xfrm>
            <a:off x="12496800" y="4660900"/>
            <a:ext cx="2616200" cy="292100"/>
          </a:xfrm>
          <a:custGeom>
            <a:avLst/>
            <a:gdLst/>
            <a:rect l="l" t="t" r="r" b="b"/>
            <a:pathLst>
              <a:path w="2616200" h="292100">
                <a:moveTo>
                  <a:pt x="2489200" y="0"/>
                </a:moveTo>
                <a:lnTo>
                  <a:pt x="127000" y="0"/>
                </a:lnTo>
                <a:lnTo>
                  <a:pt x="77565" y="9980"/>
                </a:lnTo>
                <a:lnTo>
                  <a:pt x="37197" y="37197"/>
                </a:lnTo>
                <a:lnTo>
                  <a:pt x="9980" y="77565"/>
                </a:lnTo>
                <a:lnTo>
                  <a:pt x="0" y="127000"/>
                </a:lnTo>
                <a:lnTo>
                  <a:pt x="0" y="165100"/>
                </a:lnTo>
                <a:lnTo>
                  <a:pt x="9980" y="214534"/>
                </a:lnTo>
                <a:lnTo>
                  <a:pt x="37197" y="254902"/>
                </a:lnTo>
                <a:lnTo>
                  <a:pt x="77565" y="282119"/>
                </a:lnTo>
                <a:lnTo>
                  <a:pt x="127000" y="292100"/>
                </a:lnTo>
                <a:lnTo>
                  <a:pt x="2489200" y="292100"/>
                </a:lnTo>
                <a:lnTo>
                  <a:pt x="2538634" y="282119"/>
                </a:lnTo>
                <a:lnTo>
                  <a:pt x="2579002" y="254902"/>
                </a:lnTo>
                <a:lnTo>
                  <a:pt x="2606219" y="214534"/>
                </a:lnTo>
                <a:lnTo>
                  <a:pt x="2616200" y="165100"/>
                </a:lnTo>
                <a:lnTo>
                  <a:pt x="2616200" y="127000"/>
                </a:lnTo>
                <a:lnTo>
                  <a:pt x="2606219" y="77565"/>
                </a:lnTo>
                <a:lnTo>
                  <a:pt x="2579002" y="37197"/>
                </a:lnTo>
                <a:lnTo>
                  <a:pt x="2538634" y="9980"/>
                </a:lnTo>
                <a:lnTo>
                  <a:pt x="2489200" y="0"/>
                </a:lnTo>
                <a:close/>
              </a:path>
            </a:pathLst>
          </a:custGeom>
          <a:solidFill>
            <a:srgbClr val="c6f9c3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9418" y="746455"/>
            <a:ext cx="8046170" cy="60717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35000" y="1828800"/>
            <a:ext cx="15151100" cy="7815580"/>
            <a:chOff x="635000" y="1828800"/>
            <a:chExt cx="15151100" cy="78155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000" y="1828800"/>
              <a:ext cx="7874000" cy="78150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18400" y="2057400"/>
              <a:ext cx="736600" cy="889000"/>
            </a:xfrm>
            <a:custGeom>
              <a:avLst/>
              <a:gdLst/>
              <a:ahLst/>
              <a:cxnLst/>
              <a:rect l="l" t="t" r="r" b="b"/>
              <a:pathLst>
                <a:path w="736600" h="889000">
                  <a:moveTo>
                    <a:pt x="736600" y="0"/>
                  </a:moveTo>
                  <a:lnTo>
                    <a:pt x="0" y="0"/>
                  </a:lnTo>
                  <a:lnTo>
                    <a:pt x="0" y="889000"/>
                  </a:lnTo>
                  <a:lnTo>
                    <a:pt x="736600" y="88900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09000" y="2578100"/>
              <a:ext cx="7277100" cy="6883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5400" y="2082800"/>
            <a:ext cx="11112500" cy="685800"/>
            <a:chOff x="2565400" y="2082800"/>
            <a:chExt cx="11112500" cy="685800"/>
          </a:xfrm>
        </p:grpSpPr>
        <p:sp>
          <p:nvSpPr>
            <p:cNvPr id="3" name="object 3"/>
            <p:cNvSpPr/>
            <p:nvPr/>
          </p:nvSpPr>
          <p:spPr>
            <a:xfrm>
              <a:off x="2997200" y="2082800"/>
              <a:ext cx="10680700" cy="685800"/>
            </a:xfrm>
            <a:custGeom>
              <a:avLst/>
              <a:gdLst/>
              <a:ahLst/>
              <a:cxnLst/>
              <a:rect l="l" t="t" r="r" b="b"/>
              <a:pathLst>
                <a:path w="10680700" h="685800">
                  <a:moveTo>
                    <a:pt x="106807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680700" y="685800"/>
                  </a:lnTo>
                  <a:lnTo>
                    <a:pt x="10680700" y="0"/>
                  </a:lnTo>
                  <a:close/>
                </a:path>
              </a:pathLst>
            </a:custGeom>
            <a:solidFill>
              <a:srgbClr val="C7F8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565400" y="2082800"/>
              <a:ext cx="431800" cy="685800"/>
            </a:xfrm>
            <a:custGeom>
              <a:avLst/>
              <a:gdLst/>
              <a:ahLst/>
              <a:cxnLst/>
              <a:rect l="l" t="t" r="r" b="b"/>
              <a:pathLst>
                <a:path w="431800" h="685800">
                  <a:moveTo>
                    <a:pt x="431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431800" y="6858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F219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700034" y="2237612"/>
              <a:ext cx="3223895" cy="345440"/>
            </a:xfrm>
            <a:custGeom>
              <a:avLst/>
              <a:gdLst/>
              <a:ahLst/>
              <a:cxnLst/>
              <a:rect l="l" t="t" r="r" b="b"/>
              <a:pathLst>
                <a:path w="3223895" h="345439">
                  <a:moveTo>
                    <a:pt x="140208" y="235839"/>
                  </a:moveTo>
                  <a:lnTo>
                    <a:pt x="41910" y="235839"/>
                  </a:lnTo>
                  <a:lnTo>
                    <a:pt x="41910" y="340233"/>
                  </a:lnTo>
                  <a:lnTo>
                    <a:pt x="272415" y="340233"/>
                  </a:lnTo>
                  <a:lnTo>
                    <a:pt x="272415" y="314706"/>
                  </a:lnTo>
                  <a:lnTo>
                    <a:pt x="72770" y="314706"/>
                  </a:lnTo>
                  <a:lnTo>
                    <a:pt x="72770" y="261366"/>
                  </a:lnTo>
                  <a:lnTo>
                    <a:pt x="272415" y="261366"/>
                  </a:lnTo>
                  <a:lnTo>
                    <a:pt x="272415" y="246888"/>
                  </a:lnTo>
                  <a:lnTo>
                    <a:pt x="140208" y="246888"/>
                  </a:lnTo>
                  <a:lnTo>
                    <a:pt x="140208" y="235839"/>
                  </a:lnTo>
                  <a:close/>
                </a:path>
                <a:path w="3223895" h="345439">
                  <a:moveTo>
                    <a:pt x="272415" y="261366"/>
                  </a:moveTo>
                  <a:lnTo>
                    <a:pt x="241553" y="261366"/>
                  </a:lnTo>
                  <a:lnTo>
                    <a:pt x="241553" y="314706"/>
                  </a:lnTo>
                  <a:lnTo>
                    <a:pt x="272415" y="314706"/>
                  </a:lnTo>
                  <a:lnTo>
                    <a:pt x="272415" y="261366"/>
                  </a:lnTo>
                  <a:close/>
                </a:path>
                <a:path w="3223895" h="345439">
                  <a:moveTo>
                    <a:pt x="171830" y="185928"/>
                  </a:moveTo>
                  <a:lnTo>
                    <a:pt x="140208" y="185928"/>
                  </a:lnTo>
                  <a:lnTo>
                    <a:pt x="140208" y="246888"/>
                  </a:lnTo>
                  <a:lnTo>
                    <a:pt x="171830" y="246888"/>
                  </a:lnTo>
                  <a:lnTo>
                    <a:pt x="171830" y="185928"/>
                  </a:lnTo>
                  <a:close/>
                </a:path>
                <a:path w="3223895" h="345439">
                  <a:moveTo>
                    <a:pt x="272415" y="235839"/>
                  </a:moveTo>
                  <a:lnTo>
                    <a:pt x="171830" y="235839"/>
                  </a:lnTo>
                  <a:lnTo>
                    <a:pt x="171830" y="246888"/>
                  </a:lnTo>
                  <a:lnTo>
                    <a:pt x="272415" y="246888"/>
                  </a:lnTo>
                  <a:lnTo>
                    <a:pt x="272415" y="235839"/>
                  </a:lnTo>
                  <a:close/>
                </a:path>
                <a:path w="3223895" h="345439">
                  <a:moveTo>
                    <a:pt x="312420" y="175260"/>
                  </a:moveTo>
                  <a:lnTo>
                    <a:pt x="0" y="175260"/>
                  </a:lnTo>
                  <a:lnTo>
                    <a:pt x="0" y="200787"/>
                  </a:lnTo>
                  <a:lnTo>
                    <a:pt x="140208" y="200787"/>
                  </a:lnTo>
                  <a:lnTo>
                    <a:pt x="140208" y="185928"/>
                  </a:lnTo>
                  <a:lnTo>
                    <a:pt x="312420" y="185928"/>
                  </a:lnTo>
                  <a:lnTo>
                    <a:pt x="312420" y="175260"/>
                  </a:lnTo>
                  <a:close/>
                </a:path>
                <a:path w="3223895" h="345439">
                  <a:moveTo>
                    <a:pt x="312420" y="185928"/>
                  </a:moveTo>
                  <a:lnTo>
                    <a:pt x="171830" y="185928"/>
                  </a:lnTo>
                  <a:lnTo>
                    <a:pt x="171830" y="200787"/>
                  </a:lnTo>
                  <a:lnTo>
                    <a:pt x="312420" y="200787"/>
                  </a:lnTo>
                  <a:lnTo>
                    <a:pt x="312420" y="185928"/>
                  </a:lnTo>
                  <a:close/>
                </a:path>
                <a:path w="3223895" h="345439">
                  <a:moveTo>
                    <a:pt x="272034" y="8000"/>
                  </a:moveTo>
                  <a:lnTo>
                    <a:pt x="39623" y="8000"/>
                  </a:lnTo>
                  <a:lnTo>
                    <a:pt x="39623" y="33147"/>
                  </a:lnTo>
                  <a:lnTo>
                    <a:pt x="241172" y="33147"/>
                  </a:lnTo>
                  <a:lnTo>
                    <a:pt x="241172" y="66293"/>
                  </a:lnTo>
                  <a:lnTo>
                    <a:pt x="40385" y="66293"/>
                  </a:lnTo>
                  <a:lnTo>
                    <a:pt x="40385" y="148209"/>
                  </a:lnTo>
                  <a:lnTo>
                    <a:pt x="279653" y="148209"/>
                  </a:lnTo>
                  <a:lnTo>
                    <a:pt x="279653" y="135255"/>
                  </a:lnTo>
                  <a:lnTo>
                    <a:pt x="71627" y="135255"/>
                  </a:lnTo>
                  <a:lnTo>
                    <a:pt x="71627" y="89535"/>
                  </a:lnTo>
                  <a:lnTo>
                    <a:pt x="272034" y="89535"/>
                  </a:lnTo>
                  <a:lnTo>
                    <a:pt x="272034" y="8000"/>
                  </a:lnTo>
                  <a:close/>
                </a:path>
                <a:path w="3223895" h="345439">
                  <a:moveTo>
                    <a:pt x="279653" y="123444"/>
                  </a:moveTo>
                  <a:lnTo>
                    <a:pt x="71627" y="123444"/>
                  </a:lnTo>
                  <a:lnTo>
                    <a:pt x="71627" y="135255"/>
                  </a:lnTo>
                  <a:lnTo>
                    <a:pt x="279653" y="135255"/>
                  </a:lnTo>
                  <a:lnTo>
                    <a:pt x="279653" y="123444"/>
                  </a:lnTo>
                  <a:close/>
                </a:path>
                <a:path w="3223895" h="345439">
                  <a:moveTo>
                    <a:pt x="574899" y="7620"/>
                  </a:moveTo>
                  <a:lnTo>
                    <a:pt x="544800" y="7620"/>
                  </a:lnTo>
                  <a:lnTo>
                    <a:pt x="544800" y="327660"/>
                  </a:lnTo>
                  <a:lnTo>
                    <a:pt x="574899" y="327660"/>
                  </a:lnTo>
                  <a:lnTo>
                    <a:pt x="574899" y="156210"/>
                  </a:lnTo>
                  <a:lnTo>
                    <a:pt x="557754" y="156210"/>
                  </a:lnTo>
                  <a:lnTo>
                    <a:pt x="557754" y="129921"/>
                  </a:lnTo>
                  <a:lnTo>
                    <a:pt x="574899" y="129921"/>
                  </a:lnTo>
                  <a:lnTo>
                    <a:pt x="574899" y="7620"/>
                  </a:lnTo>
                  <a:close/>
                </a:path>
                <a:path w="3223895" h="345439">
                  <a:moveTo>
                    <a:pt x="494508" y="40005"/>
                  </a:moveTo>
                  <a:lnTo>
                    <a:pt x="363063" y="40005"/>
                  </a:lnTo>
                  <a:lnTo>
                    <a:pt x="363063" y="252603"/>
                  </a:lnTo>
                  <a:lnTo>
                    <a:pt x="494508" y="252603"/>
                  </a:lnTo>
                  <a:lnTo>
                    <a:pt x="494508" y="227457"/>
                  </a:lnTo>
                  <a:lnTo>
                    <a:pt x="392781" y="227457"/>
                  </a:lnTo>
                  <a:lnTo>
                    <a:pt x="392781" y="65151"/>
                  </a:lnTo>
                  <a:lnTo>
                    <a:pt x="494508" y="65151"/>
                  </a:lnTo>
                  <a:lnTo>
                    <a:pt x="494508" y="40005"/>
                  </a:lnTo>
                  <a:close/>
                </a:path>
                <a:path w="3223895" h="345439">
                  <a:moveTo>
                    <a:pt x="494508" y="65151"/>
                  </a:moveTo>
                  <a:lnTo>
                    <a:pt x="464790" y="65151"/>
                  </a:lnTo>
                  <a:lnTo>
                    <a:pt x="464790" y="227457"/>
                  </a:lnTo>
                  <a:lnTo>
                    <a:pt x="494508" y="227457"/>
                  </a:lnTo>
                  <a:lnTo>
                    <a:pt x="494508" y="156210"/>
                  </a:lnTo>
                  <a:lnTo>
                    <a:pt x="478506" y="156210"/>
                  </a:lnTo>
                  <a:lnTo>
                    <a:pt x="478506" y="129921"/>
                  </a:lnTo>
                  <a:lnTo>
                    <a:pt x="494508" y="129921"/>
                  </a:lnTo>
                  <a:lnTo>
                    <a:pt x="494508" y="65151"/>
                  </a:lnTo>
                  <a:close/>
                </a:path>
                <a:path w="3223895" h="345439">
                  <a:moveTo>
                    <a:pt x="494508" y="129921"/>
                  </a:moveTo>
                  <a:lnTo>
                    <a:pt x="478506" y="129921"/>
                  </a:lnTo>
                  <a:lnTo>
                    <a:pt x="478506" y="156210"/>
                  </a:lnTo>
                  <a:lnTo>
                    <a:pt x="494508" y="156210"/>
                  </a:lnTo>
                  <a:lnTo>
                    <a:pt x="494508" y="129921"/>
                  </a:lnTo>
                  <a:close/>
                </a:path>
                <a:path w="3223895" h="345439">
                  <a:moveTo>
                    <a:pt x="544800" y="129921"/>
                  </a:moveTo>
                  <a:lnTo>
                    <a:pt x="494508" y="129921"/>
                  </a:lnTo>
                  <a:lnTo>
                    <a:pt x="494508" y="156210"/>
                  </a:lnTo>
                  <a:lnTo>
                    <a:pt x="544800" y="156210"/>
                  </a:lnTo>
                  <a:lnTo>
                    <a:pt x="544800" y="129921"/>
                  </a:lnTo>
                  <a:close/>
                </a:path>
                <a:path w="3223895" h="345439">
                  <a:moveTo>
                    <a:pt x="574899" y="129921"/>
                  </a:moveTo>
                  <a:lnTo>
                    <a:pt x="557754" y="129921"/>
                  </a:lnTo>
                  <a:lnTo>
                    <a:pt x="557754" y="156210"/>
                  </a:lnTo>
                  <a:lnTo>
                    <a:pt x="574899" y="156210"/>
                  </a:lnTo>
                  <a:lnTo>
                    <a:pt x="574899" y="129921"/>
                  </a:lnTo>
                  <a:close/>
                </a:path>
                <a:path w="3223895" h="345439">
                  <a:moveTo>
                    <a:pt x="643479" y="381"/>
                  </a:moveTo>
                  <a:lnTo>
                    <a:pt x="612999" y="381"/>
                  </a:lnTo>
                  <a:lnTo>
                    <a:pt x="612999" y="344805"/>
                  </a:lnTo>
                  <a:lnTo>
                    <a:pt x="643479" y="344805"/>
                  </a:lnTo>
                  <a:lnTo>
                    <a:pt x="643479" y="381"/>
                  </a:lnTo>
                  <a:close/>
                </a:path>
                <a:path w="3223895" h="345439">
                  <a:moveTo>
                    <a:pt x="982920" y="0"/>
                  </a:moveTo>
                  <a:lnTo>
                    <a:pt x="951297" y="0"/>
                  </a:lnTo>
                  <a:lnTo>
                    <a:pt x="951297" y="345186"/>
                  </a:lnTo>
                  <a:lnTo>
                    <a:pt x="982920" y="345186"/>
                  </a:lnTo>
                  <a:lnTo>
                    <a:pt x="982920" y="0"/>
                  </a:lnTo>
                  <a:close/>
                </a:path>
                <a:path w="3223895" h="345439">
                  <a:moveTo>
                    <a:pt x="801183" y="26670"/>
                  </a:moveTo>
                  <a:lnTo>
                    <a:pt x="766173" y="35135"/>
                  </a:lnTo>
                  <a:lnTo>
                    <a:pt x="738556" y="59245"/>
                  </a:lnTo>
                  <a:lnTo>
                    <a:pt x="720441" y="97071"/>
                  </a:lnTo>
                  <a:lnTo>
                    <a:pt x="713934" y="146685"/>
                  </a:lnTo>
                  <a:lnTo>
                    <a:pt x="720441" y="196518"/>
                  </a:lnTo>
                  <a:lnTo>
                    <a:pt x="738556" y="234457"/>
                  </a:lnTo>
                  <a:lnTo>
                    <a:pt x="766173" y="258609"/>
                  </a:lnTo>
                  <a:lnTo>
                    <a:pt x="801183" y="267081"/>
                  </a:lnTo>
                  <a:lnTo>
                    <a:pt x="836414" y="258609"/>
                  </a:lnTo>
                  <a:lnTo>
                    <a:pt x="858621" y="239268"/>
                  </a:lnTo>
                  <a:lnTo>
                    <a:pt x="801183" y="239268"/>
                  </a:lnTo>
                  <a:lnTo>
                    <a:pt x="778109" y="232677"/>
                  </a:lnTo>
                  <a:lnTo>
                    <a:pt x="760035" y="213979"/>
                  </a:lnTo>
                  <a:lnTo>
                    <a:pt x="748248" y="184779"/>
                  </a:lnTo>
                  <a:lnTo>
                    <a:pt x="744033" y="146685"/>
                  </a:lnTo>
                  <a:lnTo>
                    <a:pt x="748248" y="108930"/>
                  </a:lnTo>
                  <a:lnTo>
                    <a:pt x="760035" y="80105"/>
                  </a:lnTo>
                  <a:lnTo>
                    <a:pt x="778109" y="61710"/>
                  </a:lnTo>
                  <a:lnTo>
                    <a:pt x="801183" y="55245"/>
                  </a:lnTo>
                  <a:lnTo>
                    <a:pt x="859542" y="55245"/>
                  </a:lnTo>
                  <a:lnTo>
                    <a:pt x="836414" y="35135"/>
                  </a:lnTo>
                  <a:lnTo>
                    <a:pt x="801183" y="26670"/>
                  </a:lnTo>
                  <a:close/>
                </a:path>
                <a:path w="3223895" h="345439">
                  <a:moveTo>
                    <a:pt x="859542" y="55245"/>
                  </a:moveTo>
                  <a:lnTo>
                    <a:pt x="801183" y="55245"/>
                  </a:lnTo>
                  <a:lnTo>
                    <a:pt x="824418" y="61710"/>
                  </a:lnTo>
                  <a:lnTo>
                    <a:pt x="842474" y="80105"/>
                  </a:lnTo>
                  <a:lnTo>
                    <a:pt x="854172" y="108930"/>
                  </a:lnTo>
                  <a:lnTo>
                    <a:pt x="858333" y="146685"/>
                  </a:lnTo>
                  <a:lnTo>
                    <a:pt x="854172" y="184779"/>
                  </a:lnTo>
                  <a:lnTo>
                    <a:pt x="842474" y="213979"/>
                  </a:lnTo>
                  <a:lnTo>
                    <a:pt x="824418" y="232677"/>
                  </a:lnTo>
                  <a:lnTo>
                    <a:pt x="801183" y="239268"/>
                  </a:lnTo>
                  <a:lnTo>
                    <a:pt x="858621" y="239268"/>
                  </a:lnTo>
                  <a:lnTo>
                    <a:pt x="864143" y="234457"/>
                  </a:lnTo>
                  <a:lnTo>
                    <a:pt x="882300" y="196518"/>
                  </a:lnTo>
                  <a:lnTo>
                    <a:pt x="888813" y="146685"/>
                  </a:lnTo>
                  <a:lnTo>
                    <a:pt x="882300" y="97071"/>
                  </a:lnTo>
                  <a:lnTo>
                    <a:pt x="864143" y="59245"/>
                  </a:lnTo>
                  <a:lnTo>
                    <a:pt x="859542" y="55245"/>
                  </a:lnTo>
                  <a:close/>
                </a:path>
                <a:path w="3223895" h="345439">
                  <a:moveTo>
                    <a:pt x="1324647" y="29718"/>
                  </a:moveTo>
                  <a:lnTo>
                    <a:pt x="1091856" y="29718"/>
                  </a:lnTo>
                  <a:lnTo>
                    <a:pt x="1091856" y="211455"/>
                  </a:lnTo>
                  <a:lnTo>
                    <a:pt x="1328457" y="211455"/>
                  </a:lnTo>
                  <a:lnTo>
                    <a:pt x="1328457" y="193929"/>
                  </a:lnTo>
                  <a:lnTo>
                    <a:pt x="1123860" y="193929"/>
                  </a:lnTo>
                  <a:lnTo>
                    <a:pt x="1123860" y="131826"/>
                  </a:lnTo>
                  <a:lnTo>
                    <a:pt x="1113573" y="131826"/>
                  </a:lnTo>
                  <a:lnTo>
                    <a:pt x="1113573" y="106680"/>
                  </a:lnTo>
                  <a:lnTo>
                    <a:pt x="1123860" y="106680"/>
                  </a:lnTo>
                  <a:lnTo>
                    <a:pt x="1123860" y="55626"/>
                  </a:lnTo>
                  <a:lnTo>
                    <a:pt x="1324647" y="55626"/>
                  </a:lnTo>
                  <a:lnTo>
                    <a:pt x="1324647" y="29718"/>
                  </a:lnTo>
                  <a:close/>
                </a:path>
                <a:path w="3223895" h="345439">
                  <a:moveTo>
                    <a:pt x="1328457" y="185928"/>
                  </a:moveTo>
                  <a:lnTo>
                    <a:pt x="1123860" y="185928"/>
                  </a:lnTo>
                  <a:lnTo>
                    <a:pt x="1123860" y="193929"/>
                  </a:lnTo>
                  <a:lnTo>
                    <a:pt x="1328457" y="193929"/>
                  </a:lnTo>
                  <a:lnTo>
                    <a:pt x="1328457" y="185928"/>
                  </a:lnTo>
                  <a:close/>
                </a:path>
                <a:path w="3223895" h="345439">
                  <a:moveTo>
                    <a:pt x="1123860" y="106680"/>
                  </a:moveTo>
                  <a:lnTo>
                    <a:pt x="1113573" y="106680"/>
                  </a:lnTo>
                  <a:lnTo>
                    <a:pt x="1113573" y="131826"/>
                  </a:lnTo>
                  <a:lnTo>
                    <a:pt x="1123860" y="131826"/>
                  </a:lnTo>
                  <a:lnTo>
                    <a:pt x="1123860" y="106680"/>
                  </a:lnTo>
                  <a:close/>
                </a:path>
                <a:path w="3223895" h="345439">
                  <a:moveTo>
                    <a:pt x="1317408" y="106680"/>
                  </a:moveTo>
                  <a:lnTo>
                    <a:pt x="1123860" y="106680"/>
                  </a:lnTo>
                  <a:lnTo>
                    <a:pt x="1123860" y="131826"/>
                  </a:lnTo>
                  <a:lnTo>
                    <a:pt x="1317408" y="131826"/>
                  </a:lnTo>
                  <a:lnTo>
                    <a:pt x="1317408" y="106680"/>
                  </a:lnTo>
                  <a:close/>
                </a:path>
                <a:path w="3223895" h="345439">
                  <a:moveTo>
                    <a:pt x="1363890" y="274320"/>
                  </a:moveTo>
                  <a:lnTo>
                    <a:pt x="1051851" y="274320"/>
                  </a:lnTo>
                  <a:lnTo>
                    <a:pt x="1051851" y="300609"/>
                  </a:lnTo>
                  <a:lnTo>
                    <a:pt x="1363890" y="300609"/>
                  </a:lnTo>
                  <a:lnTo>
                    <a:pt x="1363890" y="274320"/>
                  </a:lnTo>
                  <a:close/>
                </a:path>
                <a:path w="3223895" h="345439">
                  <a:moveTo>
                    <a:pt x="1667137" y="0"/>
                  </a:moveTo>
                  <a:lnTo>
                    <a:pt x="1635132" y="0"/>
                  </a:lnTo>
                  <a:lnTo>
                    <a:pt x="1635132" y="344805"/>
                  </a:lnTo>
                  <a:lnTo>
                    <a:pt x="1667137" y="344805"/>
                  </a:lnTo>
                  <a:lnTo>
                    <a:pt x="1667137" y="166116"/>
                  </a:lnTo>
                  <a:lnTo>
                    <a:pt x="1658373" y="166116"/>
                  </a:lnTo>
                  <a:lnTo>
                    <a:pt x="1658373" y="139827"/>
                  </a:lnTo>
                  <a:lnTo>
                    <a:pt x="1667137" y="139827"/>
                  </a:lnTo>
                  <a:lnTo>
                    <a:pt x="1667137" y="0"/>
                  </a:lnTo>
                  <a:close/>
                </a:path>
                <a:path w="3223895" h="345439">
                  <a:moveTo>
                    <a:pt x="1667137" y="139827"/>
                  </a:moveTo>
                  <a:lnTo>
                    <a:pt x="1658373" y="139827"/>
                  </a:lnTo>
                  <a:lnTo>
                    <a:pt x="1658373" y="166116"/>
                  </a:lnTo>
                  <a:lnTo>
                    <a:pt x="1667137" y="166116"/>
                  </a:lnTo>
                  <a:lnTo>
                    <a:pt x="1667137" y="139827"/>
                  </a:lnTo>
                  <a:close/>
                </a:path>
                <a:path w="3223895" h="345439">
                  <a:moveTo>
                    <a:pt x="1722001" y="139827"/>
                  </a:moveTo>
                  <a:lnTo>
                    <a:pt x="1667137" y="139827"/>
                  </a:lnTo>
                  <a:lnTo>
                    <a:pt x="1667137" y="166116"/>
                  </a:lnTo>
                  <a:lnTo>
                    <a:pt x="1722001" y="166116"/>
                  </a:lnTo>
                  <a:lnTo>
                    <a:pt x="1722001" y="139827"/>
                  </a:lnTo>
                  <a:close/>
                </a:path>
                <a:path w="3223895" h="345439">
                  <a:moveTo>
                    <a:pt x="1563504" y="37338"/>
                  </a:moveTo>
                  <a:lnTo>
                    <a:pt x="1547121" y="37338"/>
                  </a:lnTo>
                  <a:lnTo>
                    <a:pt x="1547121" y="42291"/>
                  </a:lnTo>
                  <a:lnTo>
                    <a:pt x="1543153" y="86324"/>
                  </a:lnTo>
                  <a:lnTo>
                    <a:pt x="1531246" y="127225"/>
                  </a:lnTo>
                  <a:lnTo>
                    <a:pt x="1511403" y="164782"/>
                  </a:lnTo>
                  <a:lnTo>
                    <a:pt x="1483621" y="198783"/>
                  </a:lnTo>
                  <a:lnTo>
                    <a:pt x="1447903" y="229016"/>
                  </a:lnTo>
                  <a:lnTo>
                    <a:pt x="1404246" y="255270"/>
                  </a:lnTo>
                  <a:lnTo>
                    <a:pt x="1421772" y="279654"/>
                  </a:lnTo>
                  <a:lnTo>
                    <a:pt x="1471973" y="249057"/>
                  </a:lnTo>
                  <a:lnTo>
                    <a:pt x="1511717" y="213698"/>
                  </a:lnTo>
                  <a:lnTo>
                    <a:pt x="1541597" y="174212"/>
                  </a:lnTo>
                  <a:lnTo>
                    <a:pt x="1562206" y="131233"/>
                  </a:lnTo>
                  <a:lnTo>
                    <a:pt x="1574137" y="85396"/>
                  </a:lnTo>
                  <a:lnTo>
                    <a:pt x="1575909" y="63246"/>
                  </a:lnTo>
                  <a:lnTo>
                    <a:pt x="1563504" y="63246"/>
                  </a:lnTo>
                  <a:lnTo>
                    <a:pt x="1563504" y="37338"/>
                  </a:lnTo>
                  <a:close/>
                </a:path>
                <a:path w="3223895" h="345439">
                  <a:moveTo>
                    <a:pt x="1547121" y="37338"/>
                  </a:moveTo>
                  <a:lnTo>
                    <a:pt x="1420248" y="37338"/>
                  </a:lnTo>
                  <a:lnTo>
                    <a:pt x="1420248" y="63246"/>
                  </a:lnTo>
                  <a:lnTo>
                    <a:pt x="1545233" y="63246"/>
                  </a:lnTo>
                  <a:lnTo>
                    <a:pt x="1547121" y="42291"/>
                  </a:lnTo>
                  <a:lnTo>
                    <a:pt x="1547121" y="37338"/>
                  </a:lnTo>
                  <a:close/>
                </a:path>
                <a:path w="3223895" h="345439">
                  <a:moveTo>
                    <a:pt x="1577982" y="37338"/>
                  </a:moveTo>
                  <a:lnTo>
                    <a:pt x="1563504" y="37338"/>
                  </a:lnTo>
                  <a:lnTo>
                    <a:pt x="1563504" y="63246"/>
                  </a:lnTo>
                  <a:lnTo>
                    <a:pt x="1575909" y="63246"/>
                  </a:lnTo>
                  <a:lnTo>
                    <a:pt x="1577982" y="37338"/>
                  </a:lnTo>
                  <a:close/>
                </a:path>
                <a:path w="3223895" h="345439">
                  <a:moveTo>
                    <a:pt x="2141547" y="0"/>
                  </a:moveTo>
                  <a:lnTo>
                    <a:pt x="2109924" y="0"/>
                  </a:lnTo>
                  <a:lnTo>
                    <a:pt x="2109924" y="345186"/>
                  </a:lnTo>
                  <a:lnTo>
                    <a:pt x="2141547" y="345186"/>
                  </a:lnTo>
                  <a:lnTo>
                    <a:pt x="2141547" y="0"/>
                  </a:lnTo>
                  <a:close/>
                </a:path>
                <a:path w="3223895" h="345439">
                  <a:moveTo>
                    <a:pt x="1959810" y="26670"/>
                  </a:moveTo>
                  <a:lnTo>
                    <a:pt x="1924799" y="35135"/>
                  </a:lnTo>
                  <a:lnTo>
                    <a:pt x="1897183" y="59245"/>
                  </a:lnTo>
                  <a:lnTo>
                    <a:pt x="1879068" y="97071"/>
                  </a:lnTo>
                  <a:lnTo>
                    <a:pt x="1872561" y="146685"/>
                  </a:lnTo>
                  <a:lnTo>
                    <a:pt x="1879068" y="196518"/>
                  </a:lnTo>
                  <a:lnTo>
                    <a:pt x="1897183" y="234457"/>
                  </a:lnTo>
                  <a:lnTo>
                    <a:pt x="1924799" y="258609"/>
                  </a:lnTo>
                  <a:lnTo>
                    <a:pt x="1959810" y="267081"/>
                  </a:lnTo>
                  <a:lnTo>
                    <a:pt x="1995040" y="258609"/>
                  </a:lnTo>
                  <a:lnTo>
                    <a:pt x="2017248" y="239268"/>
                  </a:lnTo>
                  <a:lnTo>
                    <a:pt x="1959810" y="239268"/>
                  </a:lnTo>
                  <a:lnTo>
                    <a:pt x="1936735" y="232677"/>
                  </a:lnTo>
                  <a:lnTo>
                    <a:pt x="1918662" y="213979"/>
                  </a:lnTo>
                  <a:lnTo>
                    <a:pt x="1906875" y="184779"/>
                  </a:lnTo>
                  <a:lnTo>
                    <a:pt x="1902660" y="146685"/>
                  </a:lnTo>
                  <a:lnTo>
                    <a:pt x="1906875" y="108930"/>
                  </a:lnTo>
                  <a:lnTo>
                    <a:pt x="1918662" y="80105"/>
                  </a:lnTo>
                  <a:lnTo>
                    <a:pt x="1936735" y="61710"/>
                  </a:lnTo>
                  <a:lnTo>
                    <a:pt x="1959810" y="55245"/>
                  </a:lnTo>
                  <a:lnTo>
                    <a:pt x="2018169" y="55245"/>
                  </a:lnTo>
                  <a:lnTo>
                    <a:pt x="1995040" y="35135"/>
                  </a:lnTo>
                  <a:lnTo>
                    <a:pt x="1959810" y="26670"/>
                  </a:lnTo>
                  <a:close/>
                </a:path>
                <a:path w="3223895" h="345439">
                  <a:moveTo>
                    <a:pt x="2018169" y="55245"/>
                  </a:moveTo>
                  <a:lnTo>
                    <a:pt x="1959810" y="55245"/>
                  </a:lnTo>
                  <a:lnTo>
                    <a:pt x="1983045" y="61710"/>
                  </a:lnTo>
                  <a:lnTo>
                    <a:pt x="2001101" y="80105"/>
                  </a:lnTo>
                  <a:lnTo>
                    <a:pt x="2012799" y="108930"/>
                  </a:lnTo>
                  <a:lnTo>
                    <a:pt x="2016960" y="146685"/>
                  </a:lnTo>
                  <a:lnTo>
                    <a:pt x="2012799" y="184779"/>
                  </a:lnTo>
                  <a:lnTo>
                    <a:pt x="2001101" y="213979"/>
                  </a:lnTo>
                  <a:lnTo>
                    <a:pt x="1983045" y="232677"/>
                  </a:lnTo>
                  <a:lnTo>
                    <a:pt x="1959810" y="239268"/>
                  </a:lnTo>
                  <a:lnTo>
                    <a:pt x="2017248" y="239268"/>
                  </a:lnTo>
                  <a:lnTo>
                    <a:pt x="2022770" y="234457"/>
                  </a:lnTo>
                  <a:lnTo>
                    <a:pt x="2040927" y="196518"/>
                  </a:lnTo>
                  <a:lnTo>
                    <a:pt x="2047440" y="146685"/>
                  </a:lnTo>
                  <a:lnTo>
                    <a:pt x="2040927" y="97071"/>
                  </a:lnTo>
                  <a:lnTo>
                    <a:pt x="2022770" y="59245"/>
                  </a:lnTo>
                  <a:lnTo>
                    <a:pt x="2018169" y="55245"/>
                  </a:lnTo>
                  <a:close/>
                </a:path>
                <a:path w="3223895" h="345439">
                  <a:moveTo>
                    <a:pt x="2299632" y="18288"/>
                  </a:moveTo>
                  <a:lnTo>
                    <a:pt x="2293917" y="18288"/>
                  </a:lnTo>
                  <a:lnTo>
                    <a:pt x="2293917" y="53340"/>
                  </a:lnTo>
                  <a:lnTo>
                    <a:pt x="2287869" y="91297"/>
                  </a:lnTo>
                  <a:lnTo>
                    <a:pt x="2270676" y="124968"/>
                  </a:lnTo>
                  <a:lnTo>
                    <a:pt x="2243768" y="152352"/>
                  </a:lnTo>
                  <a:lnTo>
                    <a:pt x="2208573" y="171450"/>
                  </a:lnTo>
                  <a:lnTo>
                    <a:pt x="2225337" y="196977"/>
                  </a:lnTo>
                  <a:lnTo>
                    <a:pt x="2264431" y="174373"/>
                  </a:lnTo>
                  <a:lnTo>
                    <a:pt x="2294346" y="141589"/>
                  </a:lnTo>
                  <a:lnTo>
                    <a:pt x="2310581" y="106789"/>
                  </a:lnTo>
                  <a:lnTo>
                    <a:pt x="2306389" y="98506"/>
                  </a:lnTo>
                  <a:lnTo>
                    <a:pt x="2299632" y="55626"/>
                  </a:lnTo>
                  <a:lnTo>
                    <a:pt x="2299632" y="18288"/>
                  </a:lnTo>
                  <a:close/>
                </a:path>
                <a:path w="3223895" h="345439">
                  <a:moveTo>
                    <a:pt x="2325540" y="18288"/>
                  </a:moveTo>
                  <a:lnTo>
                    <a:pt x="2320206" y="18288"/>
                  </a:lnTo>
                  <a:lnTo>
                    <a:pt x="2320206" y="53340"/>
                  </a:lnTo>
                  <a:lnTo>
                    <a:pt x="2313473" y="100589"/>
                  </a:lnTo>
                  <a:lnTo>
                    <a:pt x="2310581" y="106789"/>
                  </a:lnTo>
                  <a:lnTo>
                    <a:pt x="2325397" y="136064"/>
                  </a:lnTo>
                  <a:lnTo>
                    <a:pt x="2354764" y="166264"/>
                  </a:lnTo>
                  <a:lnTo>
                    <a:pt x="2392596" y="187071"/>
                  </a:lnTo>
                  <a:lnTo>
                    <a:pt x="2409360" y="162306"/>
                  </a:lnTo>
                  <a:lnTo>
                    <a:pt x="2375368" y="144940"/>
                  </a:lnTo>
                  <a:lnTo>
                    <a:pt x="2348876" y="119967"/>
                  </a:lnTo>
                  <a:lnTo>
                    <a:pt x="2331672" y="89493"/>
                  </a:lnTo>
                  <a:lnTo>
                    <a:pt x="2325540" y="55626"/>
                  </a:lnTo>
                  <a:lnTo>
                    <a:pt x="2325540" y="18288"/>
                  </a:lnTo>
                  <a:close/>
                </a:path>
                <a:path w="3223895" h="345439">
                  <a:moveTo>
                    <a:pt x="2320206" y="18288"/>
                  </a:moveTo>
                  <a:lnTo>
                    <a:pt x="2299632" y="18288"/>
                  </a:lnTo>
                  <a:lnTo>
                    <a:pt x="2299632" y="55626"/>
                  </a:lnTo>
                  <a:lnTo>
                    <a:pt x="2306389" y="98506"/>
                  </a:lnTo>
                  <a:lnTo>
                    <a:pt x="2310581" y="106789"/>
                  </a:lnTo>
                  <a:lnTo>
                    <a:pt x="2313473" y="100589"/>
                  </a:lnTo>
                  <a:lnTo>
                    <a:pt x="2320206" y="53340"/>
                  </a:lnTo>
                  <a:lnTo>
                    <a:pt x="2320206" y="18288"/>
                  </a:lnTo>
                  <a:close/>
                </a:path>
                <a:path w="3223895" h="345439">
                  <a:moveTo>
                    <a:pt x="2477559" y="381"/>
                  </a:moveTo>
                  <a:lnTo>
                    <a:pt x="2445936" y="381"/>
                  </a:lnTo>
                  <a:lnTo>
                    <a:pt x="2445936" y="209169"/>
                  </a:lnTo>
                  <a:lnTo>
                    <a:pt x="2477559" y="209169"/>
                  </a:lnTo>
                  <a:lnTo>
                    <a:pt x="2477559" y="115824"/>
                  </a:lnTo>
                  <a:lnTo>
                    <a:pt x="2468796" y="115824"/>
                  </a:lnTo>
                  <a:lnTo>
                    <a:pt x="2468796" y="89153"/>
                  </a:lnTo>
                  <a:lnTo>
                    <a:pt x="2477559" y="89153"/>
                  </a:lnTo>
                  <a:lnTo>
                    <a:pt x="2477559" y="381"/>
                  </a:lnTo>
                  <a:close/>
                </a:path>
                <a:path w="3223895" h="345439">
                  <a:moveTo>
                    <a:pt x="2477559" y="89153"/>
                  </a:moveTo>
                  <a:lnTo>
                    <a:pt x="2468796" y="89153"/>
                  </a:lnTo>
                  <a:lnTo>
                    <a:pt x="2468796" y="115824"/>
                  </a:lnTo>
                  <a:lnTo>
                    <a:pt x="2477559" y="115824"/>
                  </a:lnTo>
                  <a:lnTo>
                    <a:pt x="2477559" y="89153"/>
                  </a:lnTo>
                  <a:close/>
                </a:path>
                <a:path w="3223895" h="345439">
                  <a:moveTo>
                    <a:pt x="2528613" y="89153"/>
                  </a:moveTo>
                  <a:lnTo>
                    <a:pt x="2477559" y="89153"/>
                  </a:lnTo>
                  <a:lnTo>
                    <a:pt x="2477559" y="115824"/>
                  </a:lnTo>
                  <a:lnTo>
                    <a:pt x="2528613" y="115824"/>
                  </a:lnTo>
                  <a:lnTo>
                    <a:pt x="2528613" y="89153"/>
                  </a:lnTo>
                  <a:close/>
                </a:path>
                <a:path w="3223895" h="345439">
                  <a:moveTo>
                    <a:pt x="2367831" y="218694"/>
                  </a:moveTo>
                  <a:lnTo>
                    <a:pt x="2320415" y="222944"/>
                  </a:lnTo>
                  <a:lnTo>
                    <a:pt x="2284821" y="235267"/>
                  </a:lnTo>
                  <a:lnTo>
                    <a:pt x="2262443" y="255019"/>
                  </a:lnTo>
                  <a:lnTo>
                    <a:pt x="2254674" y="281559"/>
                  </a:lnTo>
                  <a:lnTo>
                    <a:pt x="2262443" y="308038"/>
                  </a:lnTo>
                  <a:lnTo>
                    <a:pt x="2284821" y="327660"/>
                  </a:lnTo>
                  <a:lnTo>
                    <a:pt x="2320415" y="339852"/>
                  </a:lnTo>
                  <a:lnTo>
                    <a:pt x="2367831" y="344043"/>
                  </a:lnTo>
                  <a:lnTo>
                    <a:pt x="2415248" y="339852"/>
                  </a:lnTo>
                  <a:lnTo>
                    <a:pt x="2450841" y="327660"/>
                  </a:lnTo>
                  <a:lnTo>
                    <a:pt x="2460401" y="319278"/>
                  </a:lnTo>
                  <a:lnTo>
                    <a:pt x="2367831" y="319278"/>
                  </a:lnTo>
                  <a:lnTo>
                    <a:pt x="2333434" y="316759"/>
                  </a:lnTo>
                  <a:lnTo>
                    <a:pt x="2307538" y="309419"/>
                  </a:lnTo>
                  <a:lnTo>
                    <a:pt x="2291214" y="297578"/>
                  </a:lnTo>
                  <a:lnTo>
                    <a:pt x="2285535" y="281559"/>
                  </a:lnTo>
                  <a:lnTo>
                    <a:pt x="2291214" y="265539"/>
                  </a:lnTo>
                  <a:lnTo>
                    <a:pt x="2307538" y="253698"/>
                  </a:lnTo>
                  <a:lnTo>
                    <a:pt x="2333434" y="246358"/>
                  </a:lnTo>
                  <a:lnTo>
                    <a:pt x="2367831" y="243840"/>
                  </a:lnTo>
                  <a:lnTo>
                    <a:pt x="2460553" y="243840"/>
                  </a:lnTo>
                  <a:lnTo>
                    <a:pt x="2450841" y="235267"/>
                  </a:lnTo>
                  <a:lnTo>
                    <a:pt x="2415248" y="222944"/>
                  </a:lnTo>
                  <a:lnTo>
                    <a:pt x="2367831" y="218694"/>
                  </a:lnTo>
                  <a:close/>
                </a:path>
                <a:path w="3223895" h="345439">
                  <a:moveTo>
                    <a:pt x="2460553" y="243840"/>
                  </a:moveTo>
                  <a:lnTo>
                    <a:pt x="2367831" y="243840"/>
                  </a:lnTo>
                  <a:lnTo>
                    <a:pt x="2402228" y="246358"/>
                  </a:lnTo>
                  <a:lnTo>
                    <a:pt x="2428124" y="253698"/>
                  </a:lnTo>
                  <a:lnTo>
                    <a:pt x="2444448" y="265539"/>
                  </a:lnTo>
                  <a:lnTo>
                    <a:pt x="2450127" y="281559"/>
                  </a:lnTo>
                  <a:lnTo>
                    <a:pt x="2444448" y="297578"/>
                  </a:lnTo>
                  <a:lnTo>
                    <a:pt x="2428124" y="309419"/>
                  </a:lnTo>
                  <a:lnTo>
                    <a:pt x="2402228" y="316759"/>
                  </a:lnTo>
                  <a:lnTo>
                    <a:pt x="2367831" y="319278"/>
                  </a:lnTo>
                  <a:lnTo>
                    <a:pt x="2460401" y="319278"/>
                  </a:lnTo>
                  <a:lnTo>
                    <a:pt x="2473219" y="308038"/>
                  </a:lnTo>
                  <a:lnTo>
                    <a:pt x="2480988" y="281559"/>
                  </a:lnTo>
                  <a:lnTo>
                    <a:pt x="2473219" y="255019"/>
                  </a:lnTo>
                  <a:lnTo>
                    <a:pt x="2460553" y="243840"/>
                  </a:lnTo>
                  <a:close/>
                </a:path>
                <a:path w="3223895" h="345439">
                  <a:moveTo>
                    <a:pt x="2630310" y="59055"/>
                  </a:moveTo>
                  <a:lnTo>
                    <a:pt x="2560206" y="59055"/>
                  </a:lnTo>
                  <a:lnTo>
                    <a:pt x="2560206" y="84963"/>
                  </a:lnTo>
                  <a:lnTo>
                    <a:pt x="2730894" y="84963"/>
                  </a:lnTo>
                  <a:lnTo>
                    <a:pt x="2730894" y="75057"/>
                  </a:lnTo>
                  <a:lnTo>
                    <a:pt x="2630310" y="75057"/>
                  </a:lnTo>
                  <a:lnTo>
                    <a:pt x="2630310" y="59055"/>
                  </a:lnTo>
                  <a:close/>
                </a:path>
                <a:path w="3223895" h="345439">
                  <a:moveTo>
                    <a:pt x="2661553" y="10287"/>
                  </a:moveTo>
                  <a:lnTo>
                    <a:pt x="2630310" y="10287"/>
                  </a:lnTo>
                  <a:lnTo>
                    <a:pt x="2630310" y="75057"/>
                  </a:lnTo>
                  <a:lnTo>
                    <a:pt x="2661553" y="75057"/>
                  </a:lnTo>
                  <a:lnTo>
                    <a:pt x="2661553" y="10287"/>
                  </a:lnTo>
                  <a:close/>
                </a:path>
                <a:path w="3223895" h="345439">
                  <a:moveTo>
                    <a:pt x="2730894" y="59055"/>
                  </a:moveTo>
                  <a:lnTo>
                    <a:pt x="2661553" y="59055"/>
                  </a:lnTo>
                  <a:lnTo>
                    <a:pt x="2661553" y="75057"/>
                  </a:lnTo>
                  <a:lnTo>
                    <a:pt x="2730894" y="75057"/>
                  </a:lnTo>
                  <a:lnTo>
                    <a:pt x="2730894" y="59055"/>
                  </a:lnTo>
                  <a:close/>
                </a:path>
                <a:path w="3223895" h="345439">
                  <a:moveTo>
                    <a:pt x="2645550" y="107823"/>
                  </a:moveTo>
                  <a:lnTo>
                    <a:pt x="2615999" y="113609"/>
                  </a:lnTo>
                  <a:lnTo>
                    <a:pt x="2592591" y="129825"/>
                  </a:lnTo>
                  <a:lnTo>
                    <a:pt x="2577185" y="154757"/>
                  </a:lnTo>
                  <a:lnTo>
                    <a:pt x="2571636" y="186690"/>
                  </a:lnTo>
                  <a:lnTo>
                    <a:pt x="2577185" y="218402"/>
                  </a:lnTo>
                  <a:lnTo>
                    <a:pt x="2592591" y="243220"/>
                  </a:lnTo>
                  <a:lnTo>
                    <a:pt x="2615999" y="259395"/>
                  </a:lnTo>
                  <a:lnTo>
                    <a:pt x="2645550" y="265176"/>
                  </a:lnTo>
                  <a:lnTo>
                    <a:pt x="2675322" y="259395"/>
                  </a:lnTo>
                  <a:lnTo>
                    <a:pt x="2698843" y="243220"/>
                  </a:lnTo>
                  <a:lnTo>
                    <a:pt x="2701778" y="238506"/>
                  </a:lnTo>
                  <a:lnTo>
                    <a:pt x="2645550" y="238506"/>
                  </a:lnTo>
                  <a:lnTo>
                    <a:pt x="2627375" y="234696"/>
                  </a:lnTo>
                  <a:lnTo>
                    <a:pt x="2613022" y="224028"/>
                  </a:lnTo>
                  <a:lnTo>
                    <a:pt x="2603599" y="207645"/>
                  </a:lnTo>
                  <a:lnTo>
                    <a:pt x="2600211" y="186690"/>
                  </a:lnTo>
                  <a:lnTo>
                    <a:pt x="2603599" y="165735"/>
                  </a:lnTo>
                  <a:lnTo>
                    <a:pt x="2613022" y="149352"/>
                  </a:lnTo>
                  <a:lnTo>
                    <a:pt x="2627375" y="138684"/>
                  </a:lnTo>
                  <a:lnTo>
                    <a:pt x="2645550" y="134874"/>
                  </a:lnTo>
                  <a:lnTo>
                    <a:pt x="2701971" y="134874"/>
                  </a:lnTo>
                  <a:lnTo>
                    <a:pt x="2698843" y="129825"/>
                  </a:lnTo>
                  <a:lnTo>
                    <a:pt x="2675322" y="113609"/>
                  </a:lnTo>
                  <a:lnTo>
                    <a:pt x="2645550" y="107823"/>
                  </a:lnTo>
                  <a:close/>
                </a:path>
                <a:path w="3223895" h="345439">
                  <a:moveTo>
                    <a:pt x="2701971" y="134874"/>
                  </a:moveTo>
                  <a:lnTo>
                    <a:pt x="2645550" y="134874"/>
                  </a:lnTo>
                  <a:lnTo>
                    <a:pt x="2664005" y="138684"/>
                  </a:lnTo>
                  <a:lnTo>
                    <a:pt x="2678602" y="149352"/>
                  </a:lnTo>
                  <a:lnTo>
                    <a:pt x="2688199" y="165735"/>
                  </a:lnTo>
                  <a:lnTo>
                    <a:pt x="2691651" y="186690"/>
                  </a:lnTo>
                  <a:lnTo>
                    <a:pt x="2688199" y="207645"/>
                  </a:lnTo>
                  <a:lnTo>
                    <a:pt x="2678602" y="224028"/>
                  </a:lnTo>
                  <a:lnTo>
                    <a:pt x="2664005" y="234696"/>
                  </a:lnTo>
                  <a:lnTo>
                    <a:pt x="2645550" y="238506"/>
                  </a:lnTo>
                  <a:lnTo>
                    <a:pt x="2701778" y="238506"/>
                  </a:lnTo>
                  <a:lnTo>
                    <a:pt x="2714291" y="218402"/>
                  </a:lnTo>
                  <a:lnTo>
                    <a:pt x="2719845" y="186690"/>
                  </a:lnTo>
                  <a:lnTo>
                    <a:pt x="2714291" y="154757"/>
                  </a:lnTo>
                  <a:lnTo>
                    <a:pt x="2701971" y="134874"/>
                  </a:lnTo>
                  <a:close/>
                </a:path>
                <a:path w="3223895" h="345439">
                  <a:moveTo>
                    <a:pt x="2852434" y="381"/>
                  </a:moveTo>
                  <a:lnTo>
                    <a:pt x="2821953" y="381"/>
                  </a:lnTo>
                  <a:lnTo>
                    <a:pt x="2821953" y="344805"/>
                  </a:lnTo>
                  <a:lnTo>
                    <a:pt x="2852434" y="344805"/>
                  </a:lnTo>
                  <a:lnTo>
                    <a:pt x="2852434" y="171450"/>
                  </a:lnTo>
                  <a:lnTo>
                    <a:pt x="2832241" y="171450"/>
                  </a:lnTo>
                  <a:lnTo>
                    <a:pt x="2832241" y="145161"/>
                  </a:lnTo>
                  <a:lnTo>
                    <a:pt x="2852434" y="145161"/>
                  </a:lnTo>
                  <a:lnTo>
                    <a:pt x="2852434" y="381"/>
                  </a:lnTo>
                  <a:close/>
                </a:path>
                <a:path w="3223895" h="345439">
                  <a:moveTo>
                    <a:pt x="2778138" y="8000"/>
                  </a:moveTo>
                  <a:lnTo>
                    <a:pt x="2748420" y="8000"/>
                  </a:lnTo>
                  <a:lnTo>
                    <a:pt x="2748420" y="328041"/>
                  </a:lnTo>
                  <a:lnTo>
                    <a:pt x="2778138" y="328041"/>
                  </a:lnTo>
                  <a:lnTo>
                    <a:pt x="2778138" y="171450"/>
                  </a:lnTo>
                  <a:lnTo>
                    <a:pt x="2767090" y="171450"/>
                  </a:lnTo>
                  <a:lnTo>
                    <a:pt x="2767090" y="145161"/>
                  </a:lnTo>
                  <a:lnTo>
                    <a:pt x="2778138" y="145161"/>
                  </a:lnTo>
                  <a:lnTo>
                    <a:pt x="2778138" y="8000"/>
                  </a:lnTo>
                  <a:close/>
                </a:path>
                <a:path w="3223895" h="345439">
                  <a:moveTo>
                    <a:pt x="2778138" y="145161"/>
                  </a:moveTo>
                  <a:lnTo>
                    <a:pt x="2767090" y="145161"/>
                  </a:lnTo>
                  <a:lnTo>
                    <a:pt x="2767090" y="171450"/>
                  </a:lnTo>
                  <a:lnTo>
                    <a:pt x="2778138" y="171450"/>
                  </a:lnTo>
                  <a:lnTo>
                    <a:pt x="2778138" y="145161"/>
                  </a:lnTo>
                  <a:close/>
                </a:path>
                <a:path w="3223895" h="345439">
                  <a:moveTo>
                    <a:pt x="2821953" y="145161"/>
                  </a:moveTo>
                  <a:lnTo>
                    <a:pt x="2778138" y="145161"/>
                  </a:lnTo>
                  <a:lnTo>
                    <a:pt x="2778138" y="171450"/>
                  </a:lnTo>
                  <a:lnTo>
                    <a:pt x="2821953" y="171450"/>
                  </a:lnTo>
                  <a:lnTo>
                    <a:pt x="2821953" y="145161"/>
                  </a:lnTo>
                  <a:close/>
                </a:path>
                <a:path w="3223895" h="345439">
                  <a:moveTo>
                    <a:pt x="2852434" y="145161"/>
                  </a:moveTo>
                  <a:lnTo>
                    <a:pt x="2832241" y="145161"/>
                  </a:lnTo>
                  <a:lnTo>
                    <a:pt x="2832241" y="171450"/>
                  </a:lnTo>
                  <a:lnTo>
                    <a:pt x="2852434" y="171450"/>
                  </a:lnTo>
                  <a:lnTo>
                    <a:pt x="2852434" y="145161"/>
                  </a:lnTo>
                  <a:close/>
                </a:path>
                <a:path w="3223895" h="345439">
                  <a:moveTo>
                    <a:pt x="2987659" y="274701"/>
                  </a:moveTo>
                  <a:lnTo>
                    <a:pt x="2911459" y="274701"/>
                  </a:lnTo>
                  <a:lnTo>
                    <a:pt x="2911459" y="300990"/>
                  </a:lnTo>
                  <a:lnTo>
                    <a:pt x="3223498" y="300990"/>
                  </a:lnTo>
                  <a:lnTo>
                    <a:pt x="3223498" y="280797"/>
                  </a:lnTo>
                  <a:lnTo>
                    <a:pt x="2987659" y="280797"/>
                  </a:lnTo>
                  <a:lnTo>
                    <a:pt x="2987659" y="274701"/>
                  </a:lnTo>
                  <a:close/>
                </a:path>
                <a:path w="3223895" h="345439">
                  <a:moveTo>
                    <a:pt x="2987659" y="180084"/>
                  </a:moveTo>
                  <a:lnTo>
                    <a:pt x="2987659" y="280797"/>
                  </a:lnTo>
                  <a:lnTo>
                    <a:pt x="3018900" y="280797"/>
                  </a:lnTo>
                  <a:lnTo>
                    <a:pt x="3018900" y="193308"/>
                  </a:lnTo>
                  <a:lnTo>
                    <a:pt x="3016460" y="193006"/>
                  </a:lnTo>
                  <a:lnTo>
                    <a:pt x="2987659" y="180084"/>
                  </a:lnTo>
                  <a:close/>
                </a:path>
                <a:path w="3223895" h="345439">
                  <a:moveTo>
                    <a:pt x="3114912" y="274701"/>
                  </a:moveTo>
                  <a:lnTo>
                    <a:pt x="3018900" y="274701"/>
                  </a:lnTo>
                  <a:lnTo>
                    <a:pt x="3018900" y="280797"/>
                  </a:lnTo>
                  <a:lnTo>
                    <a:pt x="3114912" y="280797"/>
                  </a:lnTo>
                  <a:lnTo>
                    <a:pt x="3114912" y="274701"/>
                  </a:lnTo>
                  <a:close/>
                </a:path>
                <a:path w="3223895" h="345439">
                  <a:moveTo>
                    <a:pt x="3146536" y="179776"/>
                  </a:moveTo>
                  <a:lnTo>
                    <a:pt x="3117133" y="193006"/>
                  </a:lnTo>
                  <a:lnTo>
                    <a:pt x="3114912" y="193282"/>
                  </a:lnTo>
                  <a:lnTo>
                    <a:pt x="3114912" y="280797"/>
                  </a:lnTo>
                  <a:lnTo>
                    <a:pt x="3146536" y="280797"/>
                  </a:lnTo>
                  <a:lnTo>
                    <a:pt x="3146536" y="179776"/>
                  </a:lnTo>
                  <a:close/>
                </a:path>
                <a:path w="3223895" h="345439">
                  <a:moveTo>
                    <a:pt x="3223498" y="274701"/>
                  </a:moveTo>
                  <a:lnTo>
                    <a:pt x="3146536" y="274701"/>
                  </a:lnTo>
                  <a:lnTo>
                    <a:pt x="3146536" y="280797"/>
                  </a:lnTo>
                  <a:lnTo>
                    <a:pt x="3223498" y="280797"/>
                  </a:lnTo>
                  <a:lnTo>
                    <a:pt x="3223498" y="274701"/>
                  </a:lnTo>
                  <a:close/>
                </a:path>
                <a:path w="3223895" h="345439">
                  <a:moveTo>
                    <a:pt x="3114912" y="177545"/>
                  </a:moveTo>
                  <a:lnTo>
                    <a:pt x="3018900" y="177545"/>
                  </a:lnTo>
                  <a:lnTo>
                    <a:pt x="3018900" y="193308"/>
                  </a:lnTo>
                  <a:lnTo>
                    <a:pt x="3066906" y="199263"/>
                  </a:lnTo>
                  <a:lnTo>
                    <a:pt x="3114912" y="193282"/>
                  </a:lnTo>
                  <a:lnTo>
                    <a:pt x="3114912" y="177545"/>
                  </a:lnTo>
                  <a:close/>
                </a:path>
                <a:path w="3223895" h="345439">
                  <a:moveTo>
                    <a:pt x="3018900" y="177545"/>
                  </a:moveTo>
                  <a:lnTo>
                    <a:pt x="2987659" y="177545"/>
                  </a:lnTo>
                  <a:lnTo>
                    <a:pt x="2987659" y="180084"/>
                  </a:lnTo>
                  <a:lnTo>
                    <a:pt x="3016460" y="193006"/>
                  </a:lnTo>
                  <a:lnTo>
                    <a:pt x="3018900" y="193308"/>
                  </a:lnTo>
                  <a:lnTo>
                    <a:pt x="3018900" y="177545"/>
                  </a:lnTo>
                  <a:close/>
                </a:path>
                <a:path w="3223895" h="345439">
                  <a:moveTo>
                    <a:pt x="3146536" y="177545"/>
                  </a:moveTo>
                  <a:lnTo>
                    <a:pt x="3114912" y="177545"/>
                  </a:lnTo>
                  <a:lnTo>
                    <a:pt x="3114912" y="193282"/>
                  </a:lnTo>
                  <a:lnTo>
                    <a:pt x="3117133" y="193006"/>
                  </a:lnTo>
                  <a:lnTo>
                    <a:pt x="3146536" y="179776"/>
                  </a:lnTo>
                  <a:lnTo>
                    <a:pt x="3146536" y="177545"/>
                  </a:lnTo>
                  <a:close/>
                </a:path>
                <a:path w="3223895" h="345439">
                  <a:moveTo>
                    <a:pt x="3066906" y="22098"/>
                  </a:moveTo>
                  <a:lnTo>
                    <a:pt x="3016460" y="28360"/>
                  </a:lnTo>
                  <a:lnTo>
                    <a:pt x="2976800" y="46196"/>
                  </a:lnTo>
                  <a:lnTo>
                    <a:pt x="2950856" y="74175"/>
                  </a:lnTo>
                  <a:lnTo>
                    <a:pt x="2941558" y="110871"/>
                  </a:lnTo>
                  <a:lnTo>
                    <a:pt x="2950856" y="147345"/>
                  </a:lnTo>
                  <a:lnTo>
                    <a:pt x="2976800" y="175212"/>
                  </a:lnTo>
                  <a:lnTo>
                    <a:pt x="2987659" y="180084"/>
                  </a:lnTo>
                  <a:lnTo>
                    <a:pt x="2987659" y="177545"/>
                  </a:lnTo>
                  <a:lnTo>
                    <a:pt x="3151493" y="177545"/>
                  </a:lnTo>
                  <a:lnTo>
                    <a:pt x="3156680" y="175212"/>
                  </a:lnTo>
                  <a:lnTo>
                    <a:pt x="3157698" y="174117"/>
                  </a:lnTo>
                  <a:lnTo>
                    <a:pt x="3066906" y="174117"/>
                  </a:lnTo>
                  <a:lnTo>
                    <a:pt x="3028777" y="169592"/>
                  </a:lnTo>
                  <a:lnTo>
                    <a:pt x="2998755" y="156781"/>
                  </a:lnTo>
                  <a:lnTo>
                    <a:pt x="2979092" y="136826"/>
                  </a:lnTo>
                  <a:lnTo>
                    <a:pt x="2972037" y="110871"/>
                  </a:lnTo>
                  <a:lnTo>
                    <a:pt x="2979092" y="84695"/>
                  </a:lnTo>
                  <a:lnTo>
                    <a:pt x="2998755" y="64627"/>
                  </a:lnTo>
                  <a:lnTo>
                    <a:pt x="3028777" y="51774"/>
                  </a:lnTo>
                  <a:lnTo>
                    <a:pt x="3066906" y="47244"/>
                  </a:lnTo>
                  <a:lnTo>
                    <a:pt x="3157650" y="47244"/>
                  </a:lnTo>
                  <a:lnTo>
                    <a:pt x="3156680" y="46196"/>
                  </a:lnTo>
                  <a:lnTo>
                    <a:pt x="3117133" y="28360"/>
                  </a:lnTo>
                  <a:lnTo>
                    <a:pt x="3066906" y="22098"/>
                  </a:lnTo>
                  <a:close/>
                </a:path>
                <a:path w="3223895" h="345439">
                  <a:moveTo>
                    <a:pt x="3151493" y="177545"/>
                  </a:moveTo>
                  <a:lnTo>
                    <a:pt x="3146536" y="177545"/>
                  </a:lnTo>
                  <a:lnTo>
                    <a:pt x="3146536" y="179776"/>
                  </a:lnTo>
                  <a:lnTo>
                    <a:pt x="3151493" y="177545"/>
                  </a:lnTo>
                  <a:close/>
                </a:path>
                <a:path w="3223895" h="345439">
                  <a:moveTo>
                    <a:pt x="3157650" y="47244"/>
                  </a:moveTo>
                  <a:lnTo>
                    <a:pt x="3066906" y="47244"/>
                  </a:lnTo>
                  <a:lnTo>
                    <a:pt x="3104977" y="51774"/>
                  </a:lnTo>
                  <a:lnTo>
                    <a:pt x="3134867" y="64627"/>
                  </a:lnTo>
                  <a:lnTo>
                    <a:pt x="3154400" y="84695"/>
                  </a:lnTo>
                  <a:lnTo>
                    <a:pt x="3161395" y="110871"/>
                  </a:lnTo>
                  <a:lnTo>
                    <a:pt x="3154400" y="136826"/>
                  </a:lnTo>
                  <a:lnTo>
                    <a:pt x="3134867" y="156781"/>
                  </a:lnTo>
                  <a:lnTo>
                    <a:pt x="3104977" y="169592"/>
                  </a:lnTo>
                  <a:lnTo>
                    <a:pt x="3066906" y="174117"/>
                  </a:lnTo>
                  <a:lnTo>
                    <a:pt x="3157698" y="174117"/>
                  </a:lnTo>
                  <a:lnTo>
                    <a:pt x="3182582" y="147345"/>
                  </a:lnTo>
                  <a:lnTo>
                    <a:pt x="3191874" y="110871"/>
                  </a:lnTo>
                  <a:lnTo>
                    <a:pt x="3182582" y="74175"/>
                  </a:lnTo>
                  <a:lnTo>
                    <a:pt x="3157650" y="472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6050378" y="670255"/>
            <a:ext cx="4115435" cy="566420"/>
          </a:xfrm>
          <a:custGeom>
            <a:avLst/>
            <a:gdLst/>
            <a:ahLst/>
            <a:cxnLst/>
            <a:rect l="l" t="t" r="r" b="b"/>
            <a:pathLst>
              <a:path w="4115434" h="566419">
                <a:moveTo>
                  <a:pt x="468782" y="609"/>
                </a:moveTo>
                <a:lnTo>
                  <a:pt x="387096" y="609"/>
                </a:lnTo>
                <a:lnTo>
                  <a:pt x="387096" y="565099"/>
                </a:lnTo>
                <a:lnTo>
                  <a:pt x="468782" y="565099"/>
                </a:lnTo>
                <a:lnTo>
                  <a:pt x="468782" y="609"/>
                </a:lnTo>
                <a:close/>
              </a:path>
              <a:path w="4115434" h="566419">
                <a:moveTo>
                  <a:pt x="259080" y="59131"/>
                </a:moveTo>
                <a:lnTo>
                  <a:pt x="220675" y="59131"/>
                </a:lnTo>
                <a:lnTo>
                  <a:pt x="220675" y="73761"/>
                </a:lnTo>
                <a:lnTo>
                  <a:pt x="218445" y="122382"/>
                </a:lnTo>
                <a:lnTo>
                  <a:pt x="211510" y="167591"/>
                </a:lnTo>
                <a:lnTo>
                  <a:pt x="199497" y="209589"/>
                </a:lnTo>
                <a:lnTo>
                  <a:pt x="182035" y="248577"/>
                </a:lnTo>
                <a:lnTo>
                  <a:pt x="158753" y="284755"/>
                </a:lnTo>
                <a:lnTo>
                  <a:pt x="129280" y="318324"/>
                </a:lnTo>
                <a:lnTo>
                  <a:pt x="93244" y="349484"/>
                </a:lnTo>
                <a:lnTo>
                  <a:pt x="50274" y="378437"/>
                </a:lnTo>
                <a:lnTo>
                  <a:pt x="0" y="405384"/>
                </a:lnTo>
                <a:lnTo>
                  <a:pt x="42062" y="470001"/>
                </a:lnTo>
                <a:lnTo>
                  <a:pt x="93301" y="442473"/>
                </a:lnTo>
                <a:lnTo>
                  <a:pt x="137873" y="412799"/>
                </a:lnTo>
                <a:lnTo>
                  <a:pt x="176155" y="381040"/>
                </a:lnTo>
                <a:lnTo>
                  <a:pt x="208524" y="347255"/>
                </a:lnTo>
                <a:lnTo>
                  <a:pt x="235355" y="311505"/>
                </a:lnTo>
                <a:lnTo>
                  <a:pt x="257025" y="273851"/>
                </a:lnTo>
                <a:lnTo>
                  <a:pt x="273911" y="234353"/>
                </a:lnTo>
                <a:lnTo>
                  <a:pt x="286389" y="193071"/>
                </a:lnTo>
                <a:lnTo>
                  <a:pt x="294836" y="150067"/>
                </a:lnTo>
                <a:lnTo>
                  <a:pt x="297725" y="123139"/>
                </a:lnTo>
                <a:lnTo>
                  <a:pt x="259080" y="123139"/>
                </a:lnTo>
                <a:lnTo>
                  <a:pt x="259080" y="59131"/>
                </a:lnTo>
                <a:close/>
              </a:path>
              <a:path w="4115434" h="566419">
                <a:moveTo>
                  <a:pt x="220675" y="59131"/>
                </a:moveTo>
                <a:lnTo>
                  <a:pt x="29870" y="59131"/>
                </a:lnTo>
                <a:lnTo>
                  <a:pt x="29870" y="123139"/>
                </a:lnTo>
                <a:lnTo>
                  <a:pt x="218329" y="123139"/>
                </a:lnTo>
                <a:lnTo>
                  <a:pt x="218445" y="122382"/>
                </a:lnTo>
                <a:lnTo>
                  <a:pt x="220675" y="73761"/>
                </a:lnTo>
                <a:lnTo>
                  <a:pt x="220675" y="59131"/>
                </a:lnTo>
                <a:close/>
              </a:path>
              <a:path w="4115434" h="566419">
                <a:moveTo>
                  <a:pt x="301142" y="59131"/>
                </a:moveTo>
                <a:lnTo>
                  <a:pt x="259080" y="59131"/>
                </a:lnTo>
                <a:lnTo>
                  <a:pt x="259080" y="123139"/>
                </a:lnTo>
                <a:lnTo>
                  <a:pt x="297725" y="123139"/>
                </a:lnTo>
                <a:lnTo>
                  <a:pt x="299628" y="105400"/>
                </a:lnTo>
                <a:lnTo>
                  <a:pt x="301142" y="59131"/>
                </a:lnTo>
                <a:close/>
              </a:path>
              <a:path w="4115434" h="566419">
                <a:moveTo>
                  <a:pt x="786336" y="7924"/>
                </a:moveTo>
                <a:lnTo>
                  <a:pt x="772925" y="7924"/>
                </a:lnTo>
                <a:lnTo>
                  <a:pt x="772925" y="24993"/>
                </a:lnTo>
                <a:lnTo>
                  <a:pt x="765444" y="61120"/>
                </a:lnTo>
                <a:lnTo>
                  <a:pt x="742923" y="96019"/>
                </a:lnTo>
                <a:lnTo>
                  <a:pt x="705244" y="126996"/>
                </a:lnTo>
                <a:lnTo>
                  <a:pt x="652292" y="151361"/>
                </a:lnTo>
                <a:lnTo>
                  <a:pt x="583949" y="166420"/>
                </a:lnTo>
                <a:lnTo>
                  <a:pt x="613210" y="229209"/>
                </a:lnTo>
                <a:lnTo>
                  <a:pt x="671589" y="216873"/>
                </a:lnTo>
                <a:lnTo>
                  <a:pt x="722099" y="197627"/>
                </a:lnTo>
                <a:lnTo>
                  <a:pt x="764333" y="172250"/>
                </a:lnTo>
                <a:lnTo>
                  <a:pt x="797888" y="141519"/>
                </a:lnTo>
                <a:lnTo>
                  <a:pt x="814388" y="117712"/>
                </a:lnTo>
                <a:lnTo>
                  <a:pt x="806277" y="105947"/>
                </a:lnTo>
                <a:lnTo>
                  <a:pt x="791385" y="66920"/>
                </a:lnTo>
                <a:lnTo>
                  <a:pt x="786336" y="24993"/>
                </a:lnTo>
                <a:lnTo>
                  <a:pt x="786336" y="7924"/>
                </a:lnTo>
                <a:close/>
              </a:path>
              <a:path w="4115434" h="566419">
                <a:moveTo>
                  <a:pt x="855830" y="7924"/>
                </a:moveTo>
                <a:lnTo>
                  <a:pt x="842419" y="7924"/>
                </a:lnTo>
                <a:lnTo>
                  <a:pt x="842419" y="24993"/>
                </a:lnTo>
                <a:lnTo>
                  <a:pt x="837336" y="67112"/>
                </a:lnTo>
                <a:lnTo>
                  <a:pt x="822357" y="106214"/>
                </a:lnTo>
                <a:lnTo>
                  <a:pt x="814388" y="117712"/>
                </a:lnTo>
                <a:lnTo>
                  <a:pt x="830627" y="141263"/>
                </a:lnTo>
                <a:lnTo>
                  <a:pt x="864052" y="172058"/>
                </a:lnTo>
                <a:lnTo>
                  <a:pt x="906168" y="197521"/>
                </a:lnTo>
                <a:lnTo>
                  <a:pt x="956590" y="216841"/>
                </a:lnTo>
                <a:lnTo>
                  <a:pt x="1014936" y="229209"/>
                </a:lnTo>
                <a:lnTo>
                  <a:pt x="1044197" y="166420"/>
                </a:lnTo>
                <a:lnTo>
                  <a:pt x="976151" y="151302"/>
                </a:lnTo>
                <a:lnTo>
                  <a:pt x="923379" y="126821"/>
                </a:lnTo>
                <a:lnTo>
                  <a:pt x="885793" y="95755"/>
                </a:lnTo>
                <a:lnTo>
                  <a:pt x="863307" y="60886"/>
                </a:lnTo>
                <a:lnTo>
                  <a:pt x="855830" y="24993"/>
                </a:lnTo>
                <a:lnTo>
                  <a:pt x="855830" y="7924"/>
                </a:lnTo>
                <a:close/>
              </a:path>
              <a:path w="4115434" h="566419">
                <a:moveTo>
                  <a:pt x="842419" y="7924"/>
                </a:moveTo>
                <a:lnTo>
                  <a:pt x="786336" y="7924"/>
                </a:lnTo>
                <a:lnTo>
                  <a:pt x="786336" y="24993"/>
                </a:lnTo>
                <a:lnTo>
                  <a:pt x="791385" y="66920"/>
                </a:lnTo>
                <a:lnTo>
                  <a:pt x="806277" y="105947"/>
                </a:lnTo>
                <a:lnTo>
                  <a:pt x="814388" y="117712"/>
                </a:lnTo>
                <a:lnTo>
                  <a:pt x="822357" y="106214"/>
                </a:lnTo>
                <a:lnTo>
                  <a:pt x="837336" y="67112"/>
                </a:lnTo>
                <a:lnTo>
                  <a:pt x="842419" y="24993"/>
                </a:lnTo>
                <a:lnTo>
                  <a:pt x="842419" y="7924"/>
                </a:lnTo>
                <a:close/>
              </a:path>
              <a:path w="4115434" h="566419">
                <a:moveTo>
                  <a:pt x="772925" y="376732"/>
                </a:moveTo>
                <a:lnTo>
                  <a:pt x="615648" y="376732"/>
                </a:lnTo>
                <a:lnTo>
                  <a:pt x="615648" y="440131"/>
                </a:lnTo>
                <a:lnTo>
                  <a:pt x="926544" y="440131"/>
                </a:lnTo>
                <a:lnTo>
                  <a:pt x="926544" y="565099"/>
                </a:lnTo>
                <a:lnTo>
                  <a:pt x="1007621" y="565099"/>
                </a:lnTo>
                <a:lnTo>
                  <a:pt x="1007621" y="394411"/>
                </a:lnTo>
                <a:lnTo>
                  <a:pt x="772925" y="394411"/>
                </a:lnTo>
                <a:lnTo>
                  <a:pt x="772925" y="376732"/>
                </a:lnTo>
                <a:close/>
              </a:path>
              <a:path w="4115434" h="566419">
                <a:moveTo>
                  <a:pt x="853392" y="308457"/>
                </a:moveTo>
                <a:lnTo>
                  <a:pt x="772925" y="308457"/>
                </a:lnTo>
                <a:lnTo>
                  <a:pt x="772925" y="394411"/>
                </a:lnTo>
                <a:lnTo>
                  <a:pt x="853392" y="394411"/>
                </a:lnTo>
                <a:lnTo>
                  <a:pt x="853392" y="308457"/>
                </a:lnTo>
                <a:close/>
              </a:path>
              <a:path w="4115434" h="566419">
                <a:moveTo>
                  <a:pt x="1007621" y="376732"/>
                </a:moveTo>
                <a:lnTo>
                  <a:pt x="853392" y="376732"/>
                </a:lnTo>
                <a:lnTo>
                  <a:pt x="853392" y="394411"/>
                </a:lnTo>
                <a:lnTo>
                  <a:pt x="1007621" y="394411"/>
                </a:lnTo>
                <a:lnTo>
                  <a:pt x="1007621" y="376732"/>
                </a:lnTo>
                <a:close/>
              </a:path>
              <a:path w="4115434" h="566419">
                <a:moveTo>
                  <a:pt x="1069190" y="258470"/>
                </a:moveTo>
                <a:lnTo>
                  <a:pt x="558955" y="258470"/>
                </a:lnTo>
                <a:lnTo>
                  <a:pt x="558955" y="322478"/>
                </a:lnTo>
                <a:lnTo>
                  <a:pt x="772925" y="322478"/>
                </a:lnTo>
                <a:lnTo>
                  <a:pt x="772925" y="308457"/>
                </a:lnTo>
                <a:lnTo>
                  <a:pt x="1069190" y="308457"/>
                </a:lnTo>
                <a:lnTo>
                  <a:pt x="1069190" y="258470"/>
                </a:lnTo>
                <a:close/>
              </a:path>
              <a:path w="4115434" h="566419">
                <a:moveTo>
                  <a:pt x="1069190" y="308457"/>
                </a:moveTo>
                <a:lnTo>
                  <a:pt x="853392" y="308457"/>
                </a:lnTo>
                <a:lnTo>
                  <a:pt x="853392" y="322478"/>
                </a:lnTo>
                <a:lnTo>
                  <a:pt x="1069190" y="322478"/>
                </a:lnTo>
                <a:lnTo>
                  <a:pt x="1069190" y="308457"/>
                </a:lnTo>
                <a:close/>
              </a:path>
              <a:path w="4115434" h="566419">
                <a:moveTo>
                  <a:pt x="1262996" y="43891"/>
                </a:moveTo>
                <a:lnTo>
                  <a:pt x="1246536" y="43891"/>
                </a:lnTo>
                <a:lnTo>
                  <a:pt x="1246536" y="126187"/>
                </a:lnTo>
                <a:lnTo>
                  <a:pt x="1242890" y="178604"/>
                </a:lnTo>
                <a:lnTo>
                  <a:pt x="1231793" y="229751"/>
                </a:lnTo>
                <a:lnTo>
                  <a:pt x="1213008" y="277749"/>
                </a:lnTo>
                <a:lnTo>
                  <a:pt x="1186299" y="320717"/>
                </a:lnTo>
                <a:lnTo>
                  <a:pt x="1151427" y="356776"/>
                </a:lnTo>
                <a:lnTo>
                  <a:pt x="1108157" y="384048"/>
                </a:lnTo>
                <a:lnTo>
                  <a:pt x="1156925" y="449275"/>
                </a:lnTo>
                <a:lnTo>
                  <a:pt x="1194233" y="426066"/>
                </a:lnTo>
                <a:lnTo>
                  <a:pt x="1226219" y="396306"/>
                </a:lnTo>
                <a:lnTo>
                  <a:pt x="1252991" y="360817"/>
                </a:lnTo>
                <a:lnTo>
                  <a:pt x="1274654" y="320421"/>
                </a:lnTo>
                <a:lnTo>
                  <a:pt x="1287722" y="285534"/>
                </a:lnTo>
                <a:lnTo>
                  <a:pt x="1282445" y="270944"/>
                </a:lnTo>
                <a:lnTo>
                  <a:pt x="1271540" y="224856"/>
                </a:lnTo>
                <a:lnTo>
                  <a:pt x="1265107" y="176354"/>
                </a:lnTo>
                <a:lnTo>
                  <a:pt x="1262996" y="126187"/>
                </a:lnTo>
                <a:lnTo>
                  <a:pt x="1262996" y="43891"/>
                </a:lnTo>
                <a:close/>
              </a:path>
              <a:path w="4115434" h="566419">
                <a:moveTo>
                  <a:pt x="1327613" y="43891"/>
                </a:moveTo>
                <a:lnTo>
                  <a:pt x="1312373" y="43891"/>
                </a:lnTo>
                <a:lnTo>
                  <a:pt x="1312373" y="126187"/>
                </a:lnTo>
                <a:lnTo>
                  <a:pt x="1310069" y="177999"/>
                </a:lnTo>
                <a:lnTo>
                  <a:pt x="1303086" y="228190"/>
                </a:lnTo>
                <a:lnTo>
                  <a:pt x="1291317" y="275938"/>
                </a:lnTo>
                <a:lnTo>
                  <a:pt x="1287722" y="285534"/>
                </a:lnTo>
                <a:lnTo>
                  <a:pt x="1297971" y="313867"/>
                </a:lnTo>
                <a:lnTo>
                  <a:pt x="1318270" y="352876"/>
                </a:lnTo>
                <a:lnTo>
                  <a:pt x="1343491" y="387219"/>
                </a:lnTo>
                <a:lnTo>
                  <a:pt x="1373784" y="416148"/>
                </a:lnTo>
                <a:lnTo>
                  <a:pt x="1409300" y="438912"/>
                </a:lnTo>
                <a:lnTo>
                  <a:pt x="1458067" y="374294"/>
                </a:lnTo>
                <a:lnTo>
                  <a:pt x="1417078" y="347703"/>
                </a:lnTo>
                <a:lnTo>
                  <a:pt x="1384148" y="312950"/>
                </a:lnTo>
                <a:lnTo>
                  <a:pt x="1359007" y="271729"/>
                </a:lnTo>
                <a:lnTo>
                  <a:pt x="1341385" y="225732"/>
                </a:lnTo>
                <a:lnTo>
                  <a:pt x="1331011" y="176654"/>
                </a:lnTo>
                <a:lnTo>
                  <a:pt x="1327613" y="126187"/>
                </a:lnTo>
                <a:lnTo>
                  <a:pt x="1327613" y="43891"/>
                </a:lnTo>
                <a:close/>
              </a:path>
              <a:path w="4115434" h="566419">
                <a:moveTo>
                  <a:pt x="1312373" y="43891"/>
                </a:moveTo>
                <a:lnTo>
                  <a:pt x="1262996" y="43891"/>
                </a:lnTo>
                <a:lnTo>
                  <a:pt x="1262996" y="126187"/>
                </a:lnTo>
                <a:lnTo>
                  <a:pt x="1265107" y="176354"/>
                </a:lnTo>
                <a:lnTo>
                  <a:pt x="1271540" y="224856"/>
                </a:lnTo>
                <a:lnTo>
                  <a:pt x="1282445" y="270944"/>
                </a:lnTo>
                <a:lnTo>
                  <a:pt x="1287722" y="285534"/>
                </a:lnTo>
                <a:lnTo>
                  <a:pt x="1291317" y="275938"/>
                </a:lnTo>
                <a:lnTo>
                  <a:pt x="1303086" y="228190"/>
                </a:lnTo>
                <a:lnTo>
                  <a:pt x="1310069" y="177999"/>
                </a:lnTo>
                <a:lnTo>
                  <a:pt x="1312373" y="126187"/>
                </a:lnTo>
                <a:lnTo>
                  <a:pt x="1312373" y="43891"/>
                </a:lnTo>
                <a:close/>
              </a:path>
              <a:path w="4115434" h="566419">
                <a:moveTo>
                  <a:pt x="1562309" y="609"/>
                </a:moveTo>
                <a:lnTo>
                  <a:pt x="1480623" y="609"/>
                </a:lnTo>
                <a:lnTo>
                  <a:pt x="1480623" y="565099"/>
                </a:lnTo>
                <a:lnTo>
                  <a:pt x="1562309" y="565099"/>
                </a:lnTo>
                <a:lnTo>
                  <a:pt x="1562309" y="285292"/>
                </a:lnTo>
                <a:lnTo>
                  <a:pt x="1544021" y="285292"/>
                </a:lnTo>
                <a:lnTo>
                  <a:pt x="1544021" y="217627"/>
                </a:lnTo>
                <a:lnTo>
                  <a:pt x="1562309" y="217627"/>
                </a:lnTo>
                <a:lnTo>
                  <a:pt x="1562309" y="609"/>
                </a:lnTo>
                <a:close/>
              </a:path>
              <a:path w="4115434" h="566419">
                <a:moveTo>
                  <a:pt x="1562309" y="217627"/>
                </a:moveTo>
                <a:lnTo>
                  <a:pt x="1544021" y="217627"/>
                </a:lnTo>
                <a:lnTo>
                  <a:pt x="1544021" y="285292"/>
                </a:lnTo>
                <a:lnTo>
                  <a:pt x="1562309" y="285292"/>
                </a:lnTo>
                <a:lnTo>
                  <a:pt x="1562309" y="217627"/>
                </a:lnTo>
                <a:close/>
              </a:path>
              <a:path w="4115434" h="566419">
                <a:moveTo>
                  <a:pt x="1643996" y="217627"/>
                </a:moveTo>
                <a:lnTo>
                  <a:pt x="1562309" y="217627"/>
                </a:lnTo>
                <a:lnTo>
                  <a:pt x="1562309" y="285292"/>
                </a:lnTo>
                <a:lnTo>
                  <a:pt x="1643996" y="285292"/>
                </a:lnTo>
                <a:lnTo>
                  <a:pt x="1643996" y="217627"/>
                </a:lnTo>
                <a:close/>
              </a:path>
              <a:path w="4115434" h="566419">
                <a:moveTo>
                  <a:pt x="2036192" y="70713"/>
                </a:moveTo>
                <a:lnTo>
                  <a:pt x="1843559" y="70713"/>
                </a:lnTo>
                <a:lnTo>
                  <a:pt x="1843559" y="135331"/>
                </a:lnTo>
                <a:lnTo>
                  <a:pt x="2309293" y="135331"/>
                </a:lnTo>
                <a:lnTo>
                  <a:pt x="2309293" y="110947"/>
                </a:lnTo>
                <a:lnTo>
                  <a:pt x="2036192" y="110947"/>
                </a:lnTo>
                <a:lnTo>
                  <a:pt x="2036192" y="70713"/>
                </a:lnTo>
                <a:close/>
              </a:path>
              <a:path w="4115434" h="566419">
                <a:moveTo>
                  <a:pt x="2116659" y="6705"/>
                </a:moveTo>
                <a:lnTo>
                  <a:pt x="2036192" y="6705"/>
                </a:lnTo>
                <a:lnTo>
                  <a:pt x="2036192" y="110947"/>
                </a:lnTo>
                <a:lnTo>
                  <a:pt x="2116659" y="110947"/>
                </a:lnTo>
                <a:lnTo>
                  <a:pt x="2116659" y="6705"/>
                </a:lnTo>
                <a:close/>
              </a:path>
              <a:path w="4115434" h="566419">
                <a:moveTo>
                  <a:pt x="2309293" y="70713"/>
                </a:moveTo>
                <a:lnTo>
                  <a:pt x="2116659" y="70713"/>
                </a:lnTo>
                <a:lnTo>
                  <a:pt x="2116659" y="110947"/>
                </a:lnTo>
                <a:lnTo>
                  <a:pt x="2309293" y="110947"/>
                </a:lnTo>
                <a:lnTo>
                  <a:pt x="2309293" y="70713"/>
                </a:lnTo>
                <a:close/>
              </a:path>
              <a:path w="4115434" h="566419">
                <a:moveTo>
                  <a:pt x="2036192" y="443179"/>
                </a:moveTo>
                <a:lnTo>
                  <a:pt x="1822222" y="443179"/>
                </a:lnTo>
                <a:lnTo>
                  <a:pt x="1822222" y="508406"/>
                </a:lnTo>
                <a:lnTo>
                  <a:pt x="2333068" y="508406"/>
                </a:lnTo>
                <a:lnTo>
                  <a:pt x="2333068" y="468782"/>
                </a:lnTo>
                <a:lnTo>
                  <a:pt x="2036192" y="468782"/>
                </a:lnTo>
                <a:lnTo>
                  <a:pt x="2036192" y="443179"/>
                </a:lnTo>
                <a:close/>
              </a:path>
              <a:path w="4115434" h="566419">
                <a:moveTo>
                  <a:pt x="2036192" y="377466"/>
                </a:moveTo>
                <a:lnTo>
                  <a:pt x="2036192" y="468782"/>
                </a:lnTo>
                <a:lnTo>
                  <a:pt x="2116659" y="468782"/>
                </a:lnTo>
                <a:lnTo>
                  <a:pt x="2116659" y="380390"/>
                </a:lnTo>
                <a:lnTo>
                  <a:pt x="2075816" y="380390"/>
                </a:lnTo>
                <a:lnTo>
                  <a:pt x="2036192" y="377466"/>
                </a:lnTo>
                <a:close/>
              </a:path>
              <a:path w="4115434" h="566419">
                <a:moveTo>
                  <a:pt x="2333068" y="443179"/>
                </a:moveTo>
                <a:lnTo>
                  <a:pt x="2116659" y="443179"/>
                </a:lnTo>
                <a:lnTo>
                  <a:pt x="2116659" y="468782"/>
                </a:lnTo>
                <a:lnTo>
                  <a:pt x="2333068" y="468782"/>
                </a:lnTo>
                <a:lnTo>
                  <a:pt x="2333068" y="443179"/>
                </a:lnTo>
                <a:close/>
              </a:path>
              <a:path w="4115434" h="566419">
                <a:moveTo>
                  <a:pt x="2116659" y="368808"/>
                </a:moveTo>
                <a:lnTo>
                  <a:pt x="2036192" y="368808"/>
                </a:lnTo>
                <a:lnTo>
                  <a:pt x="2036192" y="377466"/>
                </a:lnTo>
                <a:lnTo>
                  <a:pt x="2075816" y="380390"/>
                </a:lnTo>
                <a:lnTo>
                  <a:pt x="2116659" y="377376"/>
                </a:lnTo>
                <a:lnTo>
                  <a:pt x="2116659" y="368808"/>
                </a:lnTo>
                <a:close/>
              </a:path>
              <a:path w="4115434" h="566419">
                <a:moveTo>
                  <a:pt x="2116659" y="377376"/>
                </a:moveTo>
                <a:lnTo>
                  <a:pt x="2075816" y="380390"/>
                </a:lnTo>
                <a:lnTo>
                  <a:pt x="2116659" y="380390"/>
                </a:lnTo>
                <a:lnTo>
                  <a:pt x="2116659" y="377376"/>
                </a:lnTo>
                <a:close/>
              </a:path>
              <a:path w="4115434" h="566419">
                <a:moveTo>
                  <a:pt x="2075816" y="159715"/>
                </a:moveTo>
                <a:lnTo>
                  <a:pt x="2010730" y="164518"/>
                </a:lnTo>
                <a:lnTo>
                  <a:pt x="1957612" y="178539"/>
                </a:lnTo>
                <a:lnTo>
                  <a:pt x="1917896" y="201192"/>
                </a:lnTo>
                <a:lnTo>
                  <a:pt x="1893014" y="231891"/>
                </a:lnTo>
                <a:lnTo>
                  <a:pt x="1884402" y="270052"/>
                </a:lnTo>
                <a:lnTo>
                  <a:pt x="1893014" y="308213"/>
                </a:lnTo>
                <a:lnTo>
                  <a:pt x="1917896" y="338913"/>
                </a:lnTo>
                <a:lnTo>
                  <a:pt x="1957612" y="361566"/>
                </a:lnTo>
                <a:lnTo>
                  <a:pt x="2010730" y="375586"/>
                </a:lnTo>
                <a:lnTo>
                  <a:pt x="2036192" y="377466"/>
                </a:lnTo>
                <a:lnTo>
                  <a:pt x="2036192" y="368808"/>
                </a:lnTo>
                <a:lnTo>
                  <a:pt x="2166584" y="368808"/>
                </a:lnTo>
                <a:lnTo>
                  <a:pt x="2194020" y="361566"/>
                </a:lnTo>
                <a:lnTo>
                  <a:pt x="2233737" y="338913"/>
                </a:lnTo>
                <a:lnTo>
                  <a:pt x="2251503" y="316992"/>
                </a:lnTo>
                <a:lnTo>
                  <a:pt x="2075816" y="316992"/>
                </a:lnTo>
                <a:lnTo>
                  <a:pt x="2029029" y="314201"/>
                </a:lnTo>
                <a:lnTo>
                  <a:pt x="1995044" y="305638"/>
                </a:lnTo>
                <a:lnTo>
                  <a:pt x="1974318" y="291017"/>
                </a:lnTo>
                <a:lnTo>
                  <a:pt x="1967307" y="270052"/>
                </a:lnTo>
                <a:lnTo>
                  <a:pt x="1974318" y="248993"/>
                </a:lnTo>
                <a:lnTo>
                  <a:pt x="1995044" y="234162"/>
                </a:lnTo>
                <a:lnTo>
                  <a:pt x="2029029" y="225390"/>
                </a:lnTo>
                <a:lnTo>
                  <a:pt x="2075816" y="222504"/>
                </a:lnTo>
                <a:lnTo>
                  <a:pt x="2251009" y="222504"/>
                </a:lnTo>
                <a:lnTo>
                  <a:pt x="2233737" y="201192"/>
                </a:lnTo>
                <a:lnTo>
                  <a:pt x="2194020" y="178539"/>
                </a:lnTo>
                <a:lnTo>
                  <a:pt x="2140902" y="164518"/>
                </a:lnTo>
                <a:lnTo>
                  <a:pt x="2075816" y="159715"/>
                </a:lnTo>
                <a:close/>
              </a:path>
              <a:path w="4115434" h="566419">
                <a:moveTo>
                  <a:pt x="2166584" y="368808"/>
                </a:moveTo>
                <a:lnTo>
                  <a:pt x="2116659" y="368808"/>
                </a:lnTo>
                <a:lnTo>
                  <a:pt x="2116659" y="377376"/>
                </a:lnTo>
                <a:lnTo>
                  <a:pt x="2140902" y="375586"/>
                </a:lnTo>
                <a:lnTo>
                  <a:pt x="2166584" y="368808"/>
                </a:lnTo>
                <a:close/>
              </a:path>
              <a:path w="4115434" h="566419">
                <a:moveTo>
                  <a:pt x="2251009" y="222504"/>
                </a:moveTo>
                <a:lnTo>
                  <a:pt x="2075816" y="222504"/>
                </a:lnTo>
                <a:lnTo>
                  <a:pt x="2122603" y="225390"/>
                </a:lnTo>
                <a:lnTo>
                  <a:pt x="2156588" y="234162"/>
                </a:lnTo>
                <a:lnTo>
                  <a:pt x="2177315" y="248993"/>
                </a:lnTo>
                <a:lnTo>
                  <a:pt x="2184325" y="270052"/>
                </a:lnTo>
                <a:lnTo>
                  <a:pt x="2177315" y="291017"/>
                </a:lnTo>
                <a:lnTo>
                  <a:pt x="2156588" y="305638"/>
                </a:lnTo>
                <a:lnTo>
                  <a:pt x="2122603" y="314201"/>
                </a:lnTo>
                <a:lnTo>
                  <a:pt x="2075816" y="316992"/>
                </a:lnTo>
                <a:lnTo>
                  <a:pt x="2251503" y="316992"/>
                </a:lnTo>
                <a:lnTo>
                  <a:pt x="2258618" y="308213"/>
                </a:lnTo>
                <a:lnTo>
                  <a:pt x="2267231" y="270052"/>
                </a:lnTo>
                <a:lnTo>
                  <a:pt x="2258618" y="231891"/>
                </a:lnTo>
                <a:lnTo>
                  <a:pt x="2251009" y="222504"/>
                </a:lnTo>
                <a:close/>
              </a:path>
              <a:path w="4115434" h="566419">
                <a:moveTo>
                  <a:pt x="2851789" y="609"/>
                </a:moveTo>
                <a:lnTo>
                  <a:pt x="2770103" y="609"/>
                </a:lnTo>
                <a:lnTo>
                  <a:pt x="2770103" y="285902"/>
                </a:lnTo>
                <a:lnTo>
                  <a:pt x="2851789" y="285902"/>
                </a:lnTo>
                <a:lnTo>
                  <a:pt x="2851789" y="609"/>
                </a:lnTo>
                <a:close/>
              </a:path>
              <a:path w="4115434" h="566419">
                <a:moveTo>
                  <a:pt x="2851789" y="310896"/>
                </a:moveTo>
                <a:lnTo>
                  <a:pt x="2475057" y="310896"/>
                </a:lnTo>
                <a:lnTo>
                  <a:pt x="2475057" y="372465"/>
                </a:lnTo>
                <a:lnTo>
                  <a:pt x="2771322" y="372465"/>
                </a:lnTo>
                <a:lnTo>
                  <a:pt x="2771322" y="405384"/>
                </a:lnTo>
                <a:lnTo>
                  <a:pt x="2476276" y="405384"/>
                </a:lnTo>
                <a:lnTo>
                  <a:pt x="2476276" y="561441"/>
                </a:lnTo>
                <a:lnTo>
                  <a:pt x="2865810" y="561441"/>
                </a:lnTo>
                <a:lnTo>
                  <a:pt x="2865810" y="520598"/>
                </a:lnTo>
                <a:lnTo>
                  <a:pt x="2555524" y="520598"/>
                </a:lnTo>
                <a:lnTo>
                  <a:pt x="2555524" y="463905"/>
                </a:lnTo>
                <a:lnTo>
                  <a:pt x="2851789" y="463905"/>
                </a:lnTo>
                <a:lnTo>
                  <a:pt x="2851789" y="310896"/>
                </a:lnTo>
                <a:close/>
              </a:path>
              <a:path w="4115434" h="566419">
                <a:moveTo>
                  <a:pt x="2865810" y="498652"/>
                </a:moveTo>
                <a:lnTo>
                  <a:pt x="2555524" y="498652"/>
                </a:lnTo>
                <a:lnTo>
                  <a:pt x="2555524" y="520598"/>
                </a:lnTo>
                <a:lnTo>
                  <a:pt x="2865810" y="520598"/>
                </a:lnTo>
                <a:lnTo>
                  <a:pt x="2865810" y="498652"/>
                </a:lnTo>
                <a:close/>
              </a:path>
              <a:path w="4115434" h="566419">
                <a:moveTo>
                  <a:pt x="2531140" y="13411"/>
                </a:moveTo>
                <a:lnTo>
                  <a:pt x="2514681" y="13411"/>
                </a:lnTo>
                <a:lnTo>
                  <a:pt x="2514681" y="56083"/>
                </a:lnTo>
                <a:lnTo>
                  <a:pt x="2509740" y="97282"/>
                </a:lnTo>
                <a:lnTo>
                  <a:pt x="2494471" y="136813"/>
                </a:lnTo>
                <a:lnTo>
                  <a:pt x="2468200" y="172570"/>
                </a:lnTo>
                <a:lnTo>
                  <a:pt x="2430253" y="202445"/>
                </a:lnTo>
                <a:lnTo>
                  <a:pt x="2379959" y="224332"/>
                </a:lnTo>
                <a:lnTo>
                  <a:pt x="2418973" y="288340"/>
                </a:lnTo>
                <a:lnTo>
                  <a:pt x="2469341" y="266733"/>
                </a:lnTo>
                <a:lnTo>
                  <a:pt x="2510210" y="236389"/>
                </a:lnTo>
                <a:lnTo>
                  <a:pt x="2541732" y="198729"/>
                </a:lnTo>
                <a:lnTo>
                  <a:pt x="2557121" y="168710"/>
                </a:lnTo>
                <a:lnTo>
                  <a:pt x="2548276" y="151812"/>
                </a:lnTo>
                <a:lnTo>
                  <a:pt x="2535390" y="105666"/>
                </a:lnTo>
                <a:lnTo>
                  <a:pt x="2531140" y="56083"/>
                </a:lnTo>
                <a:lnTo>
                  <a:pt x="2531140" y="13411"/>
                </a:lnTo>
                <a:close/>
              </a:path>
              <a:path w="4115434" h="566419">
                <a:moveTo>
                  <a:pt x="2597586" y="13411"/>
                </a:moveTo>
                <a:lnTo>
                  <a:pt x="2581736" y="13411"/>
                </a:lnTo>
                <a:lnTo>
                  <a:pt x="2581736" y="56083"/>
                </a:lnTo>
                <a:lnTo>
                  <a:pt x="2577342" y="107154"/>
                </a:lnTo>
                <a:lnTo>
                  <a:pt x="2564058" y="155177"/>
                </a:lnTo>
                <a:lnTo>
                  <a:pt x="2557121" y="168710"/>
                </a:lnTo>
                <a:lnTo>
                  <a:pt x="2570002" y="193319"/>
                </a:lnTo>
                <a:lnTo>
                  <a:pt x="2600770" y="228983"/>
                </a:lnTo>
                <a:lnTo>
                  <a:pt x="2640783" y="257603"/>
                </a:lnTo>
                <a:lnTo>
                  <a:pt x="2690245" y="277977"/>
                </a:lnTo>
                <a:lnTo>
                  <a:pt x="2729260" y="215188"/>
                </a:lnTo>
                <a:lnTo>
                  <a:pt x="2680219" y="195013"/>
                </a:lnTo>
                <a:lnTo>
                  <a:pt x="2643145" y="167171"/>
                </a:lnTo>
                <a:lnTo>
                  <a:pt x="2617425" y="133507"/>
                </a:lnTo>
                <a:lnTo>
                  <a:pt x="2602444" y="95863"/>
                </a:lnTo>
                <a:lnTo>
                  <a:pt x="2597586" y="56083"/>
                </a:lnTo>
                <a:lnTo>
                  <a:pt x="2597586" y="13411"/>
                </a:lnTo>
                <a:close/>
              </a:path>
              <a:path w="4115434" h="566419">
                <a:moveTo>
                  <a:pt x="2581736" y="13411"/>
                </a:moveTo>
                <a:lnTo>
                  <a:pt x="2531140" y="13411"/>
                </a:lnTo>
                <a:lnTo>
                  <a:pt x="2531140" y="56083"/>
                </a:lnTo>
                <a:lnTo>
                  <a:pt x="2535390" y="105666"/>
                </a:lnTo>
                <a:lnTo>
                  <a:pt x="2548276" y="151812"/>
                </a:lnTo>
                <a:lnTo>
                  <a:pt x="2557121" y="168710"/>
                </a:lnTo>
                <a:lnTo>
                  <a:pt x="2564058" y="155177"/>
                </a:lnTo>
                <a:lnTo>
                  <a:pt x="2577342" y="107154"/>
                </a:lnTo>
                <a:lnTo>
                  <a:pt x="2581736" y="56083"/>
                </a:lnTo>
                <a:lnTo>
                  <a:pt x="2581736" y="13411"/>
                </a:lnTo>
                <a:close/>
              </a:path>
              <a:path w="4115434" h="566419">
                <a:moveTo>
                  <a:pt x="3178759" y="282465"/>
                </a:moveTo>
                <a:lnTo>
                  <a:pt x="3167932" y="282731"/>
                </a:lnTo>
                <a:lnTo>
                  <a:pt x="3076346" y="283464"/>
                </a:lnTo>
                <a:lnTo>
                  <a:pt x="3083661" y="347472"/>
                </a:lnTo>
                <a:lnTo>
                  <a:pt x="3127149" y="347273"/>
                </a:lnTo>
                <a:lnTo>
                  <a:pt x="3173964" y="346476"/>
                </a:lnTo>
                <a:lnTo>
                  <a:pt x="3223252" y="344784"/>
                </a:lnTo>
                <a:lnTo>
                  <a:pt x="3274162" y="341898"/>
                </a:lnTo>
                <a:lnTo>
                  <a:pt x="3325839" y="337519"/>
                </a:lnTo>
                <a:lnTo>
                  <a:pt x="3377432" y="331348"/>
                </a:lnTo>
                <a:lnTo>
                  <a:pt x="3428085" y="323088"/>
                </a:lnTo>
                <a:lnTo>
                  <a:pt x="3427359" y="314553"/>
                </a:lnTo>
                <a:lnTo>
                  <a:pt x="3178759" y="314553"/>
                </a:lnTo>
                <a:lnTo>
                  <a:pt x="3178759" y="282465"/>
                </a:lnTo>
                <a:close/>
              </a:path>
              <a:path w="4115434" h="566419">
                <a:moveTo>
                  <a:pt x="3259226" y="279826"/>
                </a:moveTo>
                <a:lnTo>
                  <a:pt x="3218113" y="281496"/>
                </a:lnTo>
                <a:lnTo>
                  <a:pt x="3178759" y="282465"/>
                </a:lnTo>
                <a:lnTo>
                  <a:pt x="3178759" y="314553"/>
                </a:lnTo>
                <a:lnTo>
                  <a:pt x="3259226" y="314553"/>
                </a:lnTo>
                <a:lnTo>
                  <a:pt x="3259226" y="279826"/>
                </a:lnTo>
                <a:close/>
              </a:path>
              <a:path w="4115434" h="566419">
                <a:moveTo>
                  <a:pt x="3423208" y="265785"/>
                </a:moveTo>
                <a:lnTo>
                  <a:pt x="3373411" y="271755"/>
                </a:lnTo>
                <a:lnTo>
                  <a:pt x="3321919" y="276221"/>
                </a:lnTo>
                <a:lnTo>
                  <a:pt x="3269797" y="279397"/>
                </a:lnTo>
                <a:lnTo>
                  <a:pt x="3259226" y="279826"/>
                </a:lnTo>
                <a:lnTo>
                  <a:pt x="3259226" y="314553"/>
                </a:lnTo>
                <a:lnTo>
                  <a:pt x="3427359" y="314553"/>
                </a:lnTo>
                <a:lnTo>
                  <a:pt x="3423208" y="265785"/>
                </a:lnTo>
                <a:close/>
              </a:path>
              <a:path w="4115434" h="566419">
                <a:moveTo>
                  <a:pt x="3259226" y="173126"/>
                </a:moveTo>
                <a:lnTo>
                  <a:pt x="3178759" y="173126"/>
                </a:lnTo>
                <a:lnTo>
                  <a:pt x="3178759" y="282465"/>
                </a:lnTo>
                <a:lnTo>
                  <a:pt x="3218113" y="281496"/>
                </a:lnTo>
                <a:lnTo>
                  <a:pt x="3259226" y="279826"/>
                </a:lnTo>
                <a:lnTo>
                  <a:pt x="3259226" y="173126"/>
                </a:lnTo>
                <a:close/>
              </a:path>
              <a:path w="4115434" h="566419">
                <a:moveTo>
                  <a:pt x="3350666" y="41452"/>
                </a:moveTo>
                <a:lnTo>
                  <a:pt x="3318967" y="41452"/>
                </a:lnTo>
                <a:lnTo>
                  <a:pt x="3318967" y="76809"/>
                </a:lnTo>
                <a:lnTo>
                  <a:pt x="3318785" y="106680"/>
                </a:lnTo>
                <a:lnTo>
                  <a:pt x="3318720" y="109575"/>
                </a:lnTo>
                <a:lnTo>
                  <a:pt x="3317443" y="144018"/>
                </a:lnTo>
                <a:lnTo>
                  <a:pt x="3313823" y="185680"/>
                </a:lnTo>
                <a:lnTo>
                  <a:pt x="3306775" y="234086"/>
                </a:lnTo>
                <a:lnTo>
                  <a:pt x="3385413" y="242620"/>
                </a:lnTo>
                <a:lnTo>
                  <a:pt x="3393166" y="192709"/>
                </a:lnTo>
                <a:lnTo>
                  <a:pt x="3397148" y="148285"/>
                </a:lnTo>
                <a:lnTo>
                  <a:pt x="3398615" y="109575"/>
                </a:lnTo>
                <a:lnTo>
                  <a:pt x="3398633" y="106680"/>
                </a:lnTo>
                <a:lnTo>
                  <a:pt x="3350666" y="106680"/>
                </a:lnTo>
                <a:lnTo>
                  <a:pt x="3350666" y="41452"/>
                </a:lnTo>
                <a:close/>
              </a:path>
              <a:path w="4115434" h="566419">
                <a:moveTo>
                  <a:pt x="3318967" y="41452"/>
                </a:moveTo>
                <a:lnTo>
                  <a:pt x="3109264" y="41452"/>
                </a:lnTo>
                <a:lnTo>
                  <a:pt x="3109264" y="106680"/>
                </a:lnTo>
                <a:lnTo>
                  <a:pt x="3318785" y="106680"/>
                </a:lnTo>
                <a:lnTo>
                  <a:pt x="3318967" y="76809"/>
                </a:lnTo>
                <a:lnTo>
                  <a:pt x="3318967" y="41452"/>
                </a:lnTo>
                <a:close/>
              </a:path>
              <a:path w="4115434" h="566419">
                <a:moveTo>
                  <a:pt x="3398824" y="41452"/>
                </a:moveTo>
                <a:lnTo>
                  <a:pt x="3350666" y="41452"/>
                </a:lnTo>
                <a:lnTo>
                  <a:pt x="3350666" y="106680"/>
                </a:lnTo>
                <a:lnTo>
                  <a:pt x="3398633" y="106680"/>
                </a:lnTo>
                <a:lnTo>
                  <a:pt x="3398824" y="76809"/>
                </a:lnTo>
                <a:lnTo>
                  <a:pt x="3398824" y="41452"/>
                </a:lnTo>
                <a:close/>
              </a:path>
              <a:path w="4115434" h="566419">
                <a:moveTo>
                  <a:pt x="3535375" y="609"/>
                </a:moveTo>
                <a:lnTo>
                  <a:pt x="3453688" y="609"/>
                </a:lnTo>
                <a:lnTo>
                  <a:pt x="3453688" y="423062"/>
                </a:lnTo>
                <a:lnTo>
                  <a:pt x="3535375" y="423062"/>
                </a:lnTo>
                <a:lnTo>
                  <a:pt x="3535375" y="238963"/>
                </a:lnTo>
                <a:lnTo>
                  <a:pt x="3503066" y="238963"/>
                </a:lnTo>
                <a:lnTo>
                  <a:pt x="3503066" y="172516"/>
                </a:lnTo>
                <a:lnTo>
                  <a:pt x="3535375" y="172516"/>
                </a:lnTo>
                <a:lnTo>
                  <a:pt x="3535375" y="609"/>
                </a:lnTo>
                <a:close/>
              </a:path>
              <a:path w="4115434" h="566419">
                <a:moveTo>
                  <a:pt x="3535375" y="172516"/>
                </a:moveTo>
                <a:lnTo>
                  <a:pt x="3503066" y="172516"/>
                </a:lnTo>
                <a:lnTo>
                  <a:pt x="3503066" y="238963"/>
                </a:lnTo>
                <a:lnTo>
                  <a:pt x="3535375" y="238963"/>
                </a:lnTo>
                <a:lnTo>
                  <a:pt x="3535375" y="172516"/>
                </a:lnTo>
                <a:close/>
              </a:path>
              <a:path w="4115434" h="566419">
                <a:moveTo>
                  <a:pt x="3602431" y="172516"/>
                </a:moveTo>
                <a:lnTo>
                  <a:pt x="3535375" y="172516"/>
                </a:lnTo>
                <a:lnTo>
                  <a:pt x="3535375" y="238963"/>
                </a:lnTo>
                <a:lnTo>
                  <a:pt x="3602431" y="238963"/>
                </a:lnTo>
                <a:lnTo>
                  <a:pt x="3602431" y="172516"/>
                </a:lnTo>
                <a:close/>
              </a:path>
              <a:path w="4115434" h="566419">
                <a:moveTo>
                  <a:pt x="3239719" y="385267"/>
                </a:moveTo>
                <a:lnTo>
                  <a:pt x="3158642" y="385267"/>
                </a:lnTo>
                <a:lnTo>
                  <a:pt x="3158642" y="555345"/>
                </a:lnTo>
                <a:lnTo>
                  <a:pt x="3553053" y="555345"/>
                </a:lnTo>
                <a:lnTo>
                  <a:pt x="3553053" y="510844"/>
                </a:lnTo>
                <a:lnTo>
                  <a:pt x="3239719" y="510844"/>
                </a:lnTo>
                <a:lnTo>
                  <a:pt x="3239719" y="385267"/>
                </a:lnTo>
                <a:close/>
              </a:path>
              <a:path w="4115434" h="566419">
                <a:moveTo>
                  <a:pt x="3553053" y="490728"/>
                </a:moveTo>
                <a:lnTo>
                  <a:pt x="3239719" y="490728"/>
                </a:lnTo>
                <a:lnTo>
                  <a:pt x="3239719" y="510844"/>
                </a:lnTo>
                <a:lnTo>
                  <a:pt x="3553053" y="510844"/>
                </a:lnTo>
                <a:lnTo>
                  <a:pt x="3553053" y="490728"/>
                </a:lnTo>
                <a:close/>
              </a:path>
              <a:path w="4115434" h="566419">
                <a:moveTo>
                  <a:pt x="4115057" y="0"/>
                </a:moveTo>
                <a:lnTo>
                  <a:pt x="4033980" y="0"/>
                </a:lnTo>
                <a:lnTo>
                  <a:pt x="4033980" y="566318"/>
                </a:lnTo>
                <a:lnTo>
                  <a:pt x="4115057" y="566318"/>
                </a:lnTo>
                <a:lnTo>
                  <a:pt x="4115057" y="0"/>
                </a:lnTo>
                <a:close/>
              </a:path>
              <a:path w="4115434" h="566419">
                <a:moveTo>
                  <a:pt x="3941321" y="48158"/>
                </a:moveTo>
                <a:lnTo>
                  <a:pt x="3674926" y="48158"/>
                </a:lnTo>
                <a:lnTo>
                  <a:pt x="3674926" y="112776"/>
                </a:lnTo>
                <a:lnTo>
                  <a:pt x="3858415" y="112776"/>
                </a:lnTo>
                <a:lnTo>
                  <a:pt x="3858415" y="202387"/>
                </a:lnTo>
                <a:lnTo>
                  <a:pt x="3675535" y="202387"/>
                </a:lnTo>
                <a:lnTo>
                  <a:pt x="3675535" y="434644"/>
                </a:lnTo>
                <a:lnTo>
                  <a:pt x="3725522" y="434644"/>
                </a:lnTo>
                <a:lnTo>
                  <a:pt x="3785151" y="434196"/>
                </a:lnTo>
                <a:lnTo>
                  <a:pt x="3841327" y="432518"/>
                </a:lnTo>
                <a:lnTo>
                  <a:pt x="3895425" y="429114"/>
                </a:lnTo>
                <a:lnTo>
                  <a:pt x="3948821" y="423486"/>
                </a:lnTo>
                <a:lnTo>
                  <a:pt x="4002890" y="415137"/>
                </a:lnTo>
                <a:lnTo>
                  <a:pt x="4000224" y="393192"/>
                </a:lnTo>
                <a:lnTo>
                  <a:pt x="3757831" y="393192"/>
                </a:lnTo>
                <a:lnTo>
                  <a:pt x="3757831" y="368808"/>
                </a:lnTo>
                <a:lnTo>
                  <a:pt x="3725522" y="368808"/>
                </a:lnTo>
                <a:lnTo>
                  <a:pt x="3757831" y="368527"/>
                </a:lnTo>
                <a:lnTo>
                  <a:pt x="3757831" y="266395"/>
                </a:lnTo>
                <a:lnTo>
                  <a:pt x="3941321" y="266395"/>
                </a:lnTo>
                <a:lnTo>
                  <a:pt x="3941321" y="48158"/>
                </a:lnTo>
                <a:close/>
              </a:path>
              <a:path w="4115434" h="566419">
                <a:moveTo>
                  <a:pt x="3994966" y="349910"/>
                </a:moveTo>
                <a:lnTo>
                  <a:pt x="3942130" y="357727"/>
                </a:lnTo>
                <a:lnTo>
                  <a:pt x="3890202" y="363146"/>
                </a:lnTo>
                <a:lnTo>
                  <a:pt x="3837747" y="366545"/>
                </a:lnTo>
                <a:lnTo>
                  <a:pt x="3783332" y="368305"/>
                </a:lnTo>
                <a:lnTo>
                  <a:pt x="3757831" y="368527"/>
                </a:lnTo>
                <a:lnTo>
                  <a:pt x="3757831" y="393192"/>
                </a:lnTo>
                <a:lnTo>
                  <a:pt x="4000224" y="393192"/>
                </a:lnTo>
                <a:lnTo>
                  <a:pt x="3994966" y="349910"/>
                </a:lnTo>
                <a:close/>
              </a:path>
              <a:path w="4115434" h="566419">
                <a:moveTo>
                  <a:pt x="3757831" y="368527"/>
                </a:moveTo>
                <a:lnTo>
                  <a:pt x="3725522" y="368808"/>
                </a:lnTo>
                <a:lnTo>
                  <a:pt x="3757831" y="368808"/>
                </a:lnTo>
                <a:lnTo>
                  <a:pt x="3757831" y="368527"/>
                </a:lnTo>
                <a:close/>
              </a:path>
            </a:pathLst>
          </a:custGeom>
          <a:solidFill>
            <a:srgbClr val="41B53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2565400" y="4051300"/>
            <a:ext cx="11112500" cy="2984500"/>
            <a:chOff x="2565400" y="4051300"/>
            <a:chExt cx="11112500" cy="2984500"/>
          </a:xfrm>
        </p:grpSpPr>
        <p:sp>
          <p:nvSpPr>
            <p:cNvPr id="8" name="object 8"/>
            <p:cNvSpPr/>
            <p:nvPr/>
          </p:nvSpPr>
          <p:spPr>
            <a:xfrm>
              <a:off x="2565400" y="4051300"/>
              <a:ext cx="11112500" cy="2984500"/>
            </a:xfrm>
            <a:custGeom>
              <a:avLst/>
              <a:gdLst/>
              <a:ahLst/>
              <a:cxnLst/>
              <a:rect l="l" t="t" r="r" b="b"/>
              <a:pathLst>
                <a:path w="11112500" h="2984500">
                  <a:moveTo>
                    <a:pt x="11112500" y="0"/>
                  </a:moveTo>
                  <a:lnTo>
                    <a:pt x="0" y="0"/>
                  </a:lnTo>
                  <a:lnTo>
                    <a:pt x="0" y="2984500"/>
                  </a:lnTo>
                  <a:lnTo>
                    <a:pt x="11112500" y="2984500"/>
                  </a:lnTo>
                  <a:lnTo>
                    <a:pt x="11112500" y="0"/>
                  </a:lnTo>
                  <a:close/>
                </a:path>
              </a:pathLst>
            </a:custGeom>
            <a:solidFill>
              <a:srgbClr val="C7F8C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4254" y="4412741"/>
              <a:ext cx="4773961" cy="230124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2584069" y="3520313"/>
            <a:ext cx="1363345" cy="345440"/>
          </a:xfrm>
          <a:custGeom>
            <a:avLst/>
            <a:gdLst/>
            <a:ahLst/>
            <a:cxnLst/>
            <a:rect l="l" t="t" r="r" b="b"/>
            <a:pathLst>
              <a:path w="1363345" h="345439">
                <a:moveTo>
                  <a:pt x="70866" y="238506"/>
                </a:moveTo>
                <a:lnTo>
                  <a:pt x="39624" y="238506"/>
                </a:lnTo>
                <a:lnTo>
                  <a:pt x="39624" y="337185"/>
                </a:lnTo>
                <a:lnTo>
                  <a:pt x="277367" y="337185"/>
                </a:lnTo>
                <a:lnTo>
                  <a:pt x="277367" y="320421"/>
                </a:lnTo>
                <a:lnTo>
                  <a:pt x="70866" y="320421"/>
                </a:lnTo>
                <a:lnTo>
                  <a:pt x="70866" y="238506"/>
                </a:lnTo>
                <a:close/>
              </a:path>
              <a:path w="1363345" h="345439">
                <a:moveTo>
                  <a:pt x="277367" y="311277"/>
                </a:moveTo>
                <a:lnTo>
                  <a:pt x="70866" y="311277"/>
                </a:lnTo>
                <a:lnTo>
                  <a:pt x="70866" y="320421"/>
                </a:lnTo>
                <a:lnTo>
                  <a:pt x="277367" y="320421"/>
                </a:lnTo>
                <a:lnTo>
                  <a:pt x="277367" y="311277"/>
                </a:lnTo>
                <a:close/>
              </a:path>
              <a:path w="1363345" h="345439">
                <a:moveTo>
                  <a:pt x="174117" y="192405"/>
                </a:moveTo>
                <a:lnTo>
                  <a:pt x="142494" y="192405"/>
                </a:lnTo>
                <a:lnTo>
                  <a:pt x="142494" y="271653"/>
                </a:lnTo>
                <a:lnTo>
                  <a:pt x="174117" y="271653"/>
                </a:lnTo>
                <a:lnTo>
                  <a:pt x="174117" y="192405"/>
                </a:lnTo>
                <a:close/>
              </a:path>
              <a:path w="1363345" h="345439">
                <a:moveTo>
                  <a:pt x="312039" y="176403"/>
                </a:moveTo>
                <a:lnTo>
                  <a:pt x="0" y="176403"/>
                </a:lnTo>
                <a:lnTo>
                  <a:pt x="0" y="202311"/>
                </a:lnTo>
                <a:lnTo>
                  <a:pt x="142494" y="202311"/>
                </a:lnTo>
                <a:lnTo>
                  <a:pt x="142494" y="192405"/>
                </a:lnTo>
                <a:lnTo>
                  <a:pt x="312039" y="192405"/>
                </a:lnTo>
                <a:lnTo>
                  <a:pt x="312039" y="176403"/>
                </a:lnTo>
                <a:close/>
              </a:path>
              <a:path w="1363345" h="345439">
                <a:moveTo>
                  <a:pt x="312039" y="192405"/>
                </a:moveTo>
                <a:lnTo>
                  <a:pt x="174117" y="192405"/>
                </a:lnTo>
                <a:lnTo>
                  <a:pt x="174117" y="202311"/>
                </a:lnTo>
                <a:lnTo>
                  <a:pt x="312039" y="202311"/>
                </a:lnTo>
                <a:lnTo>
                  <a:pt x="312039" y="192405"/>
                </a:lnTo>
                <a:close/>
              </a:path>
              <a:path w="1363345" h="345439">
                <a:moveTo>
                  <a:pt x="271653" y="16383"/>
                </a:moveTo>
                <a:lnTo>
                  <a:pt x="40005" y="16383"/>
                </a:lnTo>
                <a:lnTo>
                  <a:pt x="40005" y="137541"/>
                </a:lnTo>
                <a:lnTo>
                  <a:pt x="271653" y="137541"/>
                </a:lnTo>
                <a:lnTo>
                  <a:pt x="271653" y="112014"/>
                </a:lnTo>
                <a:lnTo>
                  <a:pt x="70866" y="112014"/>
                </a:lnTo>
                <a:lnTo>
                  <a:pt x="70866" y="41910"/>
                </a:lnTo>
                <a:lnTo>
                  <a:pt x="271653" y="41910"/>
                </a:lnTo>
                <a:lnTo>
                  <a:pt x="271653" y="16383"/>
                </a:lnTo>
                <a:close/>
              </a:path>
              <a:path w="1363345" h="345439">
                <a:moveTo>
                  <a:pt x="271653" y="41910"/>
                </a:moveTo>
                <a:lnTo>
                  <a:pt x="240411" y="41910"/>
                </a:lnTo>
                <a:lnTo>
                  <a:pt x="240411" y="112014"/>
                </a:lnTo>
                <a:lnTo>
                  <a:pt x="271653" y="112014"/>
                </a:lnTo>
                <a:lnTo>
                  <a:pt x="271653" y="41910"/>
                </a:lnTo>
                <a:close/>
              </a:path>
              <a:path w="1363345" h="345439">
                <a:moveTo>
                  <a:pt x="462504" y="25145"/>
                </a:moveTo>
                <a:lnTo>
                  <a:pt x="425374" y="31075"/>
                </a:lnTo>
                <a:lnTo>
                  <a:pt x="396067" y="47720"/>
                </a:lnTo>
                <a:lnTo>
                  <a:pt x="376832" y="73366"/>
                </a:lnTo>
                <a:lnTo>
                  <a:pt x="369921" y="106299"/>
                </a:lnTo>
                <a:lnTo>
                  <a:pt x="376832" y="139451"/>
                </a:lnTo>
                <a:lnTo>
                  <a:pt x="396067" y="165211"/>
                </a:lnTo>
                <a:lnTo>
                  <a:pt x="425374" y="181897"/>
                </a:lnTo>
                <a:lnTo>
                  <a:pt x="462504" y="187833"/>
                </a:lnTo>
                <a:lnTo>
                  <a:pt x="499574" y="181897"/>
                </a:lnTo>
                <a:lnTo>
                  <a:pt x="528750" y="165211"/>
                </a:lnTo>
                <a:lnTo>
                  <a:pt x="532317" y="160401"/>
                </a:lnTo>
                <a:lnTo>
                  <a:pt x="462504" y="160401"/>
                </a:lnTo>
                <a:lnTo>
                  <a:pt x="437751" y="156448"/>
                </a:lnTo>
                <a:lnTo>
                  <a:pt x="418212" y="145351"/>
                </a:lnTo>
                <a:lnTo>
                  <a:pt x="405389" y="128254"/>
                </a:lnTo>
                <a:lnTo>
                  <a:pt x="400782" y="106299"/>
                </a:lnTo>
                <a:lnTo>
                  <a:pt x="405389" y="84403"/>
                </a:lnTo>
                <a:lnTo>
                  <a:pt x="418212" y="67437"/>
                </a:lnTo>
                <a:lnTo>
                  <a:pt x="437751" y="56471"/>
                </a:lnTo>
                <a:lnTo>
                  <a:pt x="462504" y="52578"/>
                </a:lnTo>
                <a:lnTo>
                  <a:pt x="532369" y="52578"/>
                </a:lnTo>
                <a:lnTo>
                  <a:pt x="528750" y="47720"/>
                </a:lnTo>
                <a:lnTo>
                  <a:pt x="499574" y="31075"/>
                </a:lnTo>
                <a:lnTo>
                  <a:pt x="462504" y="25145"/>
                </a:lnTo>
                <a:close/>
              </a:path>
              <a:path w="1363345" h="345439">
                <a:moveTo>
                  <a:pt x="532369" y="52578"/>
                </a:moveTo>
                <a:lnTo>
                  <a:pt x="462504" y="52578"/>
                </a:lnTo>
                <a:lnTo>
                  <a:pt x="487037" y="56471"/>
                </a:lnTo>
                <a:lnTo>
                  <a:pt x="506462" y="67437"/>
                </a:lnTo>
                <a:lnTo>
                  <a:pt x="519243" y="84403"/>
                </a:lnTo>
                <a:lnTo>
                  <a:pt x="523845" y="106299"/>
                </a:lnTo>
                <a:lnTo>
                  <a:pt x="519243" y="128254"/>
                </a:lnTo>
                <a:lnTo>
                  <a:pt x="506462" y="145351"/>
                </a:lnTo>
                <a:lnTo>
                  <a:pt x="487037" y="156448"/>
                </a:lnTo>
                <a:lnTo>
                  <a:pt x="462504" y="160401"/>
                </a:lnTo>
                <a:lnTo>
                  <a:pt x="532317" y="160401"/>
                </a:lnTo>
                <a:lnTo>
                  <a:pt x="547854" y="139451"/>
                </a:lnTo>
                <a:lnTo>
                  <a:pt x="554706" y="106299"/>
                </a:lnTo>
                <a:lnTo>
                  <a:pt x="547854" y="73366"/>
                </a:lnTo>
                <a:lnTo>
                  <a:pt x="532369" y="52578"/>
                </a:lnTo>
                <a:close/>
              </a:path>
              <a:path w="1363345" h="345439">
                <a:moveTo>
                  <a:pt x="631287" y="0"/>
                </a:moveTo>
                <a:lnTo>
                  <a:pt x="599664" y="0"/>
                </a:lnTo>
                <a:lnTo>
                  <a:pt x="599664" y="345186"/>
                </a:lnTo>
                <a:lnTo>
                  <a:pt x="631287" y="345186"/>
                </a:lnTo>
                <a:lnTo>
                  <a:pt x="631287" y="0"/>
                </a:lnTo>
                <a:close/>
              </a:path>
              <a:path w="1363345" h="345439">
                <a:moveTo>
                  <a:pt x="577185" y="231267"/>
                </a:moveTo>
                <a:lnTo>
                  <a:pt x="519237" y="238154"/>
                </a:lnTo>
                <a:lnTo>
                  <a:pt x="460218" y="241792"/>
                </a:lnTo>
                <a:lnTo>
                  <a:pt x="403484" y="243214"/>
                </a:lnTo>
                <a:lnTo>
                  <a:pt x="352395" y="243459"/>
                </a:lnTo>
                <a:lnTo>
                  <a:pt x="356967" y="269748"/>
                </a:lnTo>
                <a:lnTo>
                  <a:pt x="406794" y="269456"/>
                </a:lnTo>
                <a:lnTo>
                  <a:pt x="462408" y="267700"/>
                </a:lnTo>
                <a:lnTo>
                  <a:pt x="521023" y="263157"/>
                </a:lnTo>
                <a:lnTo>
                  <a:pt x="579852" y="254508"/>
                </a:lnTo>
                <a:lnTo>
                  <a:pt x="577185" y="231267"/>
                </a:lnTo>
                <a:close/>
              </a:path>
              <a:path w="1363345" h="345439">
                <a:moveTo>
                  <a:pt x="993207" y="381"/>
                </a:moveTo>
                <a:lnTo>
                  <a:pt x="962727" y="381"/>
                </a:lnTo>
                <a:lnTo>
                  <a:pt x="962727" y="344805"/>
                </a:lnTo>
                <a:lnTo>
                  <a:pt x="993207" y="344805"/>
                </a:lnTo>
                <a:lnTo>
                  <a:pt x="993207" y="166497"/>
                </a:lnTo>
                <a:lnTo>
                  <a:pt x="971109" y="166497"/>
                </a:lnTo>
                <a:lnTo>
                  <a:pt x="971109" y="140589"/>
                </a:lnTo>
                <a:lnTo>
                  <a:pt x="993207" y="140589"/>
                </a:lnTo>
                <a:lnTo>
                  <a:pt x="993207" y="381"/>
                </a:lnTo>
                <a:close/>
              </a:path>
              <a:path w="1363345" h="345439">
                <a:moveTo>
                  <a:pt x="914340" y="8000"/>
                </a:moveTo>
                <a:lnTo>
                  <a:pt x="884622" y="8000"/>
                </a:lnTo>
                <a:lnTo>
                  <a:pt x="884622" y="327279"/>
                </a:lnTo>
                <a:lnTo>
                  <a:pt x="914340" y="327279"/>
                </a:lnTo>
                <a:lnTo>
                  <a:pt x="914340" y="166497"/>
                </a:lnTo>
                <a:lnTo>
                  <a:pt x="904815" y="166497"/>
                </a:lnTo>
                <a:lnTo>
                  <a:pt x="904815" y="140589"/>
                </a:lnTo>
                <a:lnTo>
                  <a:pt x="914340" y="140589"/>
                </a:lnTo>
                <a:lnTo>
                  <a:pt x="914340" y="8000"/>
                </a:lnTo>
                <a:close/>
              </a:path>
              <a:path w="1363345" h="345439">
                <a:moveTo>
                  <a:pt x="914340" y="140589"/>
                </a:moveTo>
                <a:lnTo>
                  <a:pt x="904815" y="140589"/>
                </a:lnTo>
                <a:lnTo>
                  <a:pt x="904815" y="166497"/>
                </a:lnTo>
                <a:lnTo>
                  <a:pt x="914340" y="166497"/>
                </a:lnTo>
                <a:lnTo>
                  <a:pt x="914340" y="140589"/>
                </a:lnTo>
                <a:close/>
              </a:path>
              <a:path w="1363345" h="345439">
                <a:moveTo>
                  <a:pt x="962727" y="140589"/>
                </a:moveTo>
                <a:lnTo>
                  <a:pt x="914340" y="140589"/>
                </a:lnTo>
                <a:lnTo>
                  <a:pt x="914340" y="166497"/>
                </a:lnTo>
                <a:lnTo>
                  <a:pt x="962727" y="166497"/>
                </a:lnTo>
                <a:lnTo>
                  <a:pt x="962727" y="140589"/>
                </a:lnTo>
                <a:close/>
              </a:path>
              <a:path w="1363345" h="345439">
                <a:moveTo>
                  <a:pt x="993207" y="140589"/>
                </a:moveTo>
                <a:lnTo>
                  <a:pt x="971109" y="140589"/>
                </a:lnTo>
                <a:lnTo>
                  <a:pt x="971109" y="166497"/>
                </a:lnTo>
                <a:lnTo>
                  <a:pt x="993207" y="166497"/>
                </a:lnTo>
                <a:lnTo>
                  <a:pt x="993207" y="140589"/>
                </a:lnTo>
                <a:close/>
              </a:path>
              <a:path w="1363345" h="345439">
                <a:moveTo>
                  <a:pt x="749367" y="41910"/>
                </a:moveTo>
                <a:lnTo>
                  <a:pt x="717744" y="41910"/>
                </a:lnTo>
                <a:lnTo>
                  <a:pt x="717744" y="255651"/>
                </a:lnTo>
                <a:lnTo>
                  <a:pt x="739842" y="255651"/>
                </a:lnTo>
                <a:lnTo>
                  <a:pt x="768131" y="255210"/>
                </a:lnTo>
                <a:lnTo>
                  <a:pt x="797849" y="253555"/>
                </a:lnTo>
                <a:lnTo>
                  <a:pt x="829425" y="250186"/>
                </a:lnTo>
                <a:lnTo>
                  <a:pt x="863286" y="244602"/>
                </a:lnTo>
                <a:lnTo>
                  <a:pt x="862810" y="240792"/>
                </a:lnTo>
                <a:lnTo>
                  <a:pt x="749367" y="240792"/>
                </a:lnTo>
                <a:lnTo>
                  <a:pt x="749367" y="228219"/>
                </a:lnTo>
                <a:lnTo>
                  <a:pt x="739842" y="228219"/>
                </a:lnTo>
                <a:lnTo>
                  <a:pt x="749367" y="228047"/>
                </a:lnTo>
                <a:lnTo>
                  <a:pt x="749367" y="41910"/>
                </a:lnTo>
                <a:close/>
              </a:path>
              <a:path w="1363345" h="345439">
                <a:moveTo>
                  <a:pt x="859857" y="217170"/>
                </a:moveTo>
                <a:lnTo>
                  <a:pt x="827121" y="222593"/>
                </a:lnTo>
                <a:lnTo>
                  <a:pt x="796278" y="225980"/>
                </a:lnTo>
                <a:lnTo>
                  <a:pt x="767220" y="227724"/>
                </a:lnTo>
                <a:lnTo>
                  <a:pt x="749367" y="228047"/>
                </a:lnTo>
                <a:lnTo>
                  <a:pt x="749367" y="240792"/>
                </a:lnTo>
                <a:lnTo>
                  <a:pt x="862810" y="240792"/>
                </a:lnTo>
                <a:lnTo>
                  <a:pt x="859857" y="217170"/>
                </a:lnTo>
                <a:close/>
              </a:path>
              <a:path w="1363345" h="345439">
                <a:moveTo>
                  <a:pt x="749367" y="228047"/>
                </a:moveTo>
                <a:lnTo>
                  <a:pt x="739842" y="228219"/>
                </a:lnTo>
                <a:lnTo>
                  <a:pt x="749367" y="228219"/>
                </a:lnTo>
                <a:lnTo>
                  <a:pt x="749367" y="228047"/>
                </a:lnTo>
                <a:close/>
              </a:path>
              <a:path w="1363345" h="345439">
                <a:moveTo>
                  <a:pt x="1128432" y="170688"/>
                </a:moveTo>
                <a:lnTo>
                  <a:pt x="1051470" y="170688"/>
                </a:lnTo>
                <a:lnTo>
                  <a:pt x="1051470" y="196215"/>
                </a:lnTo>
                <a:lnTo>
                  <a:pt x="1362747" y="196215"/>
                </a:lnTo>
                <a:lnTo>
                  <a:pt x="1362747" y="182118"/>
                </a:lnTo>
                <a:lnTo>
                  <a:pt x="1128432" y="182118"/>
                </a:lnTo>
                <a:lnTo>
                  <a:pt x="1128432" y="170688"/>
                </a:lnTo>
                <a:close/>
              </a:path>
              <a:path w="1363345" h="345439">
                <a:moveTo>
                  <a:pt x="1128432" y="120912"/>
                </a:moveTo>
                <a:lnTo>
                  <a:pt x="1128432" y="182118"/>
                </a:lnTo>
                <a:lnTo>
                  <a:pt x="1159674" y="182118"/>
                </a:lnTo>
                <a:lnTo>
                  <a:pt x="1159674" y="130430"/>
                </a:lnTo>
                <a:lnTo>
                  <a:pt x="1156704" y="130176"/>
                </a:lnTo>
                <a:lnTo>
                  <a:pt x="1128432" y="120912"/>
                </a:lnTo>
                <a:close/>
              </a:path>
              <a:path w="1363345" h="345439">
                <a:moveTo>
                  <a:pt x="1254924" y="170688"/>
                </a:moveTo>
                <a:lnTo>
                  <a:pt x="1159674" y="170688"/>
                </a:lnTo>
                <a:lnTo>
                  <a:pt x="1159674" y="182118"/>
                </a:lnTo>
                <a:lnTo>
                  <a:pt x="1254924" y="182118"/>
                </a:lnTo>
                <a:lnTo>
                  <a:pt x="1254924" y="170688"/>
                </a:lnTo>
                <a:close/>
              </a:path>
              <a:path w="1363345" h="345439">
                <a:moveTo>
                  <a:pt x="1286166" y="120863"/>
                </a:moveTo>
                <a:lnTo>
                  <a:pt x="1257734" y="130176"/>
                </a:lnTo>
                <a:lnTo>
                  <a:pt x="1254924" y="130417"/>
                </a:lnTo>
                <a:lnTo>
                  <a:pt x="1254924" y="182118"/>
                </a:lnTo>
                <a:lnTo>
                  <a:pt x="1286166" y="182118"/>
                </a:lnTo>
                <a:lnTo>
                  <a:pt x="1286166" y="120863"/>
                </a:lnTo>
                <a:close/>
              </a:path>
              <a:path w="1363345" h="345439">
                <a:moveTo>
                  <a:pt x="1362747" y="170688"/>
                </a:moveTo>
                <a:lnTo>
                  <a:pt x="1286166" y="170688"/>
                </a:lnTo>
                <a:lnTo>
                  <a:pt x="1286166" y="182118"/>
                </a:lnTo>
                <a:lnTo>
                  <a:pt x="1362747" y="182118"/>
                </a:lnTo>
                <a:lnTo>
                  <a:pt x="1362747" y="170688"/>
                </a:lnTo>
                <a:close/>
              </a:path>
              <a:path w="1363345" h="345439">
                <a:moveTo>
                  <a:pt x="1254924" y="116967"/>
                </a:moveTo>
                <a:lnTo>
                  <a:pt x="1159674" y="116967"/>
                </a:lnTo>
                <a:lnTo>
                  <a:pt x="1159674" y="130430"/>
                </a:lnTo>
                <a:lnTo>
                  <a:pt x="1207299" y="134493"/>
                </a:lnTo>
                <a:lnTo>
                  <a:pt x="1254924" y="130417"/>
                </a:lnTo>
                <a:lnTo>
                  <a:pt x="1254924" y="116967"/>
                </a:lnTo>
                <a:close/>
              </a:path>
              <a:path w="1363345" h="345439">
                <a:moveTo>
                  <a:pt x="1159674" y="116967"/>
                </a:moveTo>
                <a:lnTo>
                  <a:pt x="1128432" y="116967"/>
                </a:lnTo>
                <a:lnTo>
                  <a:pt x="1128432" y="120912"/>
                </a:lnTo>
                <a:lnTo>
                  <a:pt x="1156704" y="130176"/>
                </a:lnTo>
                <a:lnTo>
                  <a:pt x="1159674" y="130430"/>
                </a:lnTo>
                <a:lnTo>
                  <a:pt x="1159674" y="116967"/>
                </a:lnTo>
                <a:close/>
              </a:path>
              <a:path w="1363345" h="345439">
                <a:moveTo>
                  <a:pt x="1286166" y="116967"/>
                </a:moveTo>
                <a:lnTo>
                  <a:pt x="1254924" y="116967"/>
                </a:lnTo>
                <a:lnTo>
                  <a:pt x="1254924" y="130417"/>
                </a:lnTo>
                <a:lnTo>
                  <a:pt x="1257734" y="130176"/>
                </a:lnTo>
                <a:lnTo>
                  <a:pt x="1286166" y="120863"/>
                </a:lnTo>
                <a:lnTo>
                  <a:pt x="1286166" y="116967"/>
                </a:lnTo>
                <a:close/>
              </a:path>
              <a:path w="1363345" h="345439">
                <a:moveTo>
                  <a:pt x="1207299" y="6476"/>
                </a:moveTo>
                <a:lnTo>
                  <a:pt x="1156704" y="10858"/>
                </a:lnTo>
                <a:lnTo>
                  <a:pt x="1118574" y="23526"/>
                </a:lnTo>
                <a:lnTo>
                  <a:pt x="1094517" y="43767"/>
                </a:lnTo>
                <a:lnTo>
                  <a:pt x="1086141" y="70866"/>
                </a:lnTo>
                <a:lnTo>
                  <a:pt x="1094517" y="97684"/>
                </a:lnTo>
                <a:lnTo>
                  <a:pt x="1118574" y="117681"/>
                </a:lnTo>
                <a:lnTo>
                  <a:pt x="1128432" y="120912"/>
                </a:lnTo>
                <a:lnTo>
                  <a:pt x="1128432" y="116967"/>
                </a:lnTo>
                <a:lnTo>
                  <a:pt x="1296744" y="116967"/>
                </a:lnTo>
                <a:lnTo>
                  <a:pt x="1305025" y="110109"/>
                </a:lnTo>
                <a:lnTo>
                  <a:pt x="1207299" y="110109"/>
                </a:lnTo>
                <a:lnTo>
                  <a:pt x="1170283" y="107459"/>
                </a:lnTo>
                <a:lnTo>
                  <a:pt x="1142339" y="99774"/>
                </a:lnTo>
                <a:lnTo>
                  <a:pt x="1124682" y="87445"/>
                </a:lnTo>
                <a:lnTo>
                  <a:pt x="1118526" y="70866"/>
                </a:lnTo>
                <a:lnTo>
                  <a:pt x="1124682" y="54066"/>
                </a:lnTo>
                <a:lnTo>
                  <a:pt x="1142339" y="41624"/>
                </a:lnTo>
                <a:lnTo>
                  <a:pt x="1170283" y="33897"/>
                </a:lnTo>
                <a:lnTo>
                  <a:pt x="1207299" y="31241"/>
                </a:lnTo>
                <a:lnTo>
                  <a:pt x="1305086" y="31241"/>
                </a:lnTo>
                <a:lnTo>
                  <a:pt x="1295882" y="23526"/>
                </a:lnTo>
                <a:lnTo>
                  <a:pt x="1257734" y="10858"/>
                </a:lnTo>
                <a:lnTo>
                  <a:pt x="1207299" y="6476"/>
                </a:lnTo>
                <a:close/>
              </a:path>
              <a:path w="1363345" h="345439">
                <a:moveTo>
                  <a:pt x="1296744" y="116967"/>
                </a:moveTo>
                <a:lnTo>
                  <a:pt x="1286166" y="116967"/>
                </a:lnTo>
                <a:lnTo>
                  <a:pt x="1286166" y="120863"/>
                </a:lnTo>
                <a:lnTo>
                  <a:pt x="1295882" y="117681"/>
                </a:lnTo>
                <a:lnTo>
                  <a:pt x="1296744" y="116967"/>
                </a:lnTo>
                <a:close/>
              </a:path>
              <a:path w="1363345" h="345439">
                <a:moveTo>
                  <a:pt x="1305086" y="31241"/>
                </a:moveTo>
                <a:lnTo>
                  <a:pt x="1207299" y="31241"/>
                </a:lnTo>
                <a:lnTo>
                  <a:pt x="1244316" y="33897"/>
                </a:lnTo>
                <a:lnTo>
                  <a:pt x="1272260" y="41624"/>
                </a:lnTo>
                <a:lnTo>
                  <a:pt x="1289917" y="54066"/>
                </a:lnTo>
                <a:lnTo>
                  <a:pt x="1296072" y="70866"/>
                </a:lnTo>
                <a:lnTo>
                  <a:pt x="1289917" y="87445"/>
                </a:lnTo>
                <a:lnTo>
                  <a:pt x="1272260" y="99774"/>
                </a:lnTo>
                <a:lnTo>
                  <a:pt x="1244316" y="107459"/>
                </a:lnTo>
                <a:lnTo>
                  <a:pt x="1207299" y="110109"/>
                </a:lnTo>
                <a:lnTo>
                  <a:pt x="1305025" y="110109"/>
                </a:lnTo>
                <a:lnTo>
                  <a:pt x="1320028" y="97684"/>
                </a:lnTo>
                <a:lnTo>
                  <a:pt x="1328457" y="70866"/>
                </a:lnTo>
                <a:lnTo>
                  <a:pt x="1320028" y="43767"/>
                </a:lnTo>
                <a:lnTo>
                  <a:pt x="1305086" y="31241"/>
                </a:lnTo>
                <a:close/>
              </a:path>
              <a:path w="1363345" h="345439">
                <a:moveTo>
                  <a:pt x="1206918" y="222123"/>
                </a:moveTo>
                <a:lnTo>
                  <a:pt x="1157281" y="226129"/>
                </a:lnTo>
                <a:lnTo>
                  <a:pt x="1120145" y="237886"/>
                </a:lnTo>
                <a:lnTo>
                  <a:pt x="1096869" y="257002"/>
                </a:lnTo>
                <a:lnTo>
                  <a:pt x="1088808" y="283083"/>
                </a:lnTo>
                <a:lnTo>
                  <a:pt x="1096869" y="309223"/>
                </a:lnTo>
                <a:lnTo>
                  <a:pt x="1120145" y="328469"/>
                </a:lnTo>
                <a:lnTo>
                  <a:pt x="1157281" y="340358"/>
                </a:lnTo>
                <a:lnTo>
                  <a:pt x="1206918" y="344424"/>
                </a:lnTo>
                <a:lnTo>
                  <a:pt x="1256555" y="340358"/>
                </a:lnTo>
                <a:lnTo>
                  <a:pt x="1293691" y="328469"/>
                </a:lnTo>
                <a:lnTo>
                  <a:pt x="1304347" y="319659"/>
                </a:lnTo>
                <a:lnTo>
                  <a:pt x="1206918" y="319659"/>
                </a:lnTo>
                <a:lnTo>
                  <a:pt x="1170801" y="317265"/>
                </a:lnTo>
                <a:lnTo>
                  <a:pt x="1143720" y="310229"/>
                </a:lnTo>
                <a:lnTo>
                  <a:pt x="1126712" y="298763"/>
                </a:lnTo>
                <a:lnTo>
                  <a:pt x="1120812" y="283083"/>
                </a:lnTo>
                <a:lnTo>
                  <a:pt x="1126712" y="267563"/>
                </a:lnTo>
                <a:lnTo>
                  <a:pt x="1143720" y="256079"/>
                </a:lnTo>
                <a:lnTo>
                  <a:pt x="1170801" y="248953"/>
                </a:lnTo>
                <a:lnTo>
                  <a:pt x="1206918" y="246507"/>
                </a:lnTo>
                <a:lnTo>
                  <a:pt x="1304188" y="246507"/>
                </a:lnTo>
                <a:lnTo>
                  <a:pt x="1293691" y="237886"/>
                </a:lnTo>
                <a:lnTo>
                  <a:pt x="1256555" y="226129"/>
                </a:lnTo>
                <a:lnTo>
                  <a:pt x="1206918" y="222123"/>
                </a:lnTo>
                <a:close/>
              </a:path>
              <a:path w="1363345" h="345439">
                <a:moveTo>
                  <a:pt x="1304188" y="246507"/>
                </a:moveTo>
                <a:lnTo>
                  <a:pt x="1206918" y="246507"/>
                </a:lnTo>
                <a:lnTo>
                  <a:pt x="1243197" y="248953"/>
                </a:lnTo>
                <a:lnTo>
                  <a:pt x="1270259" y="256079"/>
                </a:lnTo>
                <a:lnTo>
                  <a:pt x="1287178" y="267563"/>
                </a:lnTo>
                <a:lnTo>
                  <a:pt x="1293024" y="283083"/>
                </a:lnTo>
                <a:lnTo>
                  <a:pt x="1287178" y="298763"/>
                </a:lnTo>
                <a:lnTo>
                  <a:pt x="1270259" y="310229"/>
                </a:lnTo>
                <a:lnTo>
                  <a:pt x="1243197" y="317265"/>
                </a:lnTo>
                <a:lnTo>
                  <a:pt x="1206918" y="319659"/>
                </a:lnTo>
                <a:lnTo>
                  <a:pt x="1304347" y="319659"/>
                </a:lnTo>
                <a:lnTo>
                  <a:pt x="1316968" y="309223"/>
                </a:lnTo>
                <a:lnTo>
                  <a:pt x="1325028" y="283083"/>
                </a:lnTo>
                <a:lnTo>
                  <a:pt x="1316968" y="257002"/>
                </a:lnTo>
                <a:lnTo>
                  <a:pt x="1304188" y="246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04830" y="1784095"/>
            <a:ext cx="2905565" cy="237585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2599689" y="7991093"/>
            <a:ext cx="647700" cy="342900"/>
          </a:xfrm>
          <a:custGeom>
            <a:avLst/>
            <a:gdLst/>
            <a:ahLst/>
            <a:cxnLst/>
            <a:rect l="l" t="t" r="r" b="b"/>
            <a:pathLst>
              <a:path w="647700" h="342900">
                <a:moveTo>
                  <a:pt x="131064" y="29717"/>
                </a:moveTo>
                <a:lnTo>
                  <a:pt x="0" y="29717"/>
                </a:lnTo>
                <a:lnTo>
                  <a:pt x="0" y="183642"/>
                </a:lnTo>
                <a:lnTo>
                  <a:pt x="21717" y="183642"/>
                </a:lnTo>
                <a:lnTo>
                  <a:pt x="57531" y="183326"/>
                </a:lnTo>
                <a:lnTo>
                  <a:pt x="89344" y="181975"/>
                </a:lnTo>
                <a:lnTo>
                  <a:pt x="119443" y="178980"/>
                </a:lnTo>
                <a:lnTo>
                  <a:pt x="150114" y="173736"/>
                </a:lnTo>
                <a:lnTo>
                  <a:pt x="149800" y="170688"/>
                </a:lnTo>
                <a:lnTo>
                  <a:pt x="30861" y="170688"/>
                </a:lnTo>
                <a:lnTo>
                  <a:pt x="30861" y="158115"/>
                </a:lnTo>
                <a:lnTo>
                  <a:pt x="21717" y="158115"/>
                </a:lnTo>
                <a:lnTo>
                  <a:pt x="30861" y="158017"/>
                </a:lnTo>
                <a:lnTo>
                  <a:pt x="30861" y="55625"/>
                </a:lnTo>
                <a:lnTo>
                  <a:pt x="131064" y="55625"/>
                </a:lnTo>
                <a:lnTo>
                  <a:pt x="131064" y="29717"/>
                </a:lnTo>
                <a:close/>
              </a:path>
              <a:path w="647700" h="342900">
                <a:moveTo>
                  <a:pt x="147447" y="147828"/>
                </a:moveTo>
                <a:lnTo>
                  <a:pt x="117514" y="153132"/>
                </a:lnTo>
                <a:lnTo>
                  <a:pt x="88011" y="156257"/>
                </a:lnTo>
                <a:lnTo>
                  <a:pt x="56792" y="157739"/>
                </a:lnTo>
                <a:lnTo>
                  <a:pt x="30861" y="158017"/>
                </a:lnTo>
                <a:lnTo>
                  <a:pt x="30861" y="170688"/>
                </a:lnTo>
                <a:lnTo>
                  <a:pt x="149800" y="170688"/>
                </a:lnTo>
                <a:lnTo>
                  <a:pt x="147447" y="147828"/>
                </a:lnTo>
                <a:close/>
              </a:path>
              <a:path w="647700" h="342900">
                <a:moveTo>
                  <a:pt x="30861" y="158017"/>
                </a:moveTo>
                <a:lnTo>
                  <a:pt x="21717" y="158115"/>
                </a:lnTo>
                <a:lnTo>
                  <a:pt x="30861" y="158115"/>
                </a:lnTo>
                <a:close/>
              </a:path>
              <a:path w="647700" h="342900">
                <a:moveTo>
                  <a:pt x="148971" y="212216"/>
                </a:moveTo>
                <a:lnTo>
                  <a:pt x="144780" y="212216"/>
                </a:lnTo>
                <a:lnTo>
                  <a:pt x="144780" y="225170"/>
                </a:lnTo>
                <a:lnTo>
                  <a:pt x="135082" y="257484"/>
                </a:lnTo>
                <a:lnTo>
                  <a:pt x="109204" y="285083"/>
                </a:lnTo>
                <a:lnTo>
                  <a:pt x="71967" y="305966"/>
                </a:lnTo>
                <a:lnTo>
                  <a:pt x="28194" y="318135"/>
                </a:lnTo>
                <a:lnTo>
                  <a:pt x="41148" y="342899"/>
                </a:lnTo>
                <a:lnTo>
                  <a:pt x="90279" y="327826"/>
                </a:lnTo>
                <a:lnTo>
                  <a:pt x="131873" y="302323"/>
                </a:lnTo>
                <a:lnTo>
                  <a:pt x="160241" y="268204"/>
                </a:lnTo>
                <a:lnTo>
                  <a:pt x="159799" y="267676"/>
                </a:lnTo>
                <a:lnTo>
                  <a:pt x="148971" y="225170"/>
                </a:lnTo>
                <a:lnTo>
                  <a:pt x="148971" y="212216"/>
                </a:lnTo>
                <a:close/>
              </a:path>
              <a:path w="647700" h="342900">
                <a:moveTo>
                  <a:pt x="176022" y="212216"/>
                </a:moveTo>
                <a:lnTo>
                  <a:pt x="171450" y="212216"/>
                </a:lnTo>
                <a:lnTo>
                  <a:pt x="171450" y="225170"/>
                </a:lnTo>
                <a:lnTo>
                  <a:pt x="160680" y="267676"/>
                </a:lnTo>
                <a:lnTo>
                  <a:pt x="160241" y="268204"/>
                </a:lnTo>
                <a:lnTo>
                  <a:pt x="188737" y="302323"/>
                </a:lnTo>
                <a:lnTo>
                  <a:pt x="230463" y="327826"/>
                </a:lnTo>
                <a:lnTo>
                  <a:pt x="279654" y="342899"/>
                </a:lnTo>
                <a:lnTo>
                  <a:pt x="292608" y="318135"/>
                </a:lnTo>
                <a:lnTo>
                  <a:pt x="248834" y="305966"/>
                </a:lnTo>
                <a:lnTo>
                  <a:pt x="211597" y="285083"/>
                </a:lnTo>
                <a:lnTo>
                  <a:pt x="185719" y="257484"/>
                </a:lnTo>
                <a:lnTo>
                  <a:pt x="176022" y="225170"/>
                </a:lnTo>
                <a:lnTo>
                  <a:pt x="176022" y="212216"/>
                </a:lnTo>
                <a:close/>
              </a:path>
              <a:path w="647700" h="342900">
                <a:moveTo>
                  <a:pt x="171450" y="212216"/>
                </a:moveTo>
                <a:lnTo>
                  <a:pt x="148971" y="212216"/>
                </a:lnTo>
                <a:lnTo>
                  <a:pt x="148971" y="225170"/>
                </a:lnTo>
                <a:lnTo>
                  <a:pt x="159799" y="267676"/>
                </a:lnTo>
                <a:lnTo>
                  <a:pt x="160241" y="268204"/>
                </a:lnTo>
                <a:lnTo>
                  <a:pt x="160680" y="267676"/>
                </a:lnTo>
                <a:lnTo>
                  <a:pt x="171450" y="225170"/>
                </a:lnTo>
                <a:lnTo>
                  <a:pt x="171450" y="212216"/>
                </a:lnTo>
                <a:close/>
              </a:path>
              <a:path w="647700" h="342900">
                <a:moveTo>
                  <a:pt x="274701" y="0"/>
                </a:moveTo>
                <a:lnTo>
                  <a:pt x="244602" y="0"/>
                </a:lnTo>
                <a:lnTo>
                  <a:pt x="244602" y="227456"/>
                </a:lnTo>
                <a:lnTo>
                  <a:pt x="274701" y="227456"/>
                </a:lnTo>
                <a:lnTo>
                  <a:pt x="274701" y="116204"/>
                </a:lnTo>
                <a:lnTo>
                  <a:pt x="253365" y="116204"/>
                </a:lnTo>
                <a:lnTo>
                  <a:pt x="253365" y="89915"/>
                </a:lnTo>
                <a:lnTo>
                  <a:pt x="274701" y="89915"/>
                </a:lnTo>
                <a:lnTo>
                  <a:pt x="274701" y="0"/>
                </a:lnTo>
                <a:close/>
              </a:path>
              <a:path w="647700" h="342900">
                <a:moveTo>
                  <a:pt x="198501" y="6477"/>
                </a:moveTo>
                <a:lnTo>
                  <a:pt x="168783" y="6477"/>
                </a:lnTo>
                <a:lnTo>
                  <a:pt x="168783" y="197738"/>
                </a:lnTo>
                <a:lnTo>
                  <a:pt x="198501" y="197738"/>
                </a:lnTo>
                <a:lnTo>
                  <a:pt x="198501" y="116204"/>
                </a:lnTo>
                <a:lnTo>
                  <a:pt x="188214" y="116204"/>
                </a:lnTo>
                <a:lnTo>
                  <a:pt x="188214" y="89915"/>
                </a:lnTo>
                <a:lnTo>
                  <a:pt x="198501" y="89915"/>
                </a:lnTo>
                <a:lnTo>
                  <a:pt x="198501" y="6477"/>
                </a:lnTo>
                <a:close/>
              </a:path>
              <a:path w="647700" h="342900">
                <a:moveTo>
                  <a:pt x="198501" y="89915"/>
                </a:moveTo>
                <a:lnTo>
                  <a:pt x="188214" y="89915"/>
                </a:lnTo>
                <a:lnTo>
                  <a:pt x="188214" y="116204"/>
                </a:lnTo>
                <a:lnTo>
                  <a:pt x="198501" y="116204"/>
                </a:lnTo>
                <a:lnTo>
                  <a:pt x="198501" y="89915"/>
                </a:lnTo>
                <a:close/>
              </a:path>
              <a:path w="647700" h="342900">
                <a:moveTo>
                  <a:pt x="244602" y="89915"/>
                </a:moveTo>
                <a:lnTo>
                  <a:pt x="198501" y="89915"/>
                </a:lnTo>
                <a:lnTo>
                  <a:pt x="198501" y="116204"/>
                </a:lnTo>
                <a:lnTo>
                  <a:pt x="244602" y="116204"/>
                </a:lnTo>
                <a:lnTo>
                  <a:pt x="244602" y="89915"/>
                </a:lnTo>
                <a:close/>
              </a:path>
              <a:path w="647700" h="342900">
                <a:moveTo>
                  <a:pt x="274701" y="89915"/>
                </a:moveTo>
                <a:lnTo>
                  <a:pt x="253365" y="89915"/>
                </a:lnTo>
                <a:lnTo>
                  <a:pt x="253365" y="116204"/>
                </a:lnTo>
                <a:lnTo>
                  <a:pt x="274701" y="116204"/>
                </a:lnTo>
                <a:lnTo>
                  <a:pt x="274701" y="89915"/>
                </a:lnTo>
                <a:close/>
              </a:path>
              <a:path w="647700" h="342900">
                <a:moveTo>
                  <a:pt x="567724" y="128015"/>
                </a:moveTo>
                <a:lnTo>
                  <a:pt x="335250" y="128015"/>
                </a:lnTo>
                <a:lnTo>
                  <a:pt x="335250" y="153924"/>
                </a:lnTo>
                <a:lnTo>
                  <a:pt x="647289" y="153924"/>
                </a:lnTo>
                <a:lnTo>
                  <a:pt x="647289" y="136016"/>
                </a:lnTo>
                <a:lnTo>
                  <a:pt x="597759" y="136016"/>
                </a:lnTo>
                <a:lnTo>
                  <a:pt x="566898" y="132588"/>
                </a:lnTo>
                <a:lnTo>
                  <a:pt x="567724" y="128015"/>
                </a:lnTo>
                <a:close/>
              </a:path>
              <a:path w="647700" h="342900">
                <a:moveTo>
                  <a:pt x="596616" y="14477"/>
                </a:moveTo>
                <a:lnTo>
                  <a:pt x="576042" y="14477"/>
                </a:lnTo>
                <a:lnTo>
                  <a:pt x="576017" y="40004"/>
                </a:lnTo>
                <a:lnTo>
                  <a:pt x="575899" y="55971"/>
                </a:lnTo>
                <a:lnTo>
                  <a:pt x="574899" y="78009"/>
                </a:lnTo>
                <a:lnTo>
                  <a:pt x="572184" y="103334"/>
                </a:lnTo>
                <a:lnTo>
                  <a:pt x="566898" y="132588"/>
                </a:lnTo>
                <a:lnTo>
                  <a:pt x="597759" y="136016"/>
                </a:lnTo>
                <a:lnTo>
                  <a:pt x="603045" y="105959"/>
                </a:lnTo>
                <a:lnTo>
                  <a:pt x="605760" y="79581"/>
                </a:lnTo>
                <a:lnTo>
                  <a:pt x="606760" y="56560"/>
                </a:lnTo>
                <a:lnTo>
                  <a:pt x="606878" y="40004"/>
                </a:lnTo>
                <a:lnTo>
                  <a:pt x="596616" y="40004"/>
                </a:lnTo>
                <a:lnTo>
                  <a:pt x="596616" y="14477"/>
                </a:lnTo>
                <a:close/>
              </a:path>
              <a:path w="647700" h="342900">
                <a:moveTo>
                  <a:pt x="647289" y="128015"/>
                </a:moveTo>
                <a:lnTo>
                  <a:pt x="599166" y="128015"/>
                </a:lnTo>
                <a:lnTo>
                  <a:pt x="597759" y="136016"/>
                </a:lnTo>
                <a:lnTo>
                  <a:pt x="647289" y="136016"/>
                </a:lnTo>
                <a:lnTo>
                  <a:pt x="647289" y="128015"/>
                </a:lnTo>
                <a:close/>
              </a:path>
              <a:path w="647700" h="342900">
                <a:moveTo>
                  <a:pt x="576042" y="14477"/>
                </a:moveTo>
                <a:lnTo>
                  <a:pt x="374874" y="14477"/>
                </a:lnTo>
                <a:lnTo>
                  <a:pt x="374874" y="40004"/>
                </a:lnTo>
                <a:lnTo>
                  <a:pt x="576017" y="40004"/>
                </a:lnTo>
                <a:lnTo>
                  <a:pt x="576042" y="14477"/>
                </a:lnTo>
                <a:close/>
              </a:path>
              <a:path w="647700" h="342900">
                <a:moveTo>
                  <a:pt x="606903" y="14477"/>
                </a:moveTo>
                <a:lnTo>
                  <a:pt x="596616" y="14477"/>
                </a:lnTo>
                <a:lnTo>
                  <a:pt x="596616" y="40004"/>
                </a:lnTo>
                <a:lnTo>
                  <a:pt x="606878" y="40004"/>
                </a:lnTo>
                <a:lnTo>
                  <a:pt x="606903" y="14477"/>
                </a:lnTo>
                <a:close/>
              </a:path>
              <a:path w="647700" h="342900">
                <a:moveTo>
                  <a:pt x="608046" y="187833"/>
                </a:moveTo>
                <a:lnTo>
                  <a:pt x="371826" y="187833"/>
                </a:lnTo>
                <a:lnTo>
                  <a:pt x="371826" y="213360"/>
                </a:lnTo>
                <a:lnTo>
                  <a:pt x="576804" y="213360"/>
                </a:lnTo>
                <a:lnTo>
                  <a:pt x="576804" y="251079"/>
                </a:lnTo>
                <a:lnTo>
                  <a:pt x="372588" y="251079"/>
                </a:lnTo>
                <a:lnTo>
                  <a:pt x="372588" y="340614"/>
                </a:lnTo>
                <a:lnTo>
                  <a:pt x="616809" y="340614"/>
                </a:lnTo>
                <a:lnTo>
                  <a:pt x="616809" y="323469"/>
                </a:lnTo>
                <a:lnTo>
                  <a:pt x="404211" y="323469"/>
                </a:lnTo>
                <a:lnTo>
                  <a:pt x="404211" y="275463"/>
                </a:lnTo>
                <a:lnTo>
                  <a:pt x="608046" y="275463"/>
                </a:lnTo>
                <a:lnTo>
                  <a:pt x="608046" y="187833"/>
                </a:lnTo>
                <a:close/>
              </a:path>
              <a:path w="647700" h="342900">
                <a:moveTo>
                  <a:pt x="616809" y="315087"/>
                </a:moveTo>
                <a:lnTo>
                  <a:pt x="404211" y="315087"/>
                </a:lnTo>
                <a:lnTo>
                  <a:pt x="404211" y="323469"/>
                </a:lnTo>
                <a:lnTo>
                  <a:pt x="616809" y="323469"/>
                </a:lnTo>
                <a:lnTo>
                  <a:pt x="616809" y="315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2565400" y="8636000"/>
            <a:ext cx="11112500" cy="1282700"/>
            <a:chOff x="2565400" y="8636000"/>
            <a:chExt cx="11112500" cy="1282700"/>
          </a:xfrm>
        </p:grpSpPr>
        <p:sp>
          <p:nvSpPr>
            <p:cNvPr id="14" name="object 14"/>
            <p:cNvSpPr/>
            <p:nvPr/>
          </p:nvSpPr>
          <p:spPr>
            <a:xfrm>
              <a:off x="2565400" y="8636000"/>
              <a:ext cx="11112500" cy="1282700"/>
            </a:xfrm>
            <a:custGeom>
              <a:avLst/>
              <a:gdLst/>
              <a:ahLst/>
              <a:cxnLst/>
              <a:rect l="l" t="t" r="r" b="b"/>
              <a:pathLst>
                <a:path w="11112500" h="1282700">
                  <a:moveTo>
                    <a:pt x="11112500" y="0"/>
                  </a:moveTo>
                  <a:lnTo>
                    <a:pt x="0" y="0"/>
                  </a:lnTo>
                  <a:lnTo>
                    <a:pt x="0" y="1282700"/>
                  </a:lnTo>
                  <a:lnTo>
                    <a:pt x="11112500" y="1282700"/>
                  </a:lnTo>
                  <a:lnTo>
                    <a:pt x="11112500" y="0"/>
                  </a:lnTo>
                  <a:close/>
                </a:path>
              </a:pathLst>
            </a:custGeom>
            <a:solidFill>
              <a:srgbClr val="C7F8C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4159" y="8896095"/>
              <a:ext cx="2108990" cy="230124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80900" y="3530600"/>
            <a:ext cx="1333500" cy="142240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2280900" y="7175500"/>
            <a:ext cx="1397000" cy="431800"/>
          </a:xfrm>
          <a:custGeom>
            <a:avLst/>
            <a:gdLst/>
            <a:ahLst/>
            <a:cxnLst/>
            <a:rect l="l" t="t" r="r" b="b"/>
            <a:pathLst>
              <a:path w="1397000" h="431800">
                <a:moveTo>
                  <a:pt x="1270000" y="0"/>
                </a:moveTo>
                <a:lnTo>
                  <a:pt x="127000" y="0"/>
                </a:lnTo>
                <a:lnTo>
                  <a:pt x="77565" y="9980"/>
                </a:lnTo>
                <a:lnTo>
                  <a:pt x="37197" y="37197"/>
                </a:lnTo>
                <a:lnTo>
                  <a:pt x="9980" y="77565"/>
                </a:lnTo>
                <a:lnTo>
                  <a:pt x="0" y="127000"/>
                </a:lnTo>
                <a:lnTo>
                  <a:pt x="0" y="304800"/>
                </a:lnTo>
                <a:lnTo>
                  <a:pt x="9980" y="354234"/>
                </a:lnTo>
                <a:lnTo>
                  <a:pt x="37197" y="394602"/>
                </a:lnTo>
                <a:lnTo>
                  <a:pt x="77565" y="421819"/>
                </a:lnTo>
                <a:lnTo>
                  <a:pt x="126999" y="431800"/>
                </a:lnTo>
                <a:lnTo>
                  <a:pt x="1270000" y="431800"/>
                </a:lnTo>
                <a:lnTo>
                  <a:pt x="1319434" y="421819"/>
                </a:lnTo>
                <a:lnTo>
                  <a:pt x="1359802" y="394602"/>
                </a:lnTo>
                <a:lnTo>
                  <a:pt x="1387019" y="354234"/>
                </a:lnTo>
                <a:lnTo>
                  <a:pt x="1397000" y="304800"/>
                </a:lnTo>
                <a:lnTo>
                  <a:pt x="1397000" y="127000"/>
                </a:lnTo>
                <a:lnTo>
                  <a:pt x="1387019" y="77565"/>
                </a:lnTo>
                <a:lnTo>
                  <a:pt x="1359802" y="37197"/>
                </a:lnTo>
                <a:lnTo>
                  <a:pt x="1319434" y="9980"/>
                </a:lnTo>
                <a:lnTo>
                  <a:pt x="1270000" y="0"/>
                </a:lnTo>
                <a:close/>
              </a:path>
            </a:pathLst>
          </a:custGeom>
          <a:solidFill>
            <a:srgbClr val="FF21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426700" y="7175500"/>
            <a:ext cx="1397000" cy="431800"/>
          </a:xfrm>
          <a:custGeom>
            <a:avLst/>
            <a:gdLst/>
            <a:ahLst/>
            <a:cxnLst/>
            <a:rect l="l" t="t" r="r" b="b"/>
            <a:pathLst>
              <a:path w="1397000" h="431800">
                <a:moveTo>
                  <a:pt x="1270000" y="0"/>
                </a:moveTo>
                <a:lnTo>
                  <a:pt x="127000" y="0"/>
                </a:lnTo>
                <a:lnTo>
                  <a:pt x="77565" y="9980"/>
                </a:lnTo>
                <a:lnTo>
                  <a:pt x="37197" y="37197"/>
                </a:lnTo>
                <a:lnTo>
                  <a:pt x="9980" y="77565"/>
                </a:lnTo>
                <a:lnTo>
                  <a:pt x="0" y="127000"/>
                </a:lnTo>
                <a:lnTo>
                  <a:pt x="0" y="304800"/>
                </a:lnTo>
                <a:lnTo>
                  <a:pt x="9980" y="354234"/>
                </a:lnTo>
                <a:lnTo>
                  <a:pt x="37197" y="394602"/>
                </a:lnTo>
                <a:lnTo>
                  <a:pt x="77565" y="421819"/>
                </a:lnTo>
                <a:lnTo>
                  <a:pt x="126999" y="431800"/>
                </a:lnTo>
                <a:lnTo>
                  <a:pt x="1270000" y="431800"/>
                </a:lnTo>
                <a:lnTo>
                  <a:pt x="1319434" y="421819"/>
                </a:lnTo>
                <a:lnTo>
                  <a:pt x="1359802" y="394602"/>
                </a:lnTo>
                <a:lnTo>
                  <a:pt x="1387019" y="354234"/>
                </a:lnTo>
                <a:lnTo>
                  <a:pt x="1397000" y="304800"/>
                </a:lnTo>
                <a:lnTo>
                  <a:pt x="1397000" y="127000"/>
                </a:lnTo>
                <a:lnTo>
                  <a:pt x="1387019" y="77565"/>
                </a:lnTo>
                <a:lnTo>
                  <a:pt x="1359802" y="37197"/>
                </a:lnTo>
                <a:lnTo>
                  <a:pt x="1319434" y="9980"/>
                </a:lnTo>
                <a:lnTo>
                  <a:pt x="1270000" y="0"/>
                </a:lnTo>
                <a:close/>
              </a:path>
            </a:pathLst>
          </a:custGeom>
          <a:solidFill>
            <a:srgbClr val="41B53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12280900" y="10198100"/>
            <a:ext cx="1397000" cy="431800"/>
            <a:chOff x="12280900" y="10198100"/>
            <a:chExt cx="1397000" cy="431800"/>
          </a:xfrm>
        </p:grpSpPr>
        <p:sp>
          <p:nvSpPr>
            <p:cNvPr id="20" name="object 20"/>
            <p:cNvSpPr/>
            <p:nvPr/>
          </p:nvSpPr>
          <p:spPr>
            <a:xfrm>
              <a:off x="12280900" y="10198100"/>
              <a:ext cx="1397000" cy="431800"/>
            </a:xfrm>
            <a:custGeom>
              <a:avLst/>
              <a:gdLst/>
              <a:ahLst/>
              <a:cxnLst/>
              <a:rect l="l" t="t" r="r" b="b"/>
              <a:pathLst>
                <a:path w="1397000" h="431800">
                  <a:moveTo>
                    <a:pt x="12700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304800"/>
                  </a:lnTo>
                  <a:lnTo>
                    <a:pt x="9980" y="354234"/>
                  </a:lnTo>
                  <a:lnTo>
                    <a:pt x="37197" y="394602"/>
                  </a:lnTo>
                  <a:lnTo>
                    <a:pt x="77565" y="421819"/>
                  </a:lnTo>
                  <a:lnTo>
                    <a:pt x="126999" y="431800"/>
                  </a:lnTo>
                  <a:lnTo>
                    <a:pt x="1270000" y="431800"/>
                  </a:lnTo>
                  <a:lnTo>
                    <a:pt x="1319434" y="421819"/>
                  </a:lnTo>
                  <a:lnTo>
                    <a:pt x="1359802" y="394602"/>
                  </a:lnTo>
                  <a:lnTo>
                    <a:pt x="1387019" y="354234"/>
                  </a:lnTo>
                  <a:lnTo>
                    <a:pt x="1397000" y="304800"/>
                  </a:lnTo>
                  <a:lnTo>
                    <a:pt x="1397000" y="127000"/>
                  </a:lnTo>
                  <a:lnTo>
                    <a:pt x="1387019" y="77565"/>
                  </a:lnTo>
                  <a:lnTo>
                    <a:pt x="1359802" y="37197"/>
                  </a:lnTo>
                  <a:lnTo>
                    <a:pt x="1319434" y="9980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41B5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2695262" y="10291444"/>
              <a:ext cx="530860" cy="287020"/>
            </a:xfrm>
            <a:custGeom>
              <a:avLst/>
              <a:gdLst/>
              <a:ahLst/>
              <a:cxnLst/>
              <a:rect l="l" t="t" r="r" b="b"/>
              <a:pathLst>
                <a:path w="530859" h="287020">
                  <a:moveTo>
                    <a:pt x="76834" y="29527"/>
                  </a:moveTo>
                  <a:lnTo>
                    <a:pt x="72072" y="29527"/>
                  </a:lnTo>
                  <a:lnTo>
                    <a:pt x="72072" y="52705"/>
                  </a:lnTo>
                  <a:lnTo>
                    <a:pt x="66928" y="82376"/>
                  </a:lnTo>
                  <a:lnTo>
                    <a:pt x="52347" y="108862"/>
                  </a:lnTo>
                  <a:lnTo>
                    <a:pt x="29611" y="130527"/>
                  </a:lnTo>
                  <a:lnTo>
                    <a:pt x="0" y="145732"/>
                  </a:lnTo>
                  <a:lnTo>
                    <a:pt x="13970" y="166370"/>
                  </a:lnTo>
                  <a:lnTo>
                    <a:pt x="46647" y="148788"/>
                  </a:lnTo>
                  <a:lnTo>
                    <a:pt x="71794" y="122872"/>
                  </a:lnTo>
                  <a:lnTo>
                    <a:pt x="85771" y="94686"/>
                  </a:lnTo>
                  <a:lnTo>
                    <a:pt x="82336" y="87878"/>
                  </a:lnTo>
                  <a:lnTo>
                    <a:pt x="76884" y="52705"/>
                  </a:lnTo>
                  <a:lnTo>
                    <a:pt x="76834" y="29527"/>
                  </a:lnTo>
                  <a:close/>
                </a:path>
                <a:path w="530859" h="287020">
                  <a:moveTo>
                    <a:pt x="98425" y="29527"/>
                  </a:moveTo>
                  <a:lnTo>
                    <a:pt x="93662" y="29527"/>
                  </a:lnTo>
                  <a:lnTo>
                    <a:pt x="93662" y="52705"/>
                  </a:lnTo>
                  <a:lnTo>
                    <a:pt x="87952" y="90289"/>
                  </a:lnTo>
                  <a:lnTo>
                    <a:pt x="85771" y="94686"/>
                  </a:lnTo>
                  <a:lnTo>
                    <a:pt x="97988" y="118903"/>
                  </a:lnTo>
                  <a:lnTo>
                    <a:pt x="122510" y="143738"/>
                  </a:lnTo>
                  <a:lnTo>
                    <a:pt x="154622" y="160655"/>
                  </a:lnTo>
                  <a:lnTo>
                    <a:pt x="168275" y="140017"/>
                  </a:lnTo>
                  <a:lnTo>
                    <a:pt x="139546" y="125655"/>
                  </a:lnTo>
                  <a:lnTo>
                    <a:pt x="117514" y="105132"/>
                  </a:lnTo>
                  <a:lnTo>
                    <a:pt x="103400" y="80143"/>
                  </a:lnTo>
                  <a:lnTo>
                    <a:pt x="98481" y="52705"/>
                  </a:lnTo>
                  <a:lnTo>
                    <a:pt x="98425" y="29527"/>
                  </a:lnTo>
                  <a:close/>
                </a:path>
                <a:path w="530859" h="287020">
                  <a:moveTo>
                    <a:pt x="93662" y="29527"/>
                  </a:moveTo>
                  <a:lnTo>
                    <a:pt x="76834" y="29527"/>
                  </a:lnTo>
                  <a:lnTo>
                    <a:pt x="76884" y="52705"/>
                  </a:lnTo>
                  <a:lnTo>
                    <a:pt x="82336" y="87878"/>
                  </a:lnTo>
                  <a:lnTo>
                    <a:pt x="85771" y="94686"/>
                  </a:lnTo>
                  <a:lnTo>
                    <a:pt x="87952" y="90289"/>
                  </a:lnTo>
                  <a:lnTo>
                    <a:pt x="93662" y="52705"/>
                  </a:lnTo>
                  <a:lnTo>
                    <a:pt x="93662" y="29527"/>
                  </a:lnTo>
                  <a:close/>
                </a:path>
                <a:path w="530859" h="287020">
                  <a:moveTo>
                    <a:pt x="161607" y="20002"/>
                  </a:moveTo>
                  <a:lnTo>
                    <a:pt x="8255" y="20002"/>
                  </a:lnTo>
                  <a:lnTo>
                    <a:pt x="8255" y="41592"/>
                  </a:lnTo>
                  <a:lnTo>
                    <a:pt x="72072" y="41592"/>
                  </a:lnTo>
                  <a:lnTo>
                    <a:pt x="72072" y="29527"/>
                  </a:lnTo>
                  <a:lnTo>
                    <a:pt x="161607" y="29527"/>
                  </a:lnTo>
                  <a:lnTo>
                    <a:pt x="161607" y="20002"/>
                  </a:lnTo>
                  <a:close/>
                </a:path>
                <a:path w="530859" h="287020">
                  <a:moveTo>
                    <a:pt x="161607" y="29527"/>
                  </a:moveTo>
                  <a:lnTo>
                    <a:pt x="98425" y="29527"/>
                  </a:lnTo>
                  <a:lnTo>
                    <a:pt x="98425" y="41592"/>
                  </a:lnTo>
                  <a:lnTo>
                    <a:pt x="161607" y="41592"/>
                  </a:lnTo>
                  <a:lnTo>
                    <a:pt x="161607" y="29527"/>
                  </a:lnTo>
                  <a:close/>
                </a:path>
                <a:path w="530859" h="287020">
                  <a:moveTo>
                    <a:pt x="224155" y="0"/>
                  </a:moveTo>
                  <a:lnTo>
                    <a:pt x="197802" y="0"/>
                  </a:lnTo>
                  <a:lnTo>
                    <a:pt x="197802" y="172720"/>
                  </a:lnTo>
                  <a:lnTo>
                    <a:pt x="224155" y="172720"/>
                  </a:lnTo>
                  <a:lnTo>
                    <a:pt x="224155" y="97472"/>
                  </a:lnTo>
                  <a:lnTo>
                    <a:pt x="216852" y="97472"/>
                  </a:lnTo>
                  <a:lnTo>
                    <a:pt x="216852" y="75565"/>
                  </a:lnTo>
                  <a:lnTo>
                    <a:pt x="224155" y="75565"/>
                  </a:lnTo>
                  <a:lnTo>
                    <a:pt x="224155" y="0"/>
                  </a:lnTo>
                  <a:close/>
                </a:path>
                <a:path w="530859" h="287020">
                  <a:moveTo>
                    <a:pt x="224155" y="75565"/>
                  </a:moveTo>
                  <a:lnTo>
                    <a:pt x="216852" y="75565"/>
                  </a:lnTo>
                  <a:lnTo>
                    <a:pt x="216852" y="97472"/>
                  </a:lnTo>
                  <a:lnTo>
                    <a:pt x="224155" y="97472"/>
                  </a:lnTo>
                  <a:lnTo>
                    <a:pt x="224155" y="75565"/>
                  </a:lnTo>
                  <a:close/>
                </a:path>
                <a:path w="530859" h="287020">
                  <a:moveTo>
                    <a:pt x="266700" y="75565"/>
                  </a:moveTo>
                  <a:lnTo>
                    <a:pt x="224155" y="75565"/>
                  </a:lnTo>
                  <a:lnTo>
                    <a:pt x="224155" y="97472"/>
                  </a:lnTo>
                  <a:lnTo>
                    <a:pt x="266700" y="97472"/>
                  </a:lnTo>
                  <a:lnTo>
                    <a:pt x="266700" y="75565"/>
                  </a:lnTo>
                  <a:close/>
                </a:path>
                <a:path w="530859" h="287020">
                  <a:moveTo>
                    <a:pt x="224155" y="187960"/>
                  </a:moveTo>
                  <a:lnTo>
                    <a:pt x="37782" y="187960"/>
                  </a:lnTo>
                  <a:lnTo>
                    <a:pt x="37782" y="209867"/>
                  </a:lnTo>
                  <a:lnTo>
                    <a:pt x="197802" y="209867"/>
                  </a:lnTo>
                  <a:lnTo>
                    <a:pt x="197802" y="287020"/>
                  </a:lnTo>
                  <a:lnTo>
                    <a:pt x="224155" y="287020"/>
                  </a:lnTo>
                  <a:lnTo>
                    <a:pt x="224155" y="187960"/>
                  </a:lnTo>
                  <a:close/>
                </a:path>
                <a:path w="530859" h="287020">
                  <a:moveTo>
                    <a:pt x="529565" y="0"/>
                  </a:moveTo>
                  <a:lnTo>
                    <a:pt x="503212" y="0"/>
                  </a:lnTo>
                  <a:lnTo>
                    <a:pt x="503212" y="169862"/>
                  </a:lnTo>
                  <a:lnTo>
                    <a:pt x="529565" y="169862"/>
                  </a:lnTo>
                  <a:lnTo>
                    <a:pt x="529565" y="82550"/>
                  </a:lnTo>
                  <a:lnTo>
                    <a:pt x="508927" y="82550"/>
                  </a:lnTo>
                  <a:lnTo>
                    <a:pt x="508927" y="60642"/>
                  </a:lnTo>
                  <a:lnTo>
                    <a:pt x="529565" y="60642"/>
                  </a:lnTo>
                  <a:lnTo>
                    <a:pt x="529565" y="0"/>
                  </a:lnTo>
                  <a:close/>
                </a:path>
                <a:path w="530859" h="287020">
                  <a:moveTo>
                    <a:pt x="370497" y="16192"/>
                  </a:moveTo>
                  <a:lnTo>
                    <a:pt x="365735" y="16192"/>
                  </a:lnTo>
                  <a:lnTo>
                    <a:pt x="365735" y="45720"/>
                  </a:lnTo>
                  <a:lnTo>
                    <a:pt x="360585" y="77296"/>
                  </a:lnTo>
                  <a:lnTo>
                    <a:pt x="345970" y="105211"/>
                  </a:lnTo>
                  <a:lnTo>
                    <a:pt x="323140" y="127828"/>
                  </a:lnTo>
                  <a:lnTo>
                    <a:pt x="293345" y="143510"/>
                  </a:lnTo>
                  <a:lnTo>
                    <a:pt x="306997" y="165100"/>
                  </a:lnTo>
                  <a:lnTo>
                    <a:pt x="340359" y="146491"/>
                  </a:lnTo>
                  <a:lnTo>
                    <a:pt x="365774" y="119340"/>
                  </a:lnTo>
                  <a:lnTo>
                    <a:pt x="379889" y="89592"/>
                  </a:lnTo>
                  <a:lnTo>
                    <a:pt x="376034" y="81741"/>
                  </a:lnTo>
                  <a:lnTo>
                    <a:pt x="370497" y="44767"/>
                  </a:lnTo>
                  <a:lnTo>
                    <a:pt x="370497" y="16192"/>
                  </a:lnTo>
                  <a:close/>
                </a:path>
                <a:path w="530859" h="287020">
                  <a:moveTo>
                    <a:pt x="392087" y="16192"/>
                  </a:moveTo>
                  <a:lnTo>
                    <a:pt x="387642" y="16192"/>
                  </a:lnTo>
                  <a:lnTo>
                    <a:pt x="387642" y="45720"/>
                  </a:lnTo>
                  <a:lnTo>
                    <a:pt x="381962" y="85223"/>
                  </a:lnTo>
                  <a:lnTo>
                    <a:pt x="379889" y="89592"/>
                  </a:lnTo>
                  <a:lnTo>
                    <a:pt x="391690" y="113625"/>
                  </a:lnTo>
                  <a:lnTo>
                    <a:pt x="416039" y="139020"/>
                  </a:lnTo>
                  <a:lnTo>
                    <a:pt x="447650" y="156527"/>
                  </a:lnTo>
                  <a:lnTo>
                    <a:pt x="461937" y="135890"/>
                  </a:lnTo>
                  <a:lnTo>
                    <a:pt x="433342" y="121205"/>
                  </a:lnTo>
                  <a:lnTo>
                    <a:pt x="411296" y="100091"/>
                  </a:lnTo>
                  <a:lnTo>
                    <a:pt x="397108" y="74096"/>
                  </a:lnTo>
                  <a:lnTo>
                    <a:pt x="392087" y="44767"/>
                  </a:lnTo>
                  <a:lnTo>
                    <a:pt x="392087" y="16192"/>
                  </a:lnTo>
                  <a:close/>
                </a:path>
                <a:path w="530859" h="287020">
                  <a:moveTo>
                    <a:pt x="387642" y="16192"/>
                  </a:moveTo>
                  <a:lnTo>
                    <a:pt x="370497" y="16192"/>
                  </a:lnTo>
                  <a:lnTo>
                    <a:pt x="370497" y="44767"/>
                  </a:lnTo>
                  <a:lnTo>
                    <a:pt x="376034" y="81741"/>
                  </a:lnTo>
                  <a:lnTo>
                    <a:pt x="379889" y="89592"/>
                  </a:lnTo>
                  <a:lnTo>
                    <a:pt x="381962" y="85223"/>
                  </a:lnTo>
                  <a:lnTo>
                    <a:pt x="387642" y="45720"/>
                  </a:lnTo>
                  <a:lnTo>
                    <a:pt x="387642" y="16192"/>
                  </a:lnTo>
                  <a:close/>
                </a:path>
                <a:path w="530859" h="287020">
                  <a:moveTo>
                    <a:pt x="503212" y="60642"/>
                  </a:moveTo>
                  <a:lnTo>
                    <a:pt x="440982" y="60642"/>
                  </a:lnTo>
                  <a:lnTo>
                    <a:pt x="440982" y="82550"/>
                  </a:lnTo>
                  <a:lnTo>
                    <a:pt x="503212" y="82550"/>
                  </a:lnTo>
                  <a:lnTo>
                    <a:pt x="503212" y="60642"/>
                  </a:lnTo>
                  <a:close/>
                </a:path>
                <a:path w="530859" h="287020">
                  <a:moveTo>
                    <a:pt x="529565" y="60642"/>
                  </a:moveTo>
                  <a:lnTo>
                    <a:pt x="508927" y="60642"/>
                  </a:lnTo>
                  <a:lnTo>
                    <a:pt x="508927" y="82550"/>
                  </a:lnTo>
                  <a:lnTo>
                    <a:pt x="529565" y="82550"/>
                  </a:lnTo>
                  <a:lnTo>
                    <a:pt x="529565" y="60642"/>
                  </a:lnTo>
                  <a:close/>
                </a:path>
                <a:path w="530859" h="287020">
                  <a:moveTo>
                    <a:pt x="435267" y="178117"/>
                  </a:moveTo>
                  <a:lnTo>
                    <a:pt x="395237" y="181778"/>
                  </a:lnTo>
                  <a:lnTo>
                    <a:pt x="365060" y="192405"/>
                  </a:lnTo>
                  <a:lnTo>
                    <a:pt x="346015" y="209460"/>
                  </a:lnTo>
                  <a:lnTo>
                    <a:pt x="339382" y="232410"/>
                  </a:lnTo>
                  <a:lnTo>
                    <a:pt x="346015" y="255309"/>
                  </a:lnTo>
                  <a:lnTo>
                    <a:pt x="365060" y="272256"/>
                  </a:lnTo>
                  <a:lnTo>
                    <a:pt x="395237" y="282773"/>
                  </a:lnTo>
                  <a:lnTo>
                    <a:pt x="435267" y="286385"/>
                  </a:lnTo>
                  <a:lnTo>
                    <a:pt x="475113" y="282773"/>
                  </a:lnTo>
                  <a:lnTo>
                    <a:pt x="505197" y="272256"/>
                  </a:lnTo>
                  <a:lnTo>
                    <a:pt x="512498" y="265747"/>
                  </a:lnTo>
                  <a:lnTo>
                    <a:pt x="435267" y="265747"/>
                  </a:lnTo>
                  <a:lnTo>
                    <a:pt x="406186" y="263485"/>
                  </a:lnTo>
                  <a:lnTo>
                    <a:pt x="384308" y="256936"/>
                  </a:lnTo>
                  <a:lnTo>
                    <a:pt x="370527" y="246459"/>
                  </a:lnTo>
                  <a:lnTo>
                    <a:pt x="365735" y="232410"/>
                  </a:lnTo>
                  <a:lnTo>
                    <a:pt x="370527" y="218360"/>
                  </a:lnTo>
                  <a:lnTo>
                    <a:pt x="384308" y="207883"/>
                  </a:lnTo>
                  <a:lnTo>
                    <a:pt x="406186" y="201334"/>
                  </a:lnTo>
                  <a:lnTo>
                    <a:pt x="435267" y="199072"/>
                  </a:lnTo>
                  <a:lnTo>
                    <a:pt x="512628" y="199072"/>
                  </a:lnTo>
                  <a:lnTo>
                    <a:pt x="505197" y="192405"/>
                  </a:lnTo>
                  <a:lnTo>
                    <a:pt x="475113" y="181778"/>
                  </a:lnTo>
                  <a:lnTo>
                    <a:pt x="435267" y="178117"/>
                  </a:lnTo>
                  <a:close/>
                </a:path>
                <a:path w="530859" h="287020">
                  <a:moveTo>
                    <a:pt x="512628" y="199072"/>
                  </a:moveTo>
                  <a:lnTo>
                    <a:pt x="435267" y="199072"/>
                  </a:lnTo>
                  <a:lnTo>
                    <a:pt x="464348" y="201334"/>
                  </a:lnTo>
                  <a:lnTo>
                    <a:pt x="486226" y="207883"/>
                  </a:lnTo>
                  <a:lnTo>
                    <a:pt x="500007" y="218360"/>
                  </a:lnTo>
                  <a:lnTo>
                    <a:pt x="504800" y="232410"/>
                  </a:lnTo>
                  <a:lnTo>
                    <a:pt x="500007" y="246459"/>
                  </a:lnTo>
                  <a:lnTo>
                    <a:pt x="486226" y="256936"/>
                  </a:lnTo>
                  <a:lnTo>
                    <a:pt x="464348" y="263485"/>
                  </a:lnTo>
                  <a:lnTo>
                    <a:pt x="435267" y="265747"/>
                  </a:lnTo>
                  <a:lnTo>
                    <a:pt x="512498" y="265747"/>
                  </a:lnTo>
                  <a:lnTo>
                    <a:pt x="524207" y="255309"/>
                  </a:lnTo>
                  <a:lnTo>
                    <a:pt x="530835" y="232410"/>
                  </a:lnTo>
                  <a:lnTo>
                    <a:pt x="524207" y="209460"/>
                  </a:lnTo>
                  <a:lnTo>
                    <a:pt x="512628" y="1990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/>
          <p:nvPr/>
        </p:nvSpPr>
        <p:spPr>
          <a:xfrm>
            <a:off x="12319000" y="3949700"/>
            <a:ext cx="1257300" cy="927100"/>
          </a:xfrm>
          <a:custGeom>
            <a:avLst/>
            <a:gdLst/>
            <a:ahLst/>
            <a:cxnLst/>
            <a:rect l="l" t="t" r="r" b="b"/>
            <a:pathLst>
              <a:path w="1257300" h="927100">
                <a:moveTo>
                  <a:pt x="1257300" y="0"/>
                </a:moveTo>
                <a:lnTo>
                  <a:pt x="0" y="0"/>
                </a:lnTo>
                <a:lnTo>
                  <a:pt x="0" y="927100"/>
                </a:lnTo>
                <a:lnTo>
                  <a:pt x="1257300" y="927100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357100" y="3581400"/>
            <a:ext cx="977900" cy="292100"/>
          </a:xfrm>
          <a:custGeom>
            <a:avLst/>
            <a:gdLst/>
            <a:ahLst/>
            <a:cxnLst/>
            <a:rect l="l" t="t" r="r" b="b"/>
            <a:pathLst>
              <a:path w="977900" h="292100">
                <a:moveTo>
                  <a:pt x="977900" y="0"/>
                </a:moveTo>
                <a:lnTo>
                  <a:pt x="0" y="0"/>
                </a:lnTo>
                <a:lnTo>
                  <a:pt x="0" y="292100"/>
                </a:lnTo>
                <a:lnTo>
                  <a:pt x="977900" y="292100"/>
                </a:lnTo>
                <a:lnTo>
                  <a:pt x="977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393472" y="4650104"/>
            <a:ext cx="398145" cy="201930"/>
          </a:xfrm>
          <a:custGeom>
            <a:avLst/>
            <a:gdLst/>
            <a:ahLst/>
            <a:cxnLst/>
            <a:rect l="l" t="t" r="r" b="b"/>
            <a:pathLst>
              <a:path w="398145" h="201929">
                <a:moveTo>
                  <a:pt x="53720" y="110979"/>
                </a:moveTo>
                <a:lnTo>
                  <a:pt x="29528" y="111613"/>
                </a:lnTo>
                <a:lnTo>
                  <a:pt x="0" y="111785"/>
                </a:lnTo>
                <a:lnTo>
                  <a:pt x="2514" y="127330"/>
                </a:lnTo>
                <a:lnTo>
                  <a:pt x="31318" y="127133"/>
                </a:lnTo>
                <a:lnTo>
                  <a:pt x="63379" y="126101"/>
                </a:lnTo>
                <a:lnTo>
                  <a:pt x="96897" y="123569"/>
                </a:lnTo>
                <a:lnTo>
                  <a:pt x="130073" y="118871"/>
                </a:lnTo>
                <a:lnTo>
                  <a:pt x="129871" y="116814"/>
                </a:lnTo>
                <a:lnTo>
                  <a:pt x="53720" y="116814"/>
                </a:lnTo>
                <a:lnTo>
                  <a:pt x="53720" y="110979"/>
                </a:lnTo>
                <a:close/>
              </a:path>
              <a:path w="398145" h="201929">
                <a:moveTo>
                  <a:pt x="72694" y="110117"/>
                </a:moveTo>
                <a:lnTo>
                  <a:pt x="62207" y="110756"/>
                </a:lnTo>
                <a:lnTo>
                  <a:pt x="53720" y="110979"/>
                </a:lnTo>
                <a:lnTo>
                  <a:pt x="53720" y="116814"/>
                </a:lnTo>
                <a:lnTo>
                  <a:pt x="72694" y="116814"/>
                </a:lnTo>
                <a:lnTo>
                  <a:pt x="72694" y="110117"/>
                </a:lnTo>
                <a:close/>
              </a:path>
              <a:path w="398145" h="201929">
                <a:moveTo>
                  <a:pt x="128701" y="104927"/>
                </a:moveTo>
                <a:lnTo>
                  <a:pt x="95958" y="108699"/>
                </a:lnTo>
                <a:lnTo>
                  <a:pt x="72694" y="110117"/>
                </a:lnTo>
                <a:lnTo>
                  <a:pt x="72694" y="116814"/>
                </a:lnTo>
                <a:lnTo>
                  <a:pt x="129871" y="116814"/>
                </a:lnTo>
                <a:lnTo>
                  <a:pt x="128701" y="104927"/>
                </a:lnTo>
                <a:close/>
              </a:path>
              <a:path w="398145" h="201929">
                <a:moveTo>
                  <a:pt x="53720" y="89483"/>
                </a:moveTo>
                <a:lnTo>
                  <a:pt x="53720" y="110979"/>
                </a:lnTo>
                <a:lnTo>
                  <a:pt x="62207" y="110756"/>
                </a:lnTo>
                <a:lnTo>
                  <a:pt x="72694" y="110117"/>
                </a:lnTo>
                <a:lnTo>
                  <a:pt x="72694" y="90754"/>
                </a:lnTo>
                <a:lnTo>
                  <a:pt x="62636" y="90754"/>
                </a:lnTo>
                <a:lnTo>
                  <a:pt x="53720" y="89483"/>
                </a:lnTo>
                <a:close/>
              </a:path>
              <a:path w="398145" h="201929">
                <a:moveTo>
                  <a:pt x="72694" y="85496"/>
                </a:moveTo>
                <a:lnTo>
                  <a:pt x="53720" y="85496"/>
                </a:lnTo>
                <a:lnTo>
                  <a:pt x="53720" y="89483"/>
                </a:lnTo>
                <a:lnTo>
                  <a:pt x="62636" y="90754"/>
                </a:lnTo>
                <a:lnTo>
                  <a:pt x="72694" y="89329"/>
                </a:lnTo>
                <a:lnTo>
                  <a:pt x="72694" y="85496"/>
                </a:lnTo>
                <a:close/>
              </a:path>
              <a:path w="398145" h="201929">
                <a:moveTo>
                  <a:pt x="72694" y="89329"/>
                </a:moveTo>
                <a:lnTo>
                  <a:pt x="62636" y="90754"/>
                </a:lnTo>
                <a:lnTo>
                  <a:pt x="72694" y="90754"/>
                </a:lnTo>
                <a:lnTo>
                  <a:pt x="72694" y="89329"/>
                </a:lnTo>
                <a:close/>
              </a:path>
              <a:path w="398145" h="201929">
                <a:moveTo>
                  <a:pt x="62636" y="9143"/>
                </a:moveTo>
                <a:lnTo>
                  <a:pt x="42169" y="12097"/>
                </a:lnTo>
                <a:lnTo>
                  <a:pt x="26117" y="20431"/>
                </a:lnTo>
                <a:lnTo>
                  <a:pt x="15637" y="33350"/>
                </a:lnTo>
                <a:lnTo>
                  <a:pt x="11887" y="50063"/>
                </a:lnTo>
                <a:lnTo>
                  <a:pt x="15637" y="66740"/>
                </a:lnTo>
                <a:lnTo>
                  <a:pt x="26117" y="79581"/>
                </a:lnTo>
                <a:lnTo>
                  <a:pt x="42169" y="87835"/>
                </a:lnTo>
                <a:lnTo>
                  <a:pt x="53720" y="89483"/>
                </a:lnTo>
                <a:lnTo>
                  <a:pt x="53720" y="85496"/>
                </a:lnTo>
                <a:lnTo>
                  <a:pt x="87804" y="85496"/>
                </a:lnTo>
                <a:lnTo>
                  <a:pt x="99355" y="79581"/>
                </a:lnTo>
                <a:lnTo>
                  <a:pt x="101996" y="76352"/>
                </a:lnTo>
                <a:lnTo>
                  <a:pt x="62636" y="76352"/>
                </a:lnTo>
                <a:lnTo>
                  <a:pt x="49295" y="74462"/>
                </a:lnTo>
                <a:lnTo>
                  <a:pt x="38890" y="69122"/>
                </a:lnTo>
                <a:lnTo>
                  <a:pt x="32129" y="60825"/>
                </a:lnTo>
                <a:lnTo>
                  <a:pt x="29717" y="50063"/>
                </a:lnTo>
                <a:lnTo>
                  <a:pt x="32129" y="39397"/>
                </a:lnTo>
                <a:lnTo>
                  <a:pt x="38890" y="31089"/>
                </a:lnTo>
                <a:lnTo>
                  <a:pt x="49295" y="25696"/>
                </a:lnTo>
                <a:lnTo>
                  <a:pt x="62636" y="23774"/>
                </a:lnTo>
                <a:lnTo>
                  <a:pt x="102073" y="23774"/>
                </a:lnTo>
                <a:lnTo>
                  <a:pt x="99355" y="20431"/>
                </a:lnTo>
                <a:lnTo>
                  <a:pt x="83235" y="12097"/>
                </a:lnTo>
                <a:lnTo>
                  <a:pt x="62636" y="9143"/>
                </a:lnTo>
                <a:close/>
              </a:path>
              <a:path w="398145" h="201929">
                <a:moveTo>
                  <a:pt x="87804" y="85496"/>
                </a:moveTo>
                <a:lnTo>
                  <a:pt x="72694" y="85496"/>
                </a:lnTo>
                <a:lnTo>
                  <a:pt x="72694" y="89329"/>
                </a:lnTo>
                <a:lnTo>
                  <a:pt x="83235" y="87835"/>
                </a:lnTo>
                <a:lnTo>
                  <a:pt x="87804" y="85496"/>
                </a:lnTo>
                <a:close/>
              </a:path>
              <a:path w="398145" h="201929">
                <a:moveTo>
                  <a:pt x="102073" y="23774"/>
                </a:moveTo>
                <a:lnTo>
                  <a:pt x="62636" y="23774"/>
                </a:lnTo>
                <a:lnTo>
                  <a:pt x="76109" y="25696"/>
                </a:lnTo>
                <a:lnTo>
                  <a:pt x="86582" y="31089"/>
                </a:lnTo>
                <a:lnTo>
                  <a:pt x="93368" y="39397"/>
                </a:lnTo>
                <a:lnTo>
                  <a:pt x="95783" y="50063"/>
                </a:lnTo>
                <a:lnTo>
                  <a:pt x="93368" y="60825"/>
                </a:lnTo>
                <a:lnTo>
                  <a:pt x="86582" y="69122"/>
                </a:lnTo>
                <a:lnTo>
                  <a:pt x="76109" y="74462"/>
                </a:lnTo>
                <a:lnTo>
                  <a:pt x="62636" y="76352"/>
                </a:lnTo>
                <a:lnTo>
                  <a:pt x="101996" y="76352"/>
                </a:lnTo>
                <a:lnTo>
                  <a:pt x="109860" y="66740"/>
                </a:lnTo>
                <a:lnTo>
                  <a:pt x="113614" y="50063"/>
                </a:lnTo>
                <a:lnTo>
                  <a:pt x="109860" y="33350"/>
                </a:lnTo>
                <a:lnTo>
                  <a:pt x="102073" y="23774"/>
                </a:lnTo>
                <a:close/>
              </a:path>
              <a:path w="398145" h="201929">
                <a:moveTo>
                  <a:pt x="160477" y="0"/>
                </a:moveTo>
                <a:lnTo>
                  <a:pt x="141503" y="0"/>
                </a:lnTo>
                <a:lnTo>
                  <a:pt x="141503" y="157962"/>
                </a:lnTo>
                <a:lnTo>
                  <a:pt x="160477" y="157962"/>
                </a:lnTo>
                <a:lnTo>
                  <a:pt x="160477" y="85496"/>
                </a:lnTo>
                <a:lnTo>
                  <a:pt x="152476" y="85496"/>
                </a:lnTo>
                <a:lnTo>
                  <a:pt x="152476" y="69722"/>
                </a:lnTo>
                <a:lnTo>
                  <a:pt x="160477" y="69722"/>
                </a:lnTo>
                <a:lnTo>
                  <a:pt x="160477" y="0"/>
                </a:lnTo>
                <a:close/>
              </a:path>
              <a:path w="398145" h="201929">
                <a:moveTo>
                  <a:pt x="160477" y="69722"/>
                </a:moveTo>
                <a:lnTo>
                  <a:pt x="152476" y="69722"/>
                </a:lnTo>
                <a:lnTo>
                  <a:pt x="152476" y="85496"/>
                </a:lnTo>
                <a:lnTo>
                  <a:pt x="160477" y="85496"/>
                </a:lnTo>
                <a:lnTo>
                  <a:pt x="160477" y="69722"/>
                </a:lnTo>
                <a:close/>
              </a:path>
              <a:path w="398145" h="201929">
                <a:moveTo>
                  <a:pt x="190652" y="69722"/>
                </a:moveTo>
                <a:lnTo>
                  <a:pt x="160477" y="69722"/>
                </a:lnTo>
                <a:lnTo>
                  <a:pt x="160477" y="85496"/>
                </a:lnTo>
                <a:lnTo>
                  <a:pt x="190652" y="85496"/>
                </a:lnTo>
                <a:lnTo>
                  <a:pt x="190652" y="69722"/>
                </a:lnTo>
                <a:close/>
              </a:path>
              <a:path w="398145" h="201929">
                <a:moveTo>
                  <a:pt x="48691" y="144475"/>
                </a:moveTo>
                <a:lnTo>
                  <a:pt x="29717" y="144475"/>
                </a:lnTo>
                <a:lnTo>
                  <a:pt x="29717" y="201853"/>
                </a:lnTo>
                <a:lnTo>
                  <a:pt x="167792" y="201853"/>
                </a:lnTo>
                <a:lnTo>
                  <a:pt x="167792" y="192938"/>
                </a:lnTo>
                <a:lnTo>
                  <a:pt x="48691" y="192938"/>
                </a:lnTo>
                <a:lnTo>
                  <a:pt x="48691" y="144475"/>
                </a:lnTo>
                <a:close/>
              </a:path>
              <a:path w="398145" h="201929">
                <a:moveTo>
                  <a:pt x="167792" y="186080"/>
                </a:moveTo>
                <a:lnTo>
                  <a:pt x="48691" y="186080"/>
                </a:lnTo>
                <a:lnTo>
                  <a:pt x="48691" y="192938"/>
                </a:lnTo>
                <a:lnTo>
                  <a:pt x="167792" y="192938"/>
                </a:lnTo>
                <a:lnTo>
                  <a:pt x="167792" y="186080"/>
                </a:lnTo>
                <a:close/>
              </a:path>
              <a:path w="398145" h="201929">
                <a:moveTo>
                  <a:pt x="262872" y="165277"/>
                </a:moveTo>
                <a:lnTo>
                  <a:pt x="210751" y="165277"/>
                </a:lnTo>
                <a:lnTo>
                  <a:pt x="210751" y="181051"/>
                </a:lnTo>
                <a:lnTo>
                  <a:pt x="397974" y="181051"/>
                </a:lnTo>
                <a:lnTo>
                  <a:pt x="397974" y="171678"/>
                </a:lnTo>
                <a:lnTo>
                  <a:pt x="262872" y="171678"/>
                </a:lnTo>
                <a:lnTo>
                  <a:pt x="262872" y="165277"/>
                </a:lnTo>
                <a:close/>
              </a:path>
              <a:path w="398145" h="201929">
                <a:moveTo>
                  <a:pt x="281617" y="120929"/>
                </a:moveTo>
                <a:lnTo>
                  <a:pt x="262872" y="120929"/>
                </a:lnTo>
                <a:lnTo>
                  <a:pt x="262872" y="171678"/>
                </a:lnTo>
                <a:lnTo>
                  <a:pt x="281617" y="171678"/>
                </a:lnTo>
                <a:lnTo>
                  <a:pt x="281617" y="120929"/>
                </a:lnTo>
                <a:close/>
              </a:path>
              <a:path w="398145" h="201929">
                <a:moveTo>
                  <a:pt x="328937" y="165277"/>
                </a:moveTo>
                <a:lnTo>
                  <a:pt x="281617" y="165277"/>
                </a:lnTo>
                <a:lnTo>
                  <a:pt x="281617" y="171678"/>
                </a:lnTo>
                <a:lnTo>
                  <a:pt x="397974" y="171678"/>
                </a:lnTo>
                <a:lnTo>
                  <a:pt x="397974" y="171449"/>
                </a:lnTo>
                <a:lnTo>
                  <a:pt x="328937" y="171449"/>
                </a:lnTo>
                <a:lnTo>
                  <a:pt x="328937" y="165277"/>
                </a:lnTo>
                <a:close/>
              </a:path>
              <a:path w="398145" h="201929">
                <a:moveTo>
                  <a:pt x="347454" y="120472"/>
                </a:moveTo>
                <a:lnTo>
                  <a:pt x="328937" y="120472"/>
                </a:lnTo>
                <a:lnTo>
                  <a:pt x="328937" y="171449"/>
                </a:lnTo>
                <a:lnTo>
                  <a:pt x="347454" y="171449"/>
                </a:lnTo>
                <a:lnTo>
                  <a:pt x="347454" y="120472"/>
                </a:lnTo>
                <a:close/>
              </a:path>
              <a:path w="398145" h="201929">
                <a:moveTo>
                  <a:pt x="397974" y="165277"/>
                </a:moveTo>
                <a:lnTo>
                  <a:pt x="347454" y="165277"/>
                </a:lnTo>
                <a:lnTo>
                  <a:pt x="347454" y="171449"/>
                </a:lnTo>
                <a:lnTo>
                  <a:pt x="397974" y="171449"/>
                </a:lnTo>
                <a:lnTo>
                  <a:pt x="397974" y="165277"/>
                </a:lnTo>
                <a:close/>
              </a:path>
              <a:path w="398145" h="201929">
                <a:moveTo>
                  <a:pt x="374886" y="15087"/>
                </a:moveTo>
                <a:lnTo>
                  <a:pt x="233382" y="15087"/>
                </a:lnTo>
                <a:lnTo>
                  <a:pt x="233382" y="30403"/>
                </a:lnTo>
                <a:lnTo>
                  <a:pt x="356140" y="30403"/>
                </a:lnTo>
                <a:lnTo>
                  <a:pt x="356140" y="62407"/>
                </a:lnTo>
                <a:lnTo>
                  <a:pt x="234068" y="62407"/>
                </a:lnTo>
                <a:lnTo>
                  <a:pt x="234068" y="126187"/>
                </a:lnTo>
                <a:lnTo>
                  <a:pt x="262872" y="126187"/>
                </a:lnTo>
                <a:lnTo>
                  <a:pt x="262872" y="120929"/>
                </a:lnTo>
                <a:lnTo>
                  <a:pt x="328937" y="120929"/>
                </a:lnTo>
                <a:lnTo>
                  <a:pt x="328937" y="120472"/>
                </a:lnTo>
                <a:lnTo>
                  <a:pt x="379686" y="120472"/>
                </a:lnTo>
                <a:lnTo>
                  <a:pt x="379686" y="119100"/>
                </a:lnTo>
                <a:lnTo>
                  <a:pt x="252813" y="119100"/>
                </a:lnTo>
                <a:lnTo>
                  <a:pt x="252813" y="77495"/>
                </a:lnTo>
                <a:lnTo>
                  <a:pt x="374886" y="77495"/>
                </a:lnTo>
                <a:lnTo>
                  <a:pt x="374886" y="15087"/>
                </a:lnTo>
                <a:close/>
              </a:path>
              <a:path w="398145" h="201929">
                <a:moveTo>
                  <a:pt x="328937" y="120929"/>
                </a:moveTo>
                <a:lnTo>
                  <a:pt x="281617" y="120929"/>
                </a:lnTo>
                <a:lnTo>
                  <a:pt x="281617" y="126187"/>
                </a:lnTo>
                <a:lnTo>
                  <a:pt x="328937" y="126187"/>
                </a:lnTo>
                <a:lnTo>
                  <a:pt x="328937" y="120929"/>
                </a:lnTo>
                <a:close/>
              </a:path>
              <a:path w="398145" h="201929">
                <a:moveTo>
                  <a:pt x="379686" y="120472"/>
                </a:moveTo>
                <a:lnTo>
                  <a:pt x="347454" y="120472"/>
                </a:lnTo>
                <a:lnTo>
                  <a:pt x="347454" y="126187"/>
                </a:lnTo>
                <a:lnTo>
                  <a:pt x="379686" y="126187"/>
                </a:lnTo>
                <a:lnTo>
                  <a:pt x="379686" y="120472"/>
                </a:lnTo>
                <a:close/>
              </a:path>
              <a:path w="398145" h="201929">
                <a:moveTo>
                  <a:pt x="379686" y="110642"/>
                </a:moveTo>
                <a:lnTo>
                  <a:pt x="252813" y="110642"/>
                </a:lnTo>
                <a:lnTo>
                  <a:pt x="252813" y="119100"/>
                </a:lnTo>
                <a:lnTo>
                  <a:pt x="379686" y="119100"/>
                </a:lnTo>
                <a:lnTo>
                  <a:pt x="379686" y="1106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396673" y="4319676"/>
            <a:ext cx="604520" cy="206375"/>
          </a:xfrm>
          <a:custGeom>
            <a:avLst/>
            <a:gdLst/>
            <a:ahLst/>
            <a:cxnLst/>
            <a:rect l="l" t="t" r="r" b="b"/>
            <a:pathLst>
              <a:path w="604520" h="206375">
                <a:moveTo>
                  <a:pt x="55778" y="22631"/>
                </a:moveTo>
                <a:lnTo>
                  <a:pt x="52120" y="22631"/>
                </a:lnTo>
                <a:lnTo>
                  <a:pt x="52120" y="43662"/>
                </a:lnTo>
                <a:lnTo>
                  <a:pt x="48348" y="65061"/>
                </a:lnTo>
                <a:lnTo>
                  <a:pt x="37719" y="84210"/>
                </a:lnTo>
                <a:lnTo>
                  <a:pt x="21259" y="99887"/>
                </a:lnTo>
                <a:lnTo>
                  <a:pt x="0" y="110871"/>
                </a:lnTo>
                <a:lnTo>
                  <a:pt x="9829" y="125958"/>
                </a:lnTo>
                <a:lnTo>
                  <a:pt x="33561" y="113131"/>
                </a:lnTo>
                <a:lnTo>
                  <a:pt x="51892" y="94326"/>
                </a:lnTo>
                <a:lnTo>
                  <a:pt x="62228" y="73712"/>
                </a:lnTo>
                <a:lnTo>
                  <a:pt x="60028" y="69572"/>
                </a:lnTo>
                <a:lnTo>
                  <a:pt x="55778" y="43662"/>
                </a:lnTo>
                <a:lnTo>
                  <a:pt x="55778" y="22631"/>
                </a:lnTo>
                <a:close/>
              </a:path>
              <a:path w="604520" h="206375">
                <a:moveTo>
                  <a:pt x="71551" y="22631"/>
                </a:moveTo>
                <a:lnTo>
                  <a:pt x="67894" y="22631"/>
                </a:lnTo>
                <a:lnTo>
                  <a:pt x="67894" y="43662"/>
                </a:lnTo>
                <a:lnTo>
                  <a:pt x="63707" y="70762"/>
                </a:lnTo>
                <a:lnTo>
                  <a:pt x="62228" y="73712"/>
                </a:lnTo>
                <a:lnTo>
                  <a:pt x="71951" y="92011"/>
                </a:lnTo>
                <a:lnTo>
                  <a:pt x="90304" y="109820"/>
                </a:lnTo>
                <a:lnTo>
                  <a:pt x="113842" y="121843"/>
                </a:lnTo>
                <a:lnTo>
                  <a:pt x="123672" y="106984"/>
                </a:lnTo>
                <a:lnTo>
                  <a:pt x="102605" y="96672"/>
                </a:lnTo>
                <a:lnTo>
                  <a:pt x="86125" y="81924"/>
                </a:lnTo>
                <a:lnTo>
                  <a:pt x="75387" y="63875"/>
                </a:lnTo>
                <a:lnTo>
                  <a:pt x="71551" y="43662"/>
                </a:lnTo>
                <a:lnTo>
                  <a:pt x="71551" y="22631"/>
                </a:lnTo>
                <a:close/>
              </a:path>
              <a:path w="604520" h="206375">
                <a:moveTo>
                  <a:pt x="67894" y="22631"/>
                </a:moveTo>
                <a:lnTo>
                  <a:pt x="55778" y="22631"/>
                </a:lnTo>
                <a:lnTo>
                  <a:pt x="55778" y="43662"/>
                </a:lnTo>
                <a:lnTo>
                  <a:pt x="60028" y="69572"/>
                </a:lnTo>
                <a:lnTo>
                  <a:pt x="62228" y="73712"/>
                </a:lnTo>
                <a:lnTo>
                  <a:pt x="63707" y="70762"/>
                </a:lnTo>
                <a:lnTo>
                  <a:pt x="67894" y="43662"/>
                </a:lnTo>
                <a:lnTo>
                  <a:pt x="67894" y="22631"/>
                </a:lnTo>
                <a:close/>
              </a:path>
              <a:path w="604520" h="206375">
                <a:moveTo>
                  <a:pt x="118186" y="17144"/>
                </a:moveTo>
                <a:lnTo>
                  <a:pt x="5029" y="17144"/>
                </a:lnTo>
                <a:lnTo>
                  <a:pt x="5029" y="32461"/>
                </a:lnTo>
                <a:lnTo>
                  <a:pt x="52120" y="32461"/>
                </a:lnTo>
                <a:lnTo>
                  <a:pt x="52120" y="22631"/>
                </a:lnTo>
                <a:lnTo>
                  <a:pt x="118186" y="22631"/>
                </a:lnTo>
                <a:lnTo>
                  <a:pt x="118186" y="17144"/>
                </a:lnTo>
                <a:close/>
              </a:path>
              <a:path w="604520" h="206375">
                <a:moveTo>
                  <a:pt x="118186" y="22631"/>
                </a:moveTo>
                <a:lnTo>
                  <a:pt x="71551" y="22631"/>
                </a:lnTo>
                <a:lnTo>
                  <a:pt x="71551" y="32461"/>
                </a:lnTo>
                <a:lnTo>
                  <a:pt x="118186" y="32461"/>
                </a:lnTo>
                <a:lnTo>
                  <a:pt x="118186" y="22631"/>
                </a:lnTo>
                <a:close/>
              </a:path>
              <a:path w="604520" h="206375">
                <a:moveTo>
                  <a:pt x="166649" y="228"/>
                </a:moveTo>
                <a:lnTo>
                  <a:pt x="147447" y="228"/>
                </a:lnTo>
                <a:lnTo>
                  <a:pt x="147447" y="151333"/>
                </a:lnTo>
                <a:lnTo>
                  <a:pt x="166649" y="151333"/>
                </a:lnTo>
                <a:lnTo>
                  <a:pt x="166649" y="228"/>
                </a:lnTo>
                <a:close/>
              </a:path>
              <a:path w="604520" h="206375">
                <a:moveTo>
                  <a:pt x="52578" y="137160"/>
                </a:moveTo>
                <a:lnTo>
                  <a:pt x="33832" y="137160"/>
                </a:lnTo>
                <a:lnTo>
                  <a:pt x="33832" y="202082"/>
                </a:lnTo>
                <a:lnTo>
                  <a:pt x="172821" y="202082"/>
                </a:lnTo>
                <a:lnTo>
                  <a:pt x="172821" y="193395"/>
                </a:lnTo>
                <a:lnTo>
                  <a:pt x="52578" y="193395"/>
                </a:lnTo>
                <a:lnTo>
                  <a:pt x="52578" y="137160"/>
                </a:lnTo>
                <a:close/>
              </a:path>
              <a:path w="604520" h="206375">
                <a:moveTo>
                  <a:pt x="172821" y="186537"/>
                </a:moveTo>
                <a:lnTo>
                  <a:pt x="52578" y="186537"/>
                </a:lnTo>
                <a:lnTo>
                  <a:pt x="52578" y="193395"/>
                </a:lnTo>
                <a:lnTo>
                  <a:pt x="172821" y="193395"/>
                </a:lnTo>
                <a:lnTo>
                  <a:pt x="172821" y="186537"/>
                </a:lnTo>
                <a:close/>
              </a:path>
              <a:path w="604520" h="206375">
                <a:moveTo>
                  <a:pt x="381515" y="0"/>
                </a:moveTo>
                <a:lnTo>
                  <a:pt x="363456" y="0"/>
                </a:lnTo>
                <a:lnTo>
                  <a:pt x="363456" y="130759"/>
                </a:lnTo>
                <a:lnTo>
                  <a:pt x="381515" y="130759"/>
                </a:lnTo>
                <a:lnTo>
                  <a:pt x="381515" y="71780"/>
                </a:lnTo>
                <a:lnTo>
                  <a:pt x="368942" y="71780"/>
                </a:lnTo>
                <a:lnTo>
                  <a:pt x="368942" y="56007"/>
                </a:lnTo>
                <a:lnTo>
                  <a:pt x="381515" y="56007"/>
                </a:lnTo>
                <a:lnTo>
                  <a:pt x="381515" y="0"/>
                </a:lnTo>
                <a:close/>
              </a:path>
              <a:path w="604520" h="206375">
                <a:moveTo>
                  <a:pt x="337167" y="4114"/>
                </a:moveTo>
                <a:lnTo>
                  <a:pt x="319336" y="4114"/>
                </a:lnTo>
                <a:lnTo>
                  <a:pt x="319336" y="123443"/>
                </a:lnTo>
                <a:lnTo>
                  <a:pt x="337167" y="123443"/>
                </a:lnTo>
                <a:lnTo>
                  <a:pt x="337167" y="71780"/>
                </a:lnTo>
                <a:lnTo>
                  <a:pt x="329851" y="71780"/>
                </a:lnTo>
                <a:lnTo>
                  <a:pt x="329851" y="56007"/>
                </a:lnTo>
                <a:lnTo>
                  <a:pt x="337167" y="56007"/>
                </a:lnTo>
                <a:lnTo>
                  <a:pt x="337167" y="4114"/>
                </a:lnTo>
                <a:close/>
              </a:path>
              <a:path w="604520" h="206375">
                <a:moveTo>
                  <a:pt x="337167" y="56007"/>
                </a:moveTo>
                <a:lnTo>
                  <a:pt x="329851" y="56007"/>
                </a:lnTo>
                <a:lnTo>
                  <a:pt x="329851" y="71780"/>
                </a:lnTo>
                <a:lnTo>
                  <a:pt x="337167" y="71780"/>
                </a:lnTo>
                <a:lnTo>
                  <a:pt x="337167" y="56007"/>
                </a:lnTo>
                <a:close/>
              </a:path>
              <a:path w="604520" h="206375">
                <a:moveTo>
                  <a:pt x="363456" y="56007"/>
                </a:moveTo>
                <a:lnTo>
                  <a:pt x="337167" y="56007"/>
                </a:lnTo>
                <a:lnTo>
                  <a:pt x="337167" y="71780"/>
                </a:lnTo>
                <a:lnTo>
                  <a:pt x="363456" y="71780"/>
                </a:lnTo>
                <a:lnTo>
                  <a:pt x="363456" y="56007"/>
                </a:lnTo>
                <a:close/>
              </a:path>
              <a:path w="604520" h="206375">
                <a:moveTo>
                  <a:pt x="381515" y="56007"/>
                </a:moveTo>
                <a:lnTo>
                  <a:pt x="368942" y="56007"/>
                </a:lnTo>
                <a:lnTo>
                  <a:pt x="368942" y="71780"/>
                </a:lnTo>
                <a:lnTo>
                  <a:pt x="381515" y="71780"/>
                </a:lnTo>
                <a:lnTo>
                  <a:pt x="381515" y="56007"/>
                </a:lnTo>
                <a:close/>
              </a:path>
              <a:path w="604520" h="206375">
                <a:moveTo>
                  <a:pt x="249613" y="24688"/>
                </a:moveTo>
                <a:lnTo>
                  <a:pt x="206407" y="24688"/>
                </a:lnTo>
                <a:lnTo>
                  <a:pt x="206407" y="39776"/>
                </a:lnTo>
                <a:lnTo>
                  <a:pt x="311106" y="39776"/>
                </a:lnTo>
                <a:lnTo>
                  <a:pt x="311106" y="33146"/>
                </a:lnTo>
                <a:lnTo>
                  <a:pt x="249613" y="33146"/>
                </a:lnTo>
                <a:lnTo>
                  <a:pt x="249613" y="24688"/>
                </a:lnTo>
                <a:close/>
              </a:path>
              <a:path w="604520" h="206375">
                <a:moveTo>
                  <a:pt x="268129" y="1600"/>
                </a:moveTo>
                <a:lnTo>
                  <a:pt x="249613" y="1600"/>
                </a:lnTo>
                <a:lnTo>
                  <a:pt x="249613" y="33146"/>
                </a:lnTo>
                <a:lnTo>
                  <a:pt x="268129" y="33146"/>
                </a:lnTo>
                <a:lnTo>
                  <a:pt x="268129" y="1600"/>
                </a:lnTo>
                <a:close/>
              </a:path>
              <a:path w="604520" h="206375">
                <a:moveTo>
                  <a:pt x="311106" y="24688"/>
                </a:moveTo>
                <a:lnTo>
                  <a:pt x="268129" y="24688"/>
                </a:lnTo>
                <a:lnTo>
                  <a:pt x="268129" y="33146"/>
                </a:lnTo>
                <a:lnTo>
                  <a:pt x="311106" y="33146"/>
                </a:lnTo>
                <a:lnTo>
                  <a:pt x="311106" y="24688"/>
                </a:lnTo>
                <a:close/>
              </a:path>
              <a:path w="604520" h="206375">
                <a:moveTo>
                  <a:pt x="258985" y="50292"/>
                </a:moveTo>
                <a:lnTo>
                  <a:pt x="241097" y="52838"/>
                </a:lnTo>
                <a:lnTo>
                  <a:pt x="227153" y="60036"/>
                </a:lnTo>
                <a:lnTo>
                  <a:pt x="218095" y="71219"/>
                </a:lnTo>
                <a:lnTo>
                  <a:pt x="214866" y="85724"/>
                </a:lnTo>
                <a:lnTo>
                  <a:pt x="218095" y="100326"/>
                </a:lnTo>
                <a:lnTo>
                  <a:pt x="227153" y="111499"/>
                </a:lnTo>
                <a:lnTo>
                  <a:pt x="241097" y="118643"/>
                </a:lnTo>
                <a:lnTo>
                  <a:pt x="258985" y="121158"/>
                </a:lnTo>
                <a:lnTo>
                  <a:pt x="276741" y="118643"/>
                </a:lnTo>
                <a:lnTo>
                  <a:pt x="290618" y="111499"/>
                </a:lnTo>
                <a:lnTo>
                  <a:pt x="294268" y="106984"/>
                </a:lnTo>
                <a:lnTo>
                  <a:pt x="258985" y="106984"/>
                </a:lnTo>
                <a:lnTo>
                  <a:pt x="247888" y="105495"/>
                </a:lnTo>
                <a:lnTo>
                  <a:pt x="239297" y="101241"/>
                </a:lnTo>
                <a:lnTo>
                  <a:pt x="233750" y="94543"/>
                </a:lnTo>
                <a:lnTo>
                  <a:pt x="231782" y="85724"/>
                </a:lnTo>
                <a:lnTo>
                  <a:pt x="233750" y="77002"/>
                </a:lnTo>
                <a:lnTo>
                  <a:pt x="239297" y="70294"/>
                </a:lnTo>
                <a:lnTo>
                  <a:pt x="247888" y="65986"/>
                </a:lnTo>
                <a:lnTo>
                  <a:pt x="258985" y="64465"/>
                </a:lnTo>
                <a:lnTo>
                  <a:pt x="294196" y="64465"/>
                </a:lnTo>
                <a:lnTo>
                  <a:pt x="290618" y="60036"/>
                </a:lnTo>
                <a:lnTo>
                  <a:pt x="276741" y="52838"/>
                </a:lnTo>
                <a:lnTo>
                  <a:pt x="258985" y="50292"/>
                </a:lnTo>
                <a:close/>
              </a:path>
              <a:path w="604520" h="206375">
                <a:moveTo>
                  <a:pt x="294196" y="64465"/>
                </a:moveTo>
                <a:lnTo>
                  <a:pt x="258985" y="64465"/>
                </a:lnTo>
                <a:lnTo>
                  <a:pt x="269951" y="65986"/>
                </a:lnTo>
                <a:lnTo>
                  <a:pt x="278474" y="70294"/>
                </a:lnTo>
                <a:lnTo>
                  <a:pt x="283996" y="77002"/>
                </a:lnTo>
                <a:lnTo>
                  <a:pt x="285960" y="85724"/>
                </a:lnTo>
                <a:lnTo>
                  <a:pt x="283996" y="94543"/>
                </a:lnTo>
                <a:lnTo>
                  <a:pt x="278474" y="101241"/>
                </a:lnTo>
                <a:lnTo>
                  <a:pt x="269951" y="105495"/>
                </a:lnTo>
                <a:lnTo>
                  <a:pt x="258985" y="106984"/>
                </a:lnTo>
                <a:lnTo>
                  <a:pt x="294268" y="106984"/>
                </a:lnTo>
                <a:lnTo>
                  <a:pt x="299651" y="100326"/>
                </a:lnTo>
                <a:lnTo>
                  <a:pt x="302877" y="85724"/>
                </a:lnTo>
                <a:lnTo>
                  <a:pt x="299651" y="71219"/>
                </a:lnTo>
                <a:lnTo>
                  <a:pt x="294196" y="64465"/>
                </a:lnTo>
                <a:close/>
              </a:path>
              <a:path w="604520" h="206375">
                <a:moveTo>
                  <a:pt x="313849" y="134416"/>
                </a:moveTo>
                <a:lnTo>
                  <a:pt x="284739" y="136777"/>
                </a:lnTo>
                <a:lnTo>
                  <a:pt x="263043" y="143703"/>
                </a:lnTo>
                <a:lnTo>
                  <a:pt x="249491" y="154958"/>
                </a:lnTo>
                <a:lnTo>
                  <a:pt x="244812" y="170307"/>
                </a:lnTo>
                <a:lnTo>
                  <a:pt x="249491" y="185558"/>
                </a:lnTo>
                <a:lnTo>
                  <a:pt x="263043" y="196824"/>
                </a:lnTo>
                <a:lnTo>
                  <a:pt x="284739" y="203804"/>
                </a:lnTo>
                <a:lnTo>
                  <a:pt x="313849" y="206197"/>
                </a:lnTo>
                <a:lnTo>
                  <a:pt x="342732" y="203804"/>
                </a:lnTo>
                <a:lnTo>
                  <a:pt x="364370" y="196824"/>
                </a:lnTo>
                <a:lnTo>
                  <a:pt x="370433" y="191795"/>
                </a:lnTo>
                <a:lnTo>
                  <a:pt x="313849" y="191795"/>
                </a:lnTo>
                <a:lnTo>
                  <a:pt x="292586" y="190366"/>
                </a:lnTo>
                <a:lnTo>
                  <a:pt x="276788" y="186194"/>
                </a:lnTo>
                <a:lnTo>
                  <a:pt x="266947" y="179450"/>
                </a:lnTo>
                <a:lnTo>
                  <a:pt x="263557" y="170307"/>
                </a:lnTo>
                <a:lnTo>
                  <a:pt x="266947" y="161198"/>
                </a:lnTo>
                <a:lnTo>
                  <a:pt x="276788" y="154533"/>
                </a:lnTo>
                <a:lnTo>
                  <a:pt x="292586" y="150440"/>
                </a:lnTo>
                <a:lnTo>
                  <a:pt x="313849" y="149047"/>
                </a:lnTo>
                <a:lnTo>
                  <a:pt x="370818" y="149047"/>
                </a:lnTo>
                <a:lnTo>
                  <a:pt x="364370" y="143703"/>
                </a:lnTo>
                <a:lnTo>
                  <a:pt x="342732" y="136777"/>
                </a:lnTo>
                <a:lnTo>
                  <a:pt x="313849" y="134416"/>
                </a:lnTo>
                <a:close/>
              </a:path>
              <a:path w="604520" h="206375">
                <a:moveTo>
                  <a:pt x="370818" y="149047"/>
                </a:moveTo>
                <a:lnTo>
                  <a:pt x="313849" y="149047"/>
                </a:lnTo>
                <a:lnTo>
                  <a:pt x="334884" y="150440"/>
                </a:lnTo>
                <a:lnTo>
                  <a:pt x="350625" y="154533"/>
                </a:lnTo>
                <a:lnTo>
                  <a:pt x="360495" y="161198"/>
                </a:lnTo>
                <a:lnTo>
                  <a:pt x="363913" y="170307"/>
                </a:lnTo>
                <a:lnTo>
                  <a:pt x="360495" y="179450"/>
                </a:lnTo>
                <a:lnTo>
                  <a:pt x="350625" y="186194"/>
                </a:lnTo>
                <a:lnTo>
                  <a:pt x="334884" y="190366"/>
                </a:lnTo>
                <a:lnTo>
                  <a:pt x="313849" y="191795"/>
                </a:lnTo>
                <a:lnTo>
                  <a:pt x="370433" y="191795"/>
                </a:lnTo>
                <a:lnTo>
                  <a:pt x="377950" y="185558"/>
                </a:lnTo>
                <a:lnTo>
                  <a:pt x="382658" y="170307"/>
                </a:lnTo>
                <a:lnTo>
                  <a:pt x="377950" y="154958"/>
                </a:lnTo>
                <a:lnTo>
                  <a:pt x="370818" y="149047"/>
                </a:lnTo>
                <a:close/>
              </a:path>
              <a:path w="604520" h="206375">
                <a:moveTo>
                  <a:pt x="501512" y="134486"/>
                </a:moveTo>
                <a:lnTo>
                  <a:pt x="481103" y="136131"/>
                </a:lnTo>
                <a:lnTo>
                  <a:pt x="458821" y="143160"/>
                </a:lnTo>
                <a:lnTo>
                  <a:pt x="444855" y="154562"/>
                </a:lnTo>
                <a:lnTo>
                  <a:pt x="440019" y="170078"/>
                </a:lnTo>
                <a:lnTo>
                  <a:pt x="444855" y="185462"/>
                </a:lnTo>
                <a:lnTo>
                  <a:pt x="458821" y="196796"/>
                </a:lnTo>
                <a:lnTo>
                  <a:pt x="481103" y="203800"/>
                </a:lnTo>
                <a:lnTo>
                  <a:pt x="510885" y="206197"/>
                </a:lnTo>
                <a:lnTo>
                  <a:pt x="540667" y="203800"/>
                </a:lnTo>
                <a:lnTo>
                  <a:pt x="562948" y="196796"/>
                </a:lnTo>
                <a:lnTo>
                  <a:pt x="569392" y="191566"/>
                </a:lnTo>
                <a:lnTo>
                  <a:pt x="510885" y="191566"/>
                </a:lnTo>
                <a:lnTo>
                  <a:pt x="489214" y="190138"/>
                </a:lnTo>
                <a:lnTo>
                  <a:pt x="472966" y="185966"/>
                </a:lnTo>
                <a:lnTo>
                  <a:pt x="462761" y="179222"/>
                </a:lnTo>
                <a:lnTo>
                  <a:pt x="459221" y="170078"/>
                </a:lnTo>
                <a:lnTo>
                  <a:pt x="462761" y="160802"/>
                </a:lnTo>
                <a:lnTo>
                  <a:pt x="472966" y="153990"/>
                </a:lnTo>
                <a:lnTo>
                  <a:pt x="489214" y="149793"/>
                </a:lnTo>
                <a:lnTo>
                  <a:pt x="510885" y="148361"/>
                </a:lnTo>
                <a:lnTo>
                  <a:pt x="569319" y="148361"/>
                </a:lnTo>
                <a:lnTo>
                  <a:pt x="562948" y="143160"/>
                </a:lnTo>
                <a:lnTo>
                  <a:pt x="551174" y="139446"/>
                </a:lnTo>
                <a:lnTo>
                  <a:pt x="501512" y="139446"/>
                </a:lnTo>
                <a:lnTo>
                  <a:pt x="501512" y="134486"/>
                </a:lnTo>
                <a:close/>
              </a:path>
              <a:path w="604520" h="206375">
                <a:moveTo>
                  <a:pt x="569319" y="148361"/>
                </a:moveTo>
                <a:lnTo>
                  <a:pt x="510885" y="148361"/>
                </a:lnTo>
                <a:lnTo>
                  <a:pt x="532652" y="149793"/>
                </a:lnTo>
                <a:lnTo>
                  <a:pt x="548890" y="153990"/>
                </a:lnTo>
                <a:lnTo>
                  <a:pt x="559041" y="160802"/>
                </a:lnTo>
                <a:lnTo>
                  <a:pt x="562548" y="170078"/>
                </a:lnTo>
                <a:lnTo>
                  <a:pt x="559041" y="179222"/>
                </a:lnTo>
                <a:lnTo>
                  <a:pt x="548890" y="185966"/>
                </a:lnTo>
                <a:lnTo>
                  <a:pt x="532652" y="190138"/>
                </a:lnTo>
                <a:lnTo>
                  <a:pt x="510885" y="191566"/>
                </a:lnTo>
                <a:lnTo>
                  <a:pt x="569392" y="191566"/>
                </a:lnTo>
                <a:lnTo>
                  <a:pt x="576914" y="185462"/>
                </a:lnTo>
                <a:lnTo>
                  <a:pt x="581751" y="170078"/>
                </a:lnTo>
                <a:lnTo>
                  <a:pt x="576914" y="154562"/>
                </a:lnTo>
                <a:lnTo>
                  <a:pt x="569319" y="148361"/>
                </a:lnTo>
                <a:close/>
              </a:path>
              <a:path w="604520" h="206375">
                <a:moveTo>
                  <a:pt x="510885" y="133731"/>
                </a:moveTo>
                <a:lnTo>
                  <a:pt x="501512" y="134486"/>
                </a:lnTo>
                <a:lnTo>
                  <a:pt x="501512" y="139446"/>
                </a:lnTo>
                <a:lnTo>
                  <a:pt x="520486" y="139446"/>
                </a:lnTo>
                <a:lnTo>
                  <a:pt x="520486" y="134504"/>
                </a:lnTo>
                <a:lnTo>
                  <a:pt x="510885" y="133731"/>
                </a:lnTo>
                <a:close/>
              </a:path>
              <a:path w="604520" h="206375">
                <a:moveTo>
                  <a:pt x="520486" y="134504"/>
                </a:moveTo>
                <a:lnTo>
                  <a:pt x="520486" y="139446"/>
                </a:lnTo>
                <a:lnTo>
                  <a:pt x="551174" y="139446"/>
                </a:lnTo>
                <a:lnTo>
                  <a:pt x="540667" y="136131"/>
                </a:lnTo>
                <a:lnTo>
                  <a:pt x="520486" y="134504"/>
                </a:lnTo>
                <a:close/>
              </a:path>
              <a:path w="604520" h="206375">
                <a:moveTo>
                  <a:pt x="520486" y="133731"/>
                </a:moveTo>
                <a:lnTo>
                  <a:pt x="510885" y="133731"/>
                </a:lnTo>
                <a:lnTo>
                  <a:pt x="520486" y="134504"/>
                </a:lnTo>
                <a:lnTo>
                  <a:pt x="520486" y="133731"/>
                </a:lnTo>
                <a:close/>
              </a:path>
              <a:path w="604520" h="206375">
                <a:moveTo>
                  <a:pt x="520486" y="103327"/>
                </a:moveTo>
                <a:lnTo>
                  <a:pt x="501512" y="103327"/>
                </a:lnTo>
                <a:lnTo>
                  <a:pt x="501512" y="134486"/>
                </a:lnTo>
                <a:lnTo>
                  <a:pt x="510885" y="133731"/>
                </a:lnTo>
                <a:lnTo>
                  <a:pt x="520486" y="133731"/>
                </a:lnTo>
                <a:lnTo>
                  <a:pt x="520486" y="103327"/>
                </a:lnTo>
                <a:close/>
              </a:path>
              <a:path w="604520" h="206375">
                <a:moveTo>
                  <a:pt x="604382" y="96697"/>
                </a:moveTo>
                <a:lnTo>
                  <a:pt x="417616" y="96697"/>
                </a:lnTo>
                <a:lnTo>
                  <a:pt x="417616" y="112014"/>
                </a:lnTo>
                <a:lnTo>
                  <a:pt x="501512" y="112014"/>
                </a:lnTo>
                <a:lnTo>
                  <a:pt x="501512" y="103327"/>
                </a:lnTo>
                <a:lnTo>
                  <a:pt x="604382" y="103327"/>
                </a:lnTo>
                <a:lnTo>
                  <a:pt x="604382" y="96697"/>
                </a:lnTo>
                <a:close/>
              </a:path>
              <a:path w="604520" h="206375">
                <a:moveTo>
                  <a:pt x="604382" y="103327"/>
                </a:moveTo>
                <a:lnTo>
                  <a:pt x="520486" y="103327"/>
                </a:lnTo>
                <a:lnTo>
                  <a:pt x="520486" y="112014"/>
                </a:lnTo>
                <a:lnTo>
                  <a:pt x="604382" y="112014"/>
                </a:lnTo>
                <a:lnTo>
                  <a:pt x="604382" y="103327"/>
                </a:lnTo>
                <a:close/>
              </a:path>
              <a:path w="604520" h="206375">
                <a:moveTo>
                  <a:pt x="506770" y="16916"/>
                </a:moveTo>
                <a:lnTo>
                  <a:pt x="498769" y="16916"/>
                </a:lnTo>
                <a:lnTo>
                  <a:pt x="498769" y="23088"/>
                </a:lnTo>
                <a:lnTo>
                  <a:pt x="492940" y="39654"/>
                </a:lnTo>
                <a:lnTo>
                  <a:pt x="477338" y="53435"/>
                </a:lnTo>
                <a:lnTo>
                  <a:pt x="454792" y="63529"/>
                </a:lnTo>
                <a:lnTo>
                  <a:pt x="428132" y="69037"/>
                </a:lnTo>
                <a:lnTo>
                  <a:pt x="434990" y="84124"/>
                </a:lnTo>
                <a:lnTo>
                  <a:pt x="465633" y="77063"/>
                </a:lnTo>
                <a:lnTo>
                  <a:pt x="491368" y="64150"/>
                </a:lnTo>
                <a:lnTo>
                  <a:pt x="509088" y="45966"/>
                </a:lnTo>
                <a:lnTo>
                  <a:pt x="511216" y="38588"/>
                </a:lnTo>
                <a:lnTo>
                  <a:pt x="506770" y="23088"/>
                </a:lnTo>
                <a:lnTo>
                  <a:pt x="506770" y="16916"/>
                </a:lnTo>
                <a:close/>
              </a:path>
              <a:path w="604520" h="206375">
                <a:moveTo>
                  <a:pt x="523458" y="16916"/>
                </a:moveTo>
                <a:lnTo>
                  <a:pt x="515685" y="16916"/>
                </a:lnTo>
                <a:lnTo>
                  <a:pt x="515685" y="23088"/>
                </a:lnTo>
                <a:lnTo>
                  <a:pt x="511216" y="38588"/>
                </a:lnTo>
                <a:lnTo>
                  <a:pt x="513332" y="45966"/>
                </a:lnTo>
                <a:lnTo>
                  <a:pt x="530973" y="64150"/>
                </a:lnTo>
                <a:lnTo>
                  <a:pt x="556630" y="77063"/>
                </a:lnTo>
                <a:lnTo>
                  <a:pt x="587237" y="84124"/>
                </a:lnTo>
                <a:lnTo>
                  <a:pt x="594095" y="69037"/>
                </a:lnTo>
                <a:lnTo>
                  <a:pt x="567435" y="63529"/>
                </a:lnTo>
                <a:lnTo>
                  <a:pt x="544889" y="53435"/>
                </a:lnTo>
                <a:lnTo>
                  <a:pt x="529287" y="39654"/>
                </a:lnTo>
                <a:lnTo>
                  <a:pt x="523458" y="23088"/>
                </a:lnTo>
                <a:lnTo>
                  <a:pt x="523458" y="16916"/>
                </a:lnTo>
                <a:close/>
              </a:path>
              <a:path w="604520" h="206375">
                <a:moveTo>
                  <a:pt x="515685" y="16916"/>
                </a:moveTo>
                <a:lnTo>
                  <a:pt x="506770" y="16916"/>
                </a:lnTo>
                <a:lnTo>
                  <a:pt x="506770" y="23088"/>
                </a:lnTo>
                <a:lnTo>
                  <a:pt x="511216" y="38588"/>
                </a:lnTo>
                <a:lnTo>
                  <a:pt x="515685" y="23088"/>
                </a:lnTo>
                <a:lnTo>
                  <a:pt x="515685" y="16916"/>
                </a:lnTo>
                <a:close/>
              </a:path>
              <a:path w="604520" h="206375">
                <a:moveTo>
                  <a:pt x="587694" y="9372"/>
                </a:moveTo>
                <a:lnTo>
                  <a:pt x="434761" y="9372"/>
                </a:lnTo>
                <a:lnTo>
                  <a:pt x="434761" y="24688"/>
                </a:lnTo>
                <a:lnTo>
                  <a:pt x="498206" y="24688"/>
                </a:lnTo>
                <a:lnTo>
                  <a:pt x="498769" y="23088"/>
                </a:lnTo>
                <a:lnTo>
                  <a:pt x="498769" y="16916"/>
                </a:lnTo>
                <a:lnTo>
                  <a:pt x="587694" y="16916"/>
                </a:lnTo>
                <a:lnTo>
                  <a:pt x="587694" y="9372"/>
                </a:lnTo>
                <a:close/>
              </a:path>
              <a:path w="604520" h="206375">
                <a:moveTo>
                  <a:pt x="587694" y="16916"/>
                </a:moveTo>
                <a:lnTo>
                  <a:pt x="523458" y="16916"/>
                </a:lnTo>
                <a:lnTo>
                  <a:pt x="523458" y="23088"/>
                </a:lnTo>
                <a:lnTo>
                  <a:pt x="524021" y="24688"/>
                </a:lnTo>
                <a:lnTo>
                  <a:pt x="587694" y="24688"/>
                </a:lnTo>
                <a:lnTo>
                  <a:pt x="587694" y="16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2405588" y="3633647"/>
            <a:ext cx="578485" cy="207645"/>
          </a:xfrm>
          <a:custGeom>
            <a:avLst/>
            <a:gdLst/>
            <a:ahLst/>
            <a:cxnLst/>
            <a:rect l="l" t="t" r="r" b="b"/>
            <a:pathLst>
              <a:path w="578484" h="207645">
                <a:moveTo>
                  <a:pt x="95097" y="20345"/>
                </a:moveTo>
                <a:lnTo>
                  <a:pt x="0" y="20345"/>
                </a:lnTo>
                <a:lnTo>
                  <a:pt x="0" y="154990"/>
                </a:lnTo>
                <a:lnTo>
                  <a:pt x="95097" y="154990"/>
                </a:lnTo>
                <a:lnTo>
                  <a:pt x="95097" y="139674"/>
                </a:lnTo>
                <a:lnTo>
                  <a:pt x="18516" y="139674"/>
                </a:lnTo>
                <a:lnTo>
                  <a:pt x="18516" y="35661"/>
                </a:lnTo>
                <a:lnTo>
                  <a:pt x="95097" y="35661"/>
                </a:lnTo>
                <a:lnTo>
                  <a:pt x="95097" y="20345"/>
                </a:lnTo>
                <a:close/>
              </a:path>
              <a:path w="578484" h="207645">
                <a:moveTo>
                  <a:pt x="95097" y="35661"/>
                </a:moveTo>
                <a:lnTo>
                  <a:pt x="76581" y="35661"/>
                </a:lnTo>
                <a:lnTo>
                  <a:pt x="76581" y="139674"/>
                </a:lnTo>
                <a:lnTo>
                  <a:pt x="95097" y="139674"/>
                </a:lnTo>
                <a:lnTo>
                  <a:pt x="95097" y="35661"/>
                </a:lnTo>
                <a:close/>
              </a:path>
              <a:path w="578484" h="207645">
                <a:moveTo>
                  <a:pt x="157276" y="0"/>
                </a:moveTo>
                <a:lnTo>
                  <a:pt x="138303" y="0"/>
                </a:lnTo>
                <a:lnTo>
                  <a:pt x="138303" y="207111"/>
                </a:lnTo>
                <a:lnTo>
                  <a:pt x="157276" y="207111"/>
                </a:lnTo>
                <a:lnTo>
                  <a:pt x="157276" y="0"/>
                </a:lnTo>
                <a:close/>
              </a:path>
              <a:path w="578484" h="207645">
                <a:moveTo>
                  <a:pt x="368485" y="0"/>
                </a:moveTo>
                <a:lnTo>
                  <a:pt x="349740" y="0"/>
                </a:lnTo>
                <a:lnTo>
                  <a:pt x="349740" y="207111"/>
                </a:lnTo>
                <a:lnTo>
                  <a:pt x="368485" y="207111"/>
                </a:lnTo>
                <a:lnTo>
                  <a:pt x="368485" y="98755"/>
                </a:lnTo>
                <a:lnTo>
                  <a:pt x="355226" y="98755"/>
                </a:lnTo>
                <a:lnTo>
                  <a:pt x="355226" y="82981"/>
                </a:lnTo>
                <a:lnTo>
                  <a:pt x="368485" y="82981"/>
                </a:lnTo>
                <a:lnTo>
                  <a:pt x="368485" y="0"/>
                </a:lnTo>
                <a:close/>
              </a:path>
              <a:path w="578484" h="207645">
                <a:moveTo>
                  <a:pt x="254871" y="49377"/>
                </a:moveTo>
                <a:lnTo>
                  <a:pt x="251213" y="49377"/>
                </a:lnTo>
                <a:lnTo>
                  <a:pt x="251213" y="66979"/>
                </a:lnTo>
                <a:lnTo>
                  <a:pt x="247309" y="93325"/>
                </a:lnTo>
                <a:lnTo>
                  <a:pt x="236440" y="117614"/>
                </a:lnTo>
                <a:lnTo>
                  <a:pt x="219870" y="137960"/>
                </a:lnTo>
                <a:lnTo>
                  <a:pt x="198864" y="152476"/>
                </a:lnTo>
                <a:lnTo>
                  <a:pt x="209608" y="167106"/>
                </a:lnTo>
                <a:lnTo>
                  <a:pt x="232257" y="150754"/>
                </a:lnTo>
                <a:lnTo>
                  <a:pt x="250213" y="127330"/>
                </a:lnTo>
                <a:lnTo>
                  <a:pt x="260866" y="101596"/>
                </a:lnTo>
                <a:lnTo>
                  <a:pt x="259175" y="97705"/>
                </a:lnTo>
                <a:lnTo>
                  <a:pt x="254871" y="66979"/>
                </a:lnTo>
                <a:lnTo>
                  <a:pt x="254871" y="49377"/>
                </a:lnTo>
                <a:close/>
              </a:path>
              <a:path w="578484" h="207645">
                <a:moveTo>
                  <a:pt x="269730" y="49377"/>
                </a:moveTo>
                <a:lnTo>
                  <a:pt x="266301" y="49377"/>
                </a:lnTo>
                <a:lnTo>
                  <a:pt x="266301" y="66979"/>
                </a:lnTo>
                <a:lnTo>
                  <a:pt x="262039" y="98762"/>
                </a:lnTo>
                <a:lnTo>
                  <a:pt x="260866" y="101596"/>
                </a:lnTo>
                <a:lnTo>
                  <a:pt x="271130" y="125215"/>
                </a:lnTo>
                <a:lnTo>
                  <a:pt x="289300" y="147668"/>
                </a:lnTo>
                <a:lnTo>
                  <a:pt x="312249" y="163220"/>
                </a:lnTo>
                <a:lnTo>
                  <a:pt x="322765" y="148590"/>
                </a:lnTo>
                <a:lnTo>
                  <a:pt x="301651" y="134745"/>
                </a:lnTo>
                <a:lnTo>
                  <a:pt x="284846" y="115328"/>
                </a:lnTo>
                <a:lnTo>
                  <a:pt x="273741" y="92140"/>
                </a:lnTo>
                <a:lnTo>
                  <a:pt x="269730" y="66979"/>
                </a:lnTo>
                <a:lnTo>
                  <a:pt x="269730" y="49377"/>
                </a:lnTo>
                <a:close/>
              </a:path>
              <a:path w="578484" h="207645">
                <a:moveTo>
                  <a:pt x="266301" y="49377"/>
                </a:moveTo>
                <a:lnTo>
                  <a:pt x="254871" y="49377"/>
                </a:lnTo>
                <a:lnTo>
                  <a:pt x="254871" y="66979"/>
                </a:lnTo>
                <a:lnTo>
                  <a:pt x="259175" y="97705"/>
                </a:lnTo>
                <a:lnTo>
                  <a:pt x="260866" y="101596"/>
                </a:lnTo>
                <a:lnTo>
                  <a:pt x="262040" y="98755"/>
                </a:lnTo>
                <a:lnTo>
                  <a:pt x="266301" y="66979"/>
                </a:lnTo>
                <a:lnTo>
                  <a:pt x="266301" y="49377"/>
                </a:lnTo>
                <a:close/>
              </a:path>
              <a:path w="578484" h="207645">
                <a:moveTo>
                  <a:pt x="349740" y="82981"/>
                </a:moveTo>
                <a:lnTo>
                  <a:pt x="305163" y="82981"/>
                </a:lnTo>
                <a:lnTo>
                  <a:pt x="305163" y="98755"/>
                </a:lnTo>
                <a:lnTo>
                  <a:pt x="349740" y="98755"/>
                </a:lnTo>
                <a:lnTo>
                  <a:pt x="349740" y="82981"/>
                </a:lnTo>
                <a:close/>
              </a:path>
              <a:path w="578484" h="207645">
                <a:moveTo>
                  <a:pt x="368485" y="82981"/>
                </a:moveTo>
                <a:lnTo>
                  <a:pt x="355226" y="82981"/>
                </a:lnTo>
                <a:lnTo>
                  <a:pt x="355226" y="98755"/>
                </a:lnTo>
                <a:lnTo>
                  <a:pt x="368485" y="98755"/>
                </a:lnTo>
                <a:lnTo>
                  <a:pt x="368485" y="82981"/>
                </a:lnTo>
                <a:close/>
              </a:path>
              <a:path w="578484" h="207645">
                <a:moveTo>
                  <a:pt x="250984" y="36118"/>
                </a:moveTo>
                <a:lnTo>
                  <a:pt x="204579" y="36118"/>
                </a:lnTo>
                <a:lnTo>
                  <a:pt x="204579" y="51435"/>
                </a:lnTo>
                <a:lnTo>
                  <a:pt x="251213" y="51435"/>
                </a:lnTo>
                <a:lnTo>
                  <a:pt x="251213" y="49377"/>
                </a:lnTo>
                <a:lnTo>
                  <a:pt x="315678" y="49377"/>
                </a:lnTo>
                <a:lnTo>
                  <a:pt x="315678" y="44577"/>
                </a:lnTo>
                <a:lnTo>
                  <a:pt x="250984" y="44577"/>
                </a:lnTo>
                <a:lnTo>
                  <a:pt x="250984" y="36118"/>
                </a:lnTo>
                <a:close/>
              </a:path>
              <a:path w="578484" h="207645">
                <a:moveTo>
                  <a:pt x="315678" y="49377"/>
                </a:moveTo>
                <a:lnTo>
                  <a:pt x="269730" y="49377"/>
                </a:lnTo>
                <a:lnTo>
                  <a:pt x="269730" y="51435"/>
                </a:lnTo>
                <a:lnTo>
                  <a:pt x="315678" y="51435"/>
                </a:lnTo>
                <a:lnTo>
                  <a:pt x="315678" y="49377"/>
                </a:lnTo>
                <a:close/>
              </a:path>
              <a:path w="578484" h="207645">
                <a:moveTo>
                  <a:pt x="269958" y="3886"/>
                </a:moveTo>
                <a:lnTo>
                  <a:pt x="250984" y="3886"/>
                </a:lnTo>
                <a:lnTo>
                  <a:pt x="250984" y="44577"/>
                </a:lnTo>
                <a:lnTo>
                  <a:pt x="269958" y="44577"/>
                </a:lnTo>
                <a:lnTo>
                  <a:pt x="269958" y="3886"/>
                </a:lnTo>
                <a:close/>
              </a:path>
              <a:path w="578484" h="207645">
                <a:moveTo>
                  <a:pt x="315678" y="36118"/>
                </a:moveTo>
                <a:lnTo>
                  <a:pt x="269958" y="36118"/>
                </a:lnTo>
                <a:lnTo>
                  <a:pt x="269958" y="44577"/>
                </a:lnTo>
                <a:lnTo>
                  <a:pt x="315678" y="44577"/>
                </a:lnTo>
                <a:lnTo>
                  <a:pt x="315678" y="36118"/>
                </a:lnTo>
                <a:close/>
              </a:path>
              <a:path w="578484" h="207645">
                <a:moveTo>
                  <a:pt x="578322" y="0"/>
                </a:moveTo>
                <a:lnTo>
                  <a:pt x="559348" y="0"/>
                </a:lnTo>
                <a:lnTo>
                  <a:pt x="559348" y="207111"/>
                </a:lnTo>
                <a:lnTo>
                  <a:pt x="578322" y="207111"/>
                </a:lnTo>
                <a:lnTo>
                  <a:pt x="578322" y="0"/>
                </a:lnTo>
                <a:close/>
              </a:path>
              <a:path w="578484" h="207645">
                <a:moveTo>
                  <a:pt x="515914" y="19431"/>
                </a:moveTo>
                <a:lnTo>
                  <a:pt x="420359" y="19431"/>
                </a:lnTo>
                <a:lnTo>
                  <a:pt x="420359" y="34975"/>
                </a:lnTo>
                <a:lnTo>
                  <a:pt x="496712" y="34975"/>
                </a:lnTo>
                <a:lnTo>
                  <a:pt x="496712" y="77724"/>
                </a:lnTo>
                <a:lnTo>
                  <a:pt x="420816" y="77724"/>
                </a:lnTo>
                <a:lnTo>
                  <a:pt x="420816" y="157276"/>
                </a:lnTo>
                <a:lnTo>
                  <a:pt x="437961" y="157276"/>
                </a:lnTo>
                <a:lnTo>
                  <a:pt x="463890" y="156966"/>
                </a:lnTo>
                <a:lnTo>
                  <a:pt x="489196" y="155819"/>
                </a:lnTo>
                <a:lnTo>
                  <a:pt x="514889" y="153515"/>
                </a:lnTo>
                <a:lnTo>
                  <a:pt x="541974" y="149733"/>
                </a:lnTo>
                <a:lnTo>
                  <a:pt x="541672" y="147447"/>
                </a:lnTo>
                <a:lnTo>
                  <a:pt x="439790" y="147447"/>
                </a:lnTo>
                <a:lnTo>
                  <a:pt x="439790" y="141503"/>
                </a:lnTo>
                <a:lnTo>
                  <a:pt x="437961" y="141503"/>
                </a:lnTo>
                <a:lnTo>
                  <a:pt x="439790" y="141481"/>
                </a:lnTo>
                <a:lnTo>
                  <a:pt x="439790" y="93268"/>
                </a:lnTo>
                <a:lnTo>
                  <a:pt x="515914" y="93268"/>
                </a:lnTo>
                <a:lnTo>
                  <a:pt x="515914" y="19431"/>
                </a:lnTo>
                <a:close/>
              </a:path>
              <a:path w="578484" h="207645">
                <a:moveTo>
                  <a:pt x="539917" y="134188"/>
                </a:moveTo>
                <a:lnTo>
                  <a:pt x="513410" y="137838"/>
                </a:lnTo>
                <a:lnTo>
                  <a:pt x="488168" y="140074"/>
                </a:lnTo>
                <a:lnTo>
                  <a:pt x="463311" y="141196"/>
                </a:lnTo>
                <a:lnTo>
                  <a:pt x="439790" y="141481"/>
                </a:lnTo>
                <a:lnTo>
                  <a:pt x="439790" y="147447"/>
                </a:lnTo>
                <a:lnTo>
                  <a:pt x="541672" y="147447"/>
                </a:lnTo>
                <a:lnTo>
                  <a:pt x="539917" y="134188"/>
                </a:lnTo>
                <a:close/>
              </a:path>
              <a:path w="578484" h="207645">
                <a:moveTo>
                  <a:pt x="439790" y="141481"/>
                </a:moveTo>
                <a:lnTo>
                  <a:pt x="437961" y="141503"/>
                </a:lnTo>
                <a:lnTo>
                  <a:pt x="439790" y="141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2405588" y="4014647"/>
            <a:ext cx="578485" cy="207645"/>
          </a:xfrm>
          <a:custGeom>
            <a:avLst/>
            <a:gdLst/>
            <a:ahLst/>
            <a:cxnLst/>
            <a:rect l="l" t="t" r="r" b="b"/>
            <a:pathLst>
              <a:path w="578484" h="207645">
                <a:moveTo>
                  <a:pt x="95097" y="20345"/>
                </a:moveTo>
                <a:lnTo>
                  <a:pt x="0" y="20345"/>
                </a:lnTo>
                <a:lnTo>
                  <a:pt x="0" y="154990"/>
                </a:lnTo>
                <a:lnTo>
                  <a:pt x="95097" y="154990"/>
                </a:lnTo>
                <a:lnTo>
                  <a:pt x="95097" y="139674"/>
                </a:lnTo>
                <a:lnTo>
                  <a:pt x="18516" y="139674"/>
                </a:lnTo>
                <a:lnTo>
                  <a:pt x="18516" y="35661"/>
                </a:lnTo>
                <a:lnTo>
                  <a:pt x="95097" y="35661"/>
                </a:lnTo>
                <a:lnTo>
                  <a:pt x="95097" y="20345"/>
                </a:lnTo>
                <a:close/>
              </a:path>
              <a:path w="578484" h="207645">
                <a:moveTo>
                  <a:pt x="95097" y="35661"/>
                </a:moveTo>
                <a:lnTo>
                  <a:pt x="76581" y="35661"/>
                </a:lnTo>
                <a:lnTo>
                  <a:pt x="76581" y="139674"/>
                </a:lnTo>
                <a:lnTo>
                  <a:pt x="95097" y="139674"/>
                </a:lnTo>
                <a:lnTo>
                  <a:pt x="95097" y="35661"/>
                </a:lnTo>
                <a:close/>
              </a:path>
              <a:path w="578484" h="207645">
                <a:moveTo>
                  <a:pt x="157276" y="0"/>
                </a:moveTo>
                <a:lnTo>
                  <a:pt x="138303" y="0"/>
                </a:lnTo>
                <a:lnTo>
                  <a:pt x="138303" y="207111"/>
                </a:lnTo>
                <a:lnTo>
                  <a:pt x="157276" y="207111"/>
                </a:lnTo>
                <a:lnTo>
                  <a:pt x="157276" y="0"/>
                </a:lnTo>
                <a:close/>
              </a:path>
              <a:path w="578484" h="207645">
                <a:moveTo>
                  <a:pt x="368485" y="0"/>
                </a:moveTo>
                <a:lnTo>
                  <a:pt x="349740" y="0"/>
                </a:lnTo>
                <a:lnTo>
                  <a:pt x="349740" y="207111"/>
                </a:lnTo>
                <a:lnTo>
                  <a:pt x="368485" y="207111"/>
                </a:lnTo>
                <a:lnTo>
                  <a:pt x="368485" y="98755"/>
                </a:lnTo>
                <a:lnTo>
                  <a:pt x="355226" y="98755"/>
                </a:lnTo>
                <a:lnTo>
                  <a:pt x="355226" y="82981"/>
                </a:lnTo>
                <a:lnTo>
                  <a:pt x="368485" y="82981"/>
                </a:lnTo>
                <a:lnTo>
                  <a:pt x="368485" y="0"/>
                </a:lnTo>
                <a:close/>
              </a:path>
              <a:path w="578484" h="207645">
                <a:moveTo>
                  <a:pt x="254871" y="49377"/>
                </a:moveTo>
                <a:lnTo>
                  <a:pt x="251213" y="49377"/>
                </a:lnTo>
                <a:lnTo>
                  <a:pt x="251213" y="66979"/>
                </a:lnTo>
                <a:lnTo>
                  <a:pt x="247309" y="93325"/>
                </a:lnTo>
                <a:lnTo>
                  <a:pt x="236440" y="117614"/>
                </a:lnTo>
                <a:lnTo>
                  <a:pt x="219870" y="137960"/>
                </a:lnTo>
                <a:lnTo>
                  <a:pt x="198864" y="152476"/>
                </a:lnTo>
                <a:lnTo>
                  <a:pt x="209608" y="167106"/>
                </a:lnTo>
                <a:lnTo>
                  <a:pt x="232257" y="150754"/>
                </a:lnTo>
                <a:lnTo>
                  <a:pt x="250213" y="127330"/>
                </a:lnTo>
                <a:lnTo>
                  <a:pt x="260866" y="101596"/>
                </a:lnTo>
                <a:lnTo>
                  <a:pt x="259175" y="97705"/>
                </a:lnTo>
                <a:lnTo>
                  <a:pt x="254871" y="66979"/>
                </a:lnTo>
                <a:lnTo>
                  <a:pt x="254871" y="49377"/>
                </a:lnTo>
                <a:close/>
              </a:path>
              <a:path w="578484" h="207645">
                <a:moveTo>
                  <a:pt x="269730" y="49377"/>
                </a:moveTo>
                <a:lnTo>
                  <a:pt x="266301" y="49377"/>
                </a:lnTo>
                <a:lnTo>
                  <a:pt x="266301" y="66979"/>
                </a:lnTo>
                <a:lnTo>
                  <a:pt x="262039" y="98762"/>
                </a:lnTo>
                <a:lnTo>
                  <a:pt x="260866" y="101596"/>
                </a:lnTo>
                <a:lnTo>
                  <a:pt x="271130" y="125215"/>
                </a:lnTo>
                <a:lnTo>
                  <a:pt x="289300" y="147668"/>
                </a:lnTo>
                <a:lnTo>
                  <a:pt x="312249" y="163220"/>
                </a:lnTo>
                <a:lnTo>
                  <a:pt x="322765" y="148590"/>
                </a:lnTo>
                <a:lnTo>
                  <a:pt x="301651" y="134745"/>
                </a:lnTo>
                <a:lnTo>
                  <a:pt x="284846" y="115328"/>
                </a:lnTo>
                <a:lnTo>
                  <a:pt x="273741" y="92140"/>
                </a:lnTo>
                <a:lnTo>
                  <a:pt x="269730" y="66979"/>
                </a:lnTo>
                <a:lnTo>
                  <a:pt x="269730" y="49377"/>
                </a:lnTo>
                <a:close/>
              </a:path>
              <a:path w="578484" h="207645">
                <a:moveTo>
                  <a:pt x="266301" y="49377"/>
                </a:moveTo>
                <a:lnTo>
                  <a:pt x="254871" y="49377"/>
                </a:lnTo>
                <a:lnTo>
                  <a:pt x="254871" y="66979"/>
                </a:lnTo>
                <a:lnTo>
                  <a:pt x="259175" y="97705"/>
                </a:lnTo>
                <a:lnTo>
                  <a:pt x="260866" y="101596"/>
                </a:lnTo>
                <a:lnTo>
                  <a:pt x="262040" y="98755"/>
                </a:lnTo>
                <a:lnTo>
                  <a:pt x="266301" y="66979"/>
                </a:lnTo>
                <a:lnTo>
                  <a:pt x="266301" y="49377"/>
                </a:lnTo>
                <a:close/>
              </a:path>
              <a:path w="578484" h="207645">
                <a:moveTo>
                  <a:pt x="349740" y="82981"/>
                </a:moveTo>
                <a:lnTo>
                  <a:pt x="305163" y="82981"/>
                </a:lnTo>
                <a:lnTo>
                  <a:pt x="305163" y="98755"/>
                </a:lnTo>
                <a:lnTo>
                  <a:pt x="349740" y="98755"/>
                </a:lnTo>
                <a:lnTo>
                  <a:pt x="349740" y="82981"/>
                </a:lnTo>
                <a:close/>
              </a:path>
              <a:path w="578484" h="207645">
                <a:moveTo>
                  <a:pt x="368485" y="82981"/>
                </a:moveTo>
                <a:lnTo>
                  <a:pt x="355226" y="82981"/>
                </a:lnTo>
                <a:lnTo>
                  <a:pt x="355226" y="98755"/>
                </a:lnTo>
                <a:lnTo>
                  <a:pt x="368485" y="98755"/>
                </a:lnTo>
                <a:lnTo>
                  <a:pt x="368485" y="82981"/>
                </a:lnTo>
                <a:close/>
              </a:path>
              <a:path w="578484" h="207645">
                <a:moveTo>
                  <a:pt x="250984" y="36118"/>
                </a:moveTo>
                <a:lnTo>
                  <a:pt x="204579" y="36118"/>
                </a:lnTo>
                <a:lnTo>
                  <a:pt x="204579" y="51435"/>
                </a:lnTo>
                <a:lnTo>
                  <a:pt x="251213" y="51435"/>
                </a:lnTo>
                <a:lnTo>
                  <a:pt x="251213" y="49377"/>
                </a:lnTo>
                <a:lnTo>
                  <a:pt x="315678" y="49377"/>
                </a:lnTo>
                <a:lnTo>
                  <a:pt x="315678" y="44577"/>
                </a:lnTo>
                <a:lnTo>
                  <a:pt x="250984" y="44577"/>
                </a:lnTo>
                <a:lnTo>
                  <a:pt x="250984" y="36118"/>
                </a:lnTo>
                <a:close/>
              </a:path>
              <a:path w="578484" h="207645">
                <a:moveTo>
                  <a:pt x="315678" y="49377"/>
                </a:moveTo>
                <a:lnTo>
                  <a:pt x="269730" y="49377"/>
                </a:lnTo>
                <a:lnTo>
                  <a:pt x="269730" y="51435"/>
                </a:lnTo>
                <a:lnTo>
                  <a:pt x="315678" y="51435"/>
                </a:lnTo>
                <a:lnTo>
                  <a:pt x="315678" y="49377"/>
                </a:lnTo>
                <a:close/>
              </a:path>
              <a:path w="578484" h="207645">
                <a:moveTo>
                  <a:pt x="269958" y="3886"/>
                </a:moveTo>
                <a:lnTo>
                  <a:pt x="250984" y="3886"/>
                </a:lnTo>
                <a:lnTo>
                  <a:pt x="250984" y="44577"/>
                </a:lnTo>
                <a:lnTo>
                  <a:pt x="269958" y="44577"/>
                </a:lnTo>
                <a:lnTo>
                  <a:pt x="269958" y="3886"/>
                </a:lnTo>
                <a:close/>
              </a:path>
              <a:path w="578484" h="207645">
                <a:moveTo>
                  <a:pt x="315678" y="36118"/>
                </a:moveTo>
                <a:lnTo>
                  <a:pt x="269958" y="36118"/>
                </a:lnTo>
                <a:lnTo>
                  <a:pt x="269958" y="44577"/>
                </a:lnTo>
                <a:lnTo>
                  <a:pt x="315678" y="44577"/>
                </a:lnTo>
                <a:lnTo>
                  <a:pt x="315678" y="36118"/>
                </a:lnTo>
                <a:close/>
              </a:path>
              <a:path w="578484" h="207645">
                <a:moveTo>
                  <a:pt x="578322" y="0"/>
                </a:moveTo>
                <a:lnTo>
                  <a:pt x="559348" y="0"/>
                </a:lnTo>
                <a:lnTo>
                  <a:pt x="559348" y="207111"/>
                </a:lnTo>
                <a:lnTo>
                  <a:pt x="578322" y="207111"/>
                </a:lnTo>
                <a:lnTo>
                  <a:pt x="578322" y="0"/>
                </a:lnTo>
                <a:close/>
              </a:path>
              <a:path w="578484" h="207645">
                <a:moveTo>
                  <a:pt x="515914" y="19431"/>
                </a:moveTo>
                <a:lnTo>
                  <a:pt x="420359" y="19431"/>
                </a:lnTo>
                <a:lnTo>
                  <a:pt x="420359" y="34975"/>
                </a:lnTo>
                <a:lnTo>
                  <a:pt x="496712" y="34975"/>
                </a:lnTo>
                <a:lnTo>
                  <a:pt x="496712" y="77724"/>
                </a:lnTo>
                <a:lnTo>
                  <a:pt x="420816" y="77724"/>
                </a:lnTo>
                <a:lnTo>
                  <a:pt x="420816" y="157276"/>
                </a:lnTo>
                <a:lnTo>
                  <a:pt x="437961" y="157276"/>
                </a:lnTo>
                <a:lnTo>
                  <a:pt x="463890" y="156966"/>
                </a:lnTo>
                <a:lnTo>
                  <a:pt x="489196" y="155819"/>
                </a:lnTo>
                <a:lnTo>
                  <a:pt x="514889" y="153515"/>
                </a:lnTo>
                <a:lnTo>
                  <a:pt x="541974" y="149733"/>
                </a:lnTo>
                <a:lnTo>
                  <a:pt x="541672" y="147447"/>
                </a:lnTo>
                <a:lnTo>
                  <a:pt x="439790" y="147447"/>
                </a:lnTo>
                <a:lnTo>
                  <a:pt x="439790" y="141503"/>
                </a:lnTo>
                <a:lnTo>
                  <a:pt x="437961" y="141503"/>
                </a:lnTo>
                <a:lnTo>
                  <a:pt x="439790" y="141481"/>
                </a:lnTo>
                <a:lnTo>
                  <a:pt x="439790" y="93268"/>
                </a:lnTo>
                <a:lnTo>
                  <a:pt x="515914" y="93268"/>
                </a:lnTo>
                <a:lnTo>
                  <a:pt x="515914" y="19431"/>
                </a:lnTo>
                <a:close/>
              </a:path>
              <a:path w="578484" h="207645">
                <a:moveTo>
                  <a:pt x="539917" y="134188"/>
                </a:moveTo>
                <a:lnTo>
                  <a:pt x="513410" y="137838"/>
                </a:lnTo>
                <a:lnTo>
                  <a:pt x="488168" y="140074"/>
                </a:lnTo>
                <a:lnTo>
                  <a:pt x="463311" y="141196"/>
                </a:lnTo>
                <a:lnTo>
                  <a:pt x="439790" y="141481"/>
                </a:lnTo>
                <a:lnTo>
                  <a:pt x="439790" y="147447"/>
                </a:lnTo>
                <a:lnTo>
                  <a:pt x="541672" y="147447"/>
                </a:lnTo>
                <a:lnTo>
                  <a:pt x="539917" y="134188"/>
                </a:lnTo>
                <a:close/>
              </a:path>
              <a:path w="578484" h="207645">
                <a:moveTo>
                  <a:pt x="439790" y="141481"/>
                </a:moveTo>
                <a:lnTo>
                  <a:pt x="437961" y="141503"/>
                </a:lnTo>
                <a:lnTo>
                  <a:pt x="439790" y="141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848999" y="7243444"/>
            <a:ext cx="529590" cy="287020"/>
          </a:xfrm>
          <a:custGeom>
            <a:avLst/>
            <a:gdLst/>
            <a:ahLst/>
            <a:cxnLst/>
            <a:rect l="l" t="t" r="r" b="b"/>
            <a:pathLst>
              <a:path w="529590" h="287020">
                <a:moveTo>
                  <a:pt x="120650" y="10160"/>
                </a:moveTo>
                <a:lnTo>
                  <a:pt x="115887" y="10160"/>
                </a:lnTo>
                <a:lnTo>
                  <a:pt x="115887" y="26035"/>
                </a:lnTo>
                <a:lnTo>
                  <a:pt x="107181" y="55195"/>
                </a:lnTo>
                <a:lnTo>
                  <a:pt x="84097" y="80010"/>
                </a:lnTo>
                <a:lnTo>
                  <a:pt x="51191" y="98633"/>
                </a:lnTo>
                <a:lnTo>
                  <a:pt x="13017" y="109220"/>
                </a:lnTo>
                <a:lnTo>
                  <a:pt x="23495" y="130492"/>
                </a:lnTo>
                <a:lnTo>
                  <a:pt x="66734" y="117608"/>
                </a:lnTo>
                <a:lnTo>
                  <a:pt x="103663" y="95051"/>
                </a:lnTo>
                <a:lnTo>
                  <a:pt x="129401" y="64100"/>
                </a:lnTo>
                <a:lnTo>
                  <a:pt x="129908" y="62100"/>
                </a:lnTo>
                <a:lnTo>
                  <a:pt x="120650" y="26035"/>
                </a:lnTo>
                <a:lnTo>
                  <a:pt x="120650" y="10160"/>
                </a:lnTo>
                <a:close/>
              </a:path>
              <a:path w="529590" h="287020">
                <a:moveTo>
                  <a:pt x="143510" y="10160"/>
                </a:moveTo>
                <a:lnTo>
                  <a:pt x="139065" y="10160"/>
                </a:lnTo>
                <a:lnTo>
                  <a:pt x="139065" y="26035"/>
                </a:lnTo>
                <a:lnTo>
                  <a:pt x="129908" y="62100"/>
                </a:lnTo>
                <a:lnTo>
                  <a:pt x="130353" y="63832"/>
                </a:lnTo>
                <a:lnTo>
                  <a:pt x="156130" y="94813"/>
                </a:lnTo>
                <a:lnTo>
                  <a:pt x="192980" y="117519"/>
                </a:lnTo>
                <a:lnTo>
                  <a:pt x="235902" y="130492"/>
                </a:lnTo>
                <a:lnTo>
                  <a:pt x="246380" y="109220"/>
                </a:lnTo>
                <a:lnTo>
                  <a:pt x="208473" y="98499"/>
                </a:lnTo>
                <a:lnTo>
                  <a:pt x="175537" y="79652"/>
                </a:lnTo>
                <a:lnTo>
                  <a:pt x="152305" y="54793"/>
                </a:lnTo>
                <a:lnTo>
                  <a:pt x="143510" y="26035"/>
                </a:lnTo>
                <a:lnTo>
                  <a:pt x="143510" y="10160"/>
                </a:lnTo>
                <a:close/>
              </a:path>
              <a:path w="529590" h="287020">
                <a:moveTo>
                  <a:pt x="139065" y="10160"/>
                </a:moveTo>
                <a:lnTo>
                  <a:pt x="120650" y="10160"/>
                </a:lnTo>
                <a:lnTo>
                  <a:pt x="120650" y="26035"/>
                </a:lnTo>
                <a:lnTo>
                  <a:pt x="129908" y="62100"/>
                </a:lnTo>
                <a:lnTo>
                  <a:pt x="139065" y="26035"/>
                </a:lnTo>
                <a:lnTo>
                  <a:pt x="139065" y="10160"/>
                </a:lnTo>
                <a:close/>
              </a:path>
              <a:path w="529590" h="287020">
                <a:moveTo>
                  <a:pt x="141922" y="177800"/>
                </a:moveTo>
                <a:lnTo>
                  <a:pt x="115887" y="177800"/>
                </a:lnTo>
                <a:lnTo>
                  <a:pt x="115887" y="287020"/>
                </a:lnTo>
                <a:lnTo>
                  <a:pt x="141922" y="287020"/>
                </a:lnTo>
                <a:lnTo>
                  <a:pt x="141922" y="177800"/>
                </a:lnTo>
                <a:close/>
              </a:path>
              <a:path w="529590" h="287020">
                <a:moveTo>
                  <a:pt x="259397" y="161607"/>
                </a:moveTo>
                <a:lnTo>
                  <a:pt x="0" y="161607"/>
                </a:lnTo>
                <a:lnTo>
                  <a:pt x="0" y="183515"/>
                </a:lnTo>
                <a:lnTo>
                  <a:pt x="115887" y="183515"/>
                </a:lnTo>
                <a:lnTo>
                  <a:pt x="115887" y="177800"/>
                </a:lnTo>
                <a:lnTo>
                  <a:pt x="259397" y="177800"/>
                </a:lnTo>
                <a:lnTo>
                  <a:pt x="259397" y="161607"/>
                </a:lnTo>
                <a:close/>
              </a:path>
              <a:path w="529590" h="287020">
                <a:moveTo>
                  <a:pt x="259397" y="177800"/>
                </a:moveTo>
                <a:lnTo>
                  <a:pt x="141922" y="177800"/>
                </a:lnTo>
                <a:lnTo>
                  <a:pt x="141922" y="183515"/>
                </a:lnTo>
                <a:lnTo>
                  <a:pt x="259397" y="183515"/>
                </a:lnTo>
                <a:lnTo>
                  <a:pt x="259397" y="177800"/>
                </a:lnTo>
                <a:close/>
              </a:path>
              <a:path w="529590" h="287020">
                <a:moveTo>
                  <a:pt x="527977" y="0"/>
                </a:moveTo>
                <a:lnTo>
                  <a:pt x="501625" y="0"/>
                </a:lnTo>
                <a:lnTo>
                  <a:pt x="501625" y="171132"/>
                </a:lnTo>
                <a:lnTo>
                  <a:pt x="527977" y="171132"/>
                </a:lnTo>
                <a:lnTo>
                  <a:pt x="527977" y="96202"/>
                </a:lnTo>
                <a:lnTo>
                  <a:pt x="509880" y="96202"/>
                </a:lnTo>
                <a:lnTo>
                  <a:pt x="509880" y="74295"/>
                </a:lnTo>
                <a:lnTo>
                  <a:pt x="527977" y="74295"/>
                </a:lnTo>
                <a:lnTo>
                  <a:pt x="527977" y="0"/>
                </a:lnTo>
                <a:close/>
              </a:path>
              <a:path w="529590" h="287020">
                <a:moveTo>
                  <a:pt x="370180" y="28892"/>
                </a:moveTo>
                <a:lnTo>
                  <a:pt x="365100" y="28892"/>
                </a:lnTo>
                <a:lnTo>
                  <a:pt x="365100" y="52069"/>
                </a:lnTo>
                <a:lnTo>
                  <a:pt x="359821" y="82177"/>
                </a:lnTo>
                <a:lnTo>
                  <a:pt x="345018" y="109339"/>
                </a:lnTo>
                <a:lnTo>
                  <a:pt x="322237" y="131678"/>
                </a:lnTo>
                <a:lnTo>
                  <a:pt x="293027" y="147320"/>
                </a:lnTo>
                <a:lnTo>
                  <a:pt x="306680" y="168275"/>
                </a:lnTo>
                <a:lnTo>
                  <a:pt x="339273" y="150073"/>
                </a:lnTo>
                <a:lnTo>
                  <a:pt x="364544" y="123388"/>
                </a:lnTo>
                <a:lnTo>
                  <a:pt x="379119" y="93694"/>
                </a:lnTo>
                <a:lnTo>
                  <a:pt x="375721" y="86980"/>
                </a:lnTo>
                <a:lnTo>
                  <a:pt x="370180" y="52069"/>
                </a:lnTo>
                <a:lnTo>
                  <a:pt x="370180" y="28892"/>
                </a:lnTo>
                <a:close/>
              </a:path>
              <a:path w="529590" h="287020">
                <a:moveTo>
                  <a:pt x="391452" y="28892"/>
                </a:moveTo>
                <a:lnTo>
                  <a:pt x="386690" y="28892"/>
                </a:lnTo>
                <a:lnTo>
                  <a:pt x="386690" y="52069"/>
                </a:lnTo>
                <a:lnTo>
                  <a:pt x="380885" y="90095"/>
                </a:lnTo>
                <a:lnTo>
                  <a:pt x="379119" y="93694"/>
                </a:lnTo>
                <a:lnTo>
                  <a:pt x="391413" y="117990"/>
                </a:lnTo>
                <a:lnTo>
                  <a:pt x="415855" y="143108"/>
                </a:lnTo>
                <a:lnTo>
                  <a:pt x="447650" y="160337"/>
                </a:lnTo>
                <a:lnTo>
                  <a:pt x="460985" y="139382"/>
                </a:lnTo>
                <a:lnTo>
                  <a:pt x="432573" y="124802"/>
                </a:lnTo>
                <a:lnTo>
                  <a:pt x="410621" y="104179"/>
                </a:lnTo>
                <a:lnTo>
                  <a:pt x="396468" y="79330"/>
                </a:lnTo>
                <a:lnTo>
                  <a:pt x="391452" y="52069"/>
                </a:lnTo>
                <a:lnTo>
                  <a:pt x="391452" y="28892"/>
                </a:lnTo>
                <a:close/>
              </a:path>
              <a:path w="529590" h="287020">
                <a:moveTo>
                  <a:pt x="501625" y="74295"/>
                </a:moveTo>
                <a:lnTo>
                  <a:pt x="445110" y="74295"/>
                </a:lnTo>
                <a:lnTo>
                  <a:pt x="445110" y="96202"/>
                </a:lnTo>
                <a:lnTo>
                  <a:pt x="501625" y="96202"/>
                </a:lnTo>
                <a:lnTo>
                  <a:pt x="501625" y="74295"/>
                </a:lnTo>
                <a:close/>
              </a:path>
              <a:path w="529590" h="287020">
                <a:moveTo>
                  <a:pt x="527977" y="74295"/>
                </a:moveTo>
                <a:lnTo>
                  <a:pt x="509880" y="74295"/>
                </a:lnTo>
                <a:lnTo>
                  <a:pt x="509880" y="96202"/>
                </a:lnTo>
                <a:lnTo>
                  <a:pt x="527977" y="96202"/>
                </a:lnTo>
                <a:lnTo>
                  <a:pt x="527977" y="74295"/>
                </a:lnTo>
                <a:close/>
              </a:path>
              <a:path w="529590" h="287020">
                <a:moveTo>
                  <a:pt x="386690" y="28892"/>
                </a:moveTo>
                <a:lnTo>
                  <a:pt x="370180" y="28892"/>
                </a:lnTo>
                <a:lnTo>
                  <a:pt x="370180" y="52069"/>
                </a:lnTo>
                <a:lnTo>
                  <a:pt x="375721" y="86980"/>
                </a:lnTo>
                <a:lnTo>
                  <a:pt x="379119" y="93694"/>
                </a:lnTo>
                <a:lnTo>
                  <a:pt x="380885" y="90095"/>
                </a:lnTo>
                <a:lnTo>
                  <a:pt x="386690" y="52069"/>
                </a:lnTo>
                <a:lnTo>
                  <a:pt x="386690" y="28892"/>
                </a:lnTo>
                <a:close/>
              </a:path>
              <a:path w="529590" h="287020">
                <a:moveTo>
                  <a:pt x="454317" y="20954"/>
                </a:moveTo>
                <a:lnTo>
                  <a:pt x="300965" y="20954"/>
                </a:lnTo>
                <a:lnTo>
                  <a:pt x="300965" y="42544"/>
                </a:lnTo>
                <a:lnTo>
                  <a:pt x="365100" y="42544"/>
                </a:lnTo>
                <a:lnTo>
                  <a:pt x="365100" y="28892"/>
                </a:lnTo>
                <a:lnTo>
                  <a:pt x="454317" y="28892"/>
                </a:lnTo>
                <a:lnTo>
                  <a:pt x="454317" y="20954"/>
                </a:lnTo>
                <a:close/>
              </a:path>
              <a:path w="529590" h="287020">
                <a:moveTo>
                  <a:pt x="454317" y="28892"/>
                </a:moveTo>
                <a:lnTo>
                  <a:pt x="391452" y="28892"/>
                </a:lnTo>
                <a:lnTo>
                  <a:pt x="391452" y="42544"/>
                </a:lnTo>
                <a:lnTo>
                  <a:pt x="454317" y="42544"/>
                </a:lnTo>
                <a:lnTo>
                  <a:pt x="454317" y="28892"/>
                </a:lnTo>
                <a:close/>
              </a:path>
              <a:path w="529590" h="287020">
                <a:moveTo>
                  <a:pt x="433680" y="179705"/>
                </a:moveTo>
                <a:lnTo>
                  <a:pt x="393650" y="183356"/>
                </a:lnTo>
                <a:lnTo>
                  <a:pt x="363472" y="193913"/>
                </a:lnTo>
                <a:lnTo>
                  <a:pt x="344427" y="210780"/>
                </a:lnTo>
                <a:lnTo>
                  <a:pt x="337795" y="233362"/>
                </a:lnTo>
                <a:lnTo>
                  <a:pt x="344427" y="256029"/>
                </a:lnTo>
                <a:lnTo>
                  <a:pt x="363472" y="272772"/>
                </a:lnTo>
                <a:lnTo>
                  <a:pt x="393650" y="283145"/>
                </a:lnTo>
                <a:lnTo>
                  <a:pt x="433680" y="286702"/>
                </a:lnTo>
                <a:lnTo>
                  <a:pt x="473526" y="283145"/>
                </a:lnTo>
                <a:lnTo>
                  <a:pt x="503609" y="272772"/>
                </a:lnTo>
                <a:lnTo>
                  <a:pt x="511224" y="266065"/>
                </a:lnTo>
                <a:lnTo>
                  <a:pt x="433680" y="266065"/>
                </a:lnTo>
                <a:lnTo>
                  <a:pt x="404599" y="263857"/>
                </a:lnTo>
                <a:lnTo>
                  <a:pt x="382721" y="257452"/>
                </a:lnTo>
                <a:lnTo>
                  <a:pt x="368939" y="247178"/>
                </a:lnTo>
                <a:lnTo>
                  <a:pt x="364147" y="233362"/>
                </a:lnTo>
                <a:lnTo>
                  <a:pt x="368939" y="219362"/>
                </a:lnTo>
                <a:lnTo>
                  <a:pt x="382721" y="208994"/>
                </a:lnTo>
                <a:lnTo>
                  <a:pt x="404599" y="202555"/>
                </a:lnTo>
                <a:lnTo>
                  <a:pt x="433680" y="200342"/>
                </a:lnTo>
                <a:lnTo>
                  <a:pt x="510855" y="200342"/>
                </a:lnTo>
                <a:lnTo>
                  <a:pt x="503609" y="193913"/>
                </a:lnTo>
                <a:lnTo>
                  <a:pt x="473526" y="183356"/>
                </a:lnTo>
                <a:lnTo>
                  <a:pt x="433680" y="179705"/>
                </a:lnTo>
                <a:close/>
              </a:path>
              <a:path w="529590" h="287020">
                <a:moveTo>
                  <a:pt x="510855" y="200342"/>
                </a:moveTo>
                <a:lnTo>
                  <a:pt x="433680" y="200342"/>
                </a:lnTo>
                <a:lnTo>
                  <a:pt x="462761" y="202555"/>
                </a:lnTo>
                <a:lnTo>
                  <a:pt x="484638" y="208994"/>
                </a:lnTo>
                <a:lnTo>
                  <a:pt x="498420" y="219362"/>
                </a:lnTo>
                <a:lnTo>
                  <a:pt x="503212" y="233362"/>
                </a:lnTo>
                <a:lnTo>
                  <a:pt x="498420" y="247178"/>
                </a:lnTo>
                <a:lnTo>
                  <a:pt x="484638" y="257452"/>
                </a:lnTo>
                <a:lnTo>
                  <a:pt x="462761" y="263857"/>
                </a:lnTo>
                <a:lnTo>
                  <a:pt x="433680" y="266065"/>
                </a:lnTo>
                <a:lnTo>
                  <a:pt x="511224" y="266065"/>
                </a:lnTo>
                <a:lnTo>
                  <a:pt x="522619" y="256029"/>
                </a:lnTo>
                <a:lnTo>
                  <a:pt x="529247" y="233362"/>
                </a:lnTo>
                <a:lnTo>
                  <a:pt x="522619" y="210780"/>
                </a:lnTo>
                <a:lnTo>
                  <a:pt x="510855" y="200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2702247" y="7256144"/>
            <a:ext cx="536575" cy="287020"/>
          </a:xfrm>
          <a:custGeom>
            <a:avLst/>
            <a:gdLst/>
            <a:ahLst/>
            <a:cxnLst/>
            <a:rect l="l" t="t" r="r" b="b"/>
            <a:pathLst>
              <a:path w="536575" h="287020">
                <a:moveTo>
                  <a:pt x="76199" y="14605"/>
                </a:moveTo>
                <a:lnTo>
                  <a:pt x="71437" y="14605"/>
                </a:lnTo>
                <a:lnTo>
                  <a:pt x="71437" y="44132"/>
                </a:lnTo>
                <a:lnTo>
                  <a:pt x="66347" y="75058"/>
                </a:lnTo>
                <a:lnTo>
                  <a:pt x="51911" y="102473"/>
                </a:lnTo>
                <a:lnTo>
                  <a:pt x="29378" y="124767"/>
                </a:lnTo>
                <a:lnTo>
                  <a:pt x="0" y="140335"/>
                </a:lnTo>
                <a:lnTo>
                  <a:pt x="13652" y="161607"/>
                </a:lnTo>
                <a:lnTo>
                  <a:pt x="46414" y="143118"/>
                </a:lnTo>
                <a:lnTo>
                  <a:pt x="71437" y="116324"/>
                </a:lnTo>
                <a:lnTo>
                  <a:pt x="84917" y="88036"/>
                </a:lnTo>
                <a:lnTo>
                  <a:pt x="81790" y="81820"/>
                </a:lnTo>
                <a:lnTo>
                  <a:pt x="76199" y="46037"/>
                </a:lnTo>
                <a:lnTo>
                  <a:pt x="76199" y="14605"/>
                </a:lnTo>
                <a:close/>
              </a:path>
              <a:path w="536575" h="287020">
                <a:moveTo>
                  <a:pt x="97472" y="14605"/>
                </a:moveTo>
                <a:lnTo>
                  <a:pt x="93027" y="14605"/>
                </a:lnTo>
                <a:lnTo>
                  <a:pt x="93027" y="44132"/>
                </a:lnTo>
                <a:lnTo>
                  <a:pt x="87411" y="82803"/>
                </a:lnTo>
                <a:lnTo>
                  <a:pt x="84917" y="88036"/>
                </a:lnTo>
                <a:lnTo>
                  <a:pt x="97591" y="113228"/>
                </a:lnTo>
                <a:lnTo>
                  <a:pt x="122143" y="138504"/>
                </a:lnTo>
                <a:lnTo>
                  <a:pt x="153987" y="155892"/>
                </a:lnTo>
                <a:lnTo>
                  <a:pt x="167322" y="134937"/>
                </a:lnTo>
                <a:lnTo>
                  <a:pt x="138995" y="120466"/>
                </a:lnTo>
                <a:lnTo>
                  <a:pt x="116919" y="99655"/>
                </a:lnTo>
                <a:lnTo>
                  <a:pt x="102582" y="74260"/>
                </a:lnTo>
                <a:lnTo>
                  <a:pt x="97472" y="46037"/>
                </a:lnTo>
                <a:lnTo>
                  <a:pt x="97472" y="14605"/>
                </a:lnTo>
                <a:close/>
              </a:path>
              <a:path w="536575" h="287020">
                <a:moveTo>
                  <a:pt x="93027" y="14605"/>
                </a:moveTo>
                <a:lnTo>
                  <a:pt x="76199" y="14605"/>
                </a:lnTo>
                <a:lnTo>
                  <a:pt x="76199" y="46037"/>
                </a:lnTo>
                <a:lnTo>
                  <a:pt x="81790" y="81820"/>
                </a:lnTo>
                <a:lnTo>
                  <a:pt x="84917" y="88036"/>
                </a:lnTo>
                <a:lnTo>
                  <a:pt x="87411" y="82803"/>
                </a:lnTo>
                <a:lnTo>
                  <a:pt x="93027" y="44132"/>
                </a:lnTo>
                <a:lnTo>
                  <a:pt x="93027" y="14605"/>
                </a:lnTo>
                <a:close/>
              </a:path>
              <a:path w="536575" h="287020">
                <a:moveTo>
                  <a:pt x="223520" y="0"/>
                </a:moveTo>
                <a:lnTo>
                  <a:pt x="197167" y="0"/>
                </a:lnTo>
                <a:lnTo>
                  <a:pt x="197167" y="173672"/>
                </a:lnTo>
                <a:lnTo>
                  <a:pt x="223520" y="173672"/>
                </a:lnTo>
                <a:lnTo>
                  <a:pt x="223520" y="97790"/>
                </a:lnTo>
                <a:lnTo>
                  <a:pt x="216217" y="97790"/>
                </a:lnTo>
                <a:lnTo>
                  <a:pt x="216217" y="75565"/>
                </a:lnTo>
                <a:lnTo>
                  <a:pt x="223520" y="75565"/>
                </a:lnTo>
                <a:lnTo>
                  <a:pt x="223520" y="0"/>
                </a:lnTo>
                <a:close/>
              </a:path>
              <a:path w="536575" h="287020">
                <a:moveTo>
                  <a:pt x="223520" y="75565"/>
                </a:moveTo>
                <a:lnTo>
                  <a:pt x="216217" y="75565"/>
                </a:lnTo>
                <a:lnTo>
                  <a:pt x="216217" y="97790"/>
                </a:lnTo>
                <a:lnTo>
                  <a:pt x="223520" y="97790"/>
                </a:lnTo>
                <a:lnTo>
                  <a:pt x="223520" y="75565"/>
                </a:lnTo>
                <a:close/>
              </a:path>
              <a:path w="536575" h="287020">
                <a:moveTo>
                  <a:pt x="266064" y="75565"/>
                </a:moveTo>
                <a:lnTo>
                  <a:pt x="223520" y="75565"/>
                </a:lnTo>
                <a:lnTo>
                  <a:pt x="223520" y="97790"/>
                </a:lnTo>
                <a:lnTo>
                  <a:pt x="266064" y="97790"/>
                </a:lnTo>
                <a:lnTo>
                  <a:pt x="266064" y="75565"/>
                </a:lnTo>
                <a:close/>
              </a:path>
              <a:path w="536575" h="287020">
                <a:moveTo>
                  <a:pt x="223520" y="187960"/>
                </a:moveTo>
                <a:lnTo>
                  <a:pt x="37147" y="187960"/>
                </a:lnTo>
                <a:lnTo>
                  <a:pt x="37147" y="209867"/>
                </a:lnTo>
                <a:lnTo>
                  <a:pt x="197167" y="209867"/>
                </a:lnTo>
                <a:lnTo>
                  <a:pt x="197167" y="287020"/>
                </a:lnTo>
                <a:lnTo>
                  <a:pt x="223520" y="287020"/>
                </a:lnTo>
                <a:lnTo>
                  <a:pt x="223520" y="187960"/>
                </a:lnTo>
                <a:close/>
              </a:path>
              <a:path w="536575" h="287020">
                <a:moveTo>
                  <a:pt x="536550" y="0"/>
                </a:moveTo>
                <a:lnTo>
                  <a:pt x="511150" y="0"/>
                </a:lnTo>
                <a:lnTo>
                  <a:pt x="511150" y="287020"/>
                </a:lnTo>
                <a:lnTo>
                  <a:pt x="536550" y="287020"/>
                </a:lnTo>
                <a:lnTo>
                  <a:pt x="536550" y="0"/>
                </a:lnTo>
                <a:close/>
              </a:path>
              <a:path w="536575" h="287020">
                <a:moveTo>
                  <a:pt x="478447" y="6667"/>
                </a:moveTo>
                <a:lnTo>
                  <a:pt x="453682" y="6667"/>
                </a:lnTo>
                <a:lnTo>
                  <a:pt x="453682" y="272415"/>
                </a:lnTo>
                <a:lnTo>
                  <a:pt x="478447" y="272415"/>
                </a:lnTo>
                <a:lnTo>
                  <a:pt x="478447" y="124777"/>
                </a:lnTo>
                <a:lnTo>
                  <a:pt x="461620" y="124777"/>
                </a:lnTo>
                <a:lnTo>
                  <a:pt x="461620" y="102869"/>
                </a:lnTo>
                <a:lnTo>
                  <a:pt x="478447" y="102869"/>
                </a:lnTo>
                <a:lnTo>
                  <a:pt x="478447" y="6667"/>
                </a:lnTo>
                <a:close/>
              </a:path>
              <a:path w="536575" h="287020">
                <a:moveTo>
                  <a:pt x="356845" y="44449"/>
                </a:moveTo>
                <a:lnTo>
                  <a:pt x="351447" y="44449"/>
                </a:lnTo>
                <a:lnTo>
                  <a:pt x="351447" y="80962"/>
                </a:lnTo>
                <a:lnTo>
                  <a:pt x="347349" y="119995"/>
                </a:lnTo>
                <a:lnTo>
                  <a:pt x="335334" y="156289"/>
                </a:lnTo>
                <a:lnTo>
                  <a:pt x="315818" y="187225"/>
                </a:lnTo>
                <a:lnTo>
                  <a:pt x="289217" y="210185"/>
                </a:lnTo>
                <a:lnTo>
                  <a:pt x="305410" y="229870"/>
                </a:lnTo>
                <a:lnTo>
                  <a:pt x="333593" y="204192"/>
                </a:lnTo>
                <a:lnTo>
                  <a:pt x="354424" y="168989"/>
                </a:lnTo>
                <a:lnTo>
                  <a:pt x="364588" y="135937"/>
                </a:lnTo>
                <a:lnTo>
                  <a:pt x="361121" y="124881"/>
                </a:lnTo>
                <a:lnTo>
                  <a:pt x="356845" y="80962"/>
                </a:lnTo>
                <a:lnTo>
                  <a:pt x="356845" y="44449"/>
                </a:lnTo>
                <a:close/>
              </a:path>
              <a:path w="536575" h="287020">
                <a:moveTo>
                  <a:pt x="377165" y="44449"/>
                </a:moveTo>
                <a:lnTo>
                  <a:pt x="371767" y="44449"/>
                </a:lnTo>
                <a:lnTo>
                  <a:pt x="371767" y="80962"/>
                </a:lnTo>
                <a:lnTo>
                  <a:pt x="367337" y="127000"/>
                </a:lnTo>
                <a:lnTo>
                  <a:pt x="364588" y="135937"/>
                </a:lnTo>
                <a:lnTo>
                  <a:pt x="373672" y="164901"/>
                </a:lnTo>
                <a:lnTo>
                  <a:pt x="394081" y="198432"/>
                </a:lnTo>
                <a:lnTo>
                  <a:pt x="421932" y="222885"/>
                </a:lnTo>
                <a:lnTo>
                  <a:pt x="438125" y="203517"/>
                </a:lnTo>
                <a:lnTo>
                  <a:pt x="411990" y="181734"/>
                </a:lnTo>
                <a:lnTo>
                  <a:pt x="392881" y="152360"/>
                </a:lnTo>
                <a:lnTo>
                  <a:pt x="381153" y="117926"/>
                </a:lnTo>
                <a:lnTo>
                  <a:pt x="377165" y="80962"/>
                </a:lnTo>
                <a:lnTo>
                  <a:pt x="377165" y="44449"/>
                </a:lnTo>
                <a:close/>
              </a:path>
              <a:path w="536575" h="287020">
                <a:moveTo>
                  <a:pt x="371767" y="44449"/>
                </a:moveTo>
                <a:lnTo>
                  <a:pt x="356845" y="44449"/>
                </a:lnTo>
                <a:lnTo>
                  <a:pt x="356845" y="80962"/>
                </a:lnTo>
                <a:lnTo>
                  <a:pt x="361121" y="124881"/>
                </a:lnTo>
                <a:lnTo>
                  <a:pt x="364588" y="135937"/>
                </a:lnTo>
                <a:lnTo>
                  <a:pt x="367337" y="127000"/>
                </a:lnTo>
                <a:lnTo>
                  <a:pt x="371767" y="80962"/>
                </a:lnTo>
                <a:lnTo>
                  <a:pt x="371767" y="44449"/>
                </a:lnTo>
                <a:close/>
              </a:path>
              <a:path w="536575" h="287020">
                <a:moveTo>
                  <a:pt x="453682" y="102869"/>
                </a:moveTo>
                <a:lnTo>
                  <a:pt x="406692" y="102869"/>
                </a:lnTo>
                <a:lnTo>
                  <a:pt x="406692" y="124777"/>
                </a:lnTo>
                <a:lnTo>
                  <a:pt x="453682" y="124777"/>
                </a:lnTo>
                <a:lnTo>
                  <a:pt x="453682" y="102869"/>
                </a:lnTo>
                <a:close/>
              </a:path>
              <a:path w="536575" h="287020">
                <a:moveTo>
                  <a:pt x="478447" y="102869"/>
                </a:moveTo>
                <a:lnTo>
                  <a:pt x="461620" y="102869"/>
                </a:lnTo>
                <a:lnTo>
                  <a:pt x="461620" y="124777"/>
                </a:lnTo>
                <a:lnTo>
                  <a:pt x="478447" y="124777"/>
                </a:lnTo>
                <a:lnTo>
                  <a:pt x="478447" y="102869"/>
                </a:lnTo>
                <a:close/>
              </a:path>
              <a:path w="536575" h="287020">
                <a:moveTo>
                  <a:pt x="428282" y="33337"/>
                </a:moveTo>
                <a:lnTo>
                  <a:pt x="297155" y="33337"/>
                </a:lnTo>
                <a:lnTo>
                  <a:pt x="297155" y="55245"/>
                </a:lnTo>
                <a:lnTo>
                  <a:pt x="351447" y="55245"/>
                </a:lnTo>
                <a:lnTo>
                  <a:pt x="351447" y="44449"/>
                </a:lnTo>
                <a:lnTo>
                  <a:pt x="428282" y="44449"/>
                </a:lnTo>
                <a:lnTo>
                  <a:pt x="428282" y="33337"/>
                </a:lnTo>
                <a:close/>
              </a:path>
              <a:path w="536575" h="287020">
                <a:moveTo>
                  <a:pt x="428282" y="44449"/>
                </a:moveTo>
                <a:lnTo>
                  <a:pt x="377165" y="44449"/>
                </a:lnTo>
                <a:lnTo>
                  <a:pt x="377165" y="55245"/>
                </a:lnTo>
                <a:lnTo>
                  <a:pt x="428282" y="55245"/>
                </a:lnTo>
                <a:lnTo>
                  <a:pt x="428282" y="44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565400" y="10947400"/>
            <a:ext cx="1282700" cy="546100"/>
          </a:xfrm>
          <a:custGeom>
            <a:avLst/>
            <a:gdLst/>
            <a:ahLst/>
            <a:cxnLst/>
            <a:rect l="l" t="t" r="r" b="b"/>
            <a:pathLst>
              <a:path w="1282700" h="546100">
                <a:moveTo>
                  <a:pt x="0" y="546100"/>
                </a:moveTo>
                <a:lnTo>
                  <a:pt x="1282700" y="546100"/>
                </a:lnTo>
                <a:lnTo>
                  <a:pt x="12827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C7F8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13200" y="10947400"/>
            <a:ext cx="9626600" cy="546100"/>
          </a:xfrm>
          <a:custGeom>
            <a:avLst/>
            <a:gdLst/>
            <a:ahLst/>
            <a:cxnLst/>
            <a:rect l="l" t="t" r="r" b="b"/>
            <a:pathLst>
              <a:path w="9626600" h="546100">
                <a:moveTo>
                  <a:pt x="0" y="546100"/>
                </a:moveTo>
                <a:lnTo>
                  <a:pt x="9626600" y="546100"/>
                </a:lnTo>
                <a:lnTo>
                  <a:pt x="9626600" y="0"/>
                </a:lnTo>
                <a:lnTo>
                  <a:pt x="0" y="0"/>
                </a:lnTo>
                <a:lnTo>
                  <a:pt x="0" y="546100"/>
                </a:lnTo>
                <a:close/>
              </a:path>
            </a:pathLst>
          </a:custGeom>
          <a:solidFill>
            <a:srgbClr val="C7F8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990038" y="11088547"/>
            <a:ext cx="615315" cy="207645"/>
          </a:xfrm>
          <a:custGeom>
            <a:avLst/>
            <a:gdLst/>
            <a:ahLst/>
            <a:cxnLst/>
            <a:rect l="l" t="t" r="r" b="b"/>
            <a:pathLst>
              <a:path w="615314" h="207645">
                <a:moveTo>
                  <a:pt x="43662" y="106816"/>
                </a:moveTo>
                <a:lnTo>
                  <a:pt x="29860" y="107209"/>
                </a:lnTo>
                <a:lnTo>
                  <a:pt x="0" y="107442"/>
                </a:lnTo>
                <a:lnTo>
                  <a:pt x="2057" y="122986"/>
                </a:lnTo>
                <a:lnTo>
                  <a:pt x="31457" y="122726"/>
                </a:lnTo>
                <a:lnTo>
                  <a:pt x="63922" y="121586"/>
                </a:lnTo>
                <a:lnTo>
                  <a:pt x="97630" y="119032"/>
                </a:lnTo>
                <a:lnTo>
                  <a:pt x="130759" y="114528"/>
                </a:lnTo>
                <a:lnTo>
                  <a:pt x="130713" y="114071"/>
                </a:lnTo>
                <a:lnTo>
                  <a:pt x="43662" y="114071"/>
                </a:lnTo>
                <a:lnTo>
                  <a:pt x="43662" y="106816"/>
                </a:lnTo>
                <a:close/>
              </a:path>
              <a:path w="615314" h="207645">
                <a:moveTo>
                  <a:pt x="62407" y="106281"/>
                </a:moveTo>
                <a:lnTo>
                  <a:pt x="43662" y="106816"/>
                </a:lnTo>
                <a:lnTo>
                  <a:pt x="43662" y="114071"/>
                </a:lnTo>
                <a:lnTo>
                  <a:pt x="62407" y="114071"/>
                </a:lnTo>
                <a:lnTo>
                  <a:pt x="62407" y="106281"/>
                </a:lnTo>
                <a:close/>
              </a:path>
              <a:path w="615314" h="207645">
                <a:moveTo>
                  <a:pt x="129387" y="100812"/>
                </a:moveTo>
                <a:lnTo>
                  <a:pt x="96697" y="104259"/>
                </a:lnTo>
                <a:lnTo>
                  <a:pt x="62407" y="106281"/>
                </a:lnTo>
                <a:lnTo>
                  <a:pt x="62407" y="114071"/>
                </a:lnTo>
                <a:lnTo>
                  <a:pt x="130713" y="114071"/>
                </a:lnTo>
                <a:lnTo>
                  <a:pt x="129387" y="100812"/>
                </a:lnTo>
                <a:close/>
              </a:path>
              <a:path w="615314" h="207645">
                <a:moveTo>
                  <a:pt x="62407" y="62407"/>
                </a:moveTo>
                <a:lnTo>
                  <a:pt x="43662" y="62407"/>
                </a:lnTo>
                <a:lnTo>
                  <a:pt x="43662" y="106816"/>
                </a:lnTo>
                <a:lnTo>
                  <a:pt x="62407" y="106281"/>
                </a:lnTo>
                <a:lnTo>
                  <a:pt x="62407" y="62407"/>
                </a:lnTo>
                <a:close/>
              </a:path>
              <a:path w="615314" h="207645">
                <a:moveTo>
                  <a:pt x="104013" y="16230"/>
                </a:moveTo>
                <a:lnTo>
                  <a:pt x="96469" y="16230"/>
                </a:lnTo>
                <a:lnTo>
                  <a:pt x="96369" y="38640"/>
                </a:lnTo>
                <a:lnTo>
                  <a:pt x="95811" y="51577"/>
                </a:lnTo>
                <a:lnTo>
                  <a:pt x="94251" y="67547"/>
                </a:lnTo>
                <a:lnTo>
                  <a:pt x="91211" y="86410"/>
                </a:lnTo>
                <a:lnTo>
                  <a:pt x="109728" y="88468"/>
                </a:lnTo>
                <a:lnTo>
                  <a:pt x="112899" y="69315"/>
                </a:lnTo>
                <a:lnTo>
                  <a:pt x="114528" y="52692"/>
                </a:lnTo>
                <a:lnTo>
                  <a:pt x="115128" y="38640"/>
                </a:lnTo>
                <a:lnTo>
                  <a:pt x="115180" y="31775"/>
                </a:lnTo>
                <a:lnTo>
                  <a:pt x="104013" y="31775"/>
                </a:lnTo>
                <a:lnTo>
                  <a:pt x="104013" y="16230"/>
                </a:lnTo>
                <a:close/>
              </a:path>
              <a:path w="615314" h="207645">
                <a:moveTo>
                  <a:pt x="96469" y="16230"/>
                </a:moveTo>
                <a:lnTo>
                  <a:pt x="12572" y="16230"/>
                </a:lnTo>
                <a:lnTo>
                  <a:pt x="12572" y="31775"/>
                </a:lnTo>
                <a:lnTo>
                  <a:pt x="96435" y="31775"/>
                </a:lnTo>
                <a:lnTo>
                  <a:pt x="96469" y="16230"/>
                </a:lnTo>
                <a:close/>
              </a:path>
              <a:path w="615314" h="207645">
                <a:moveTo>
                  <a:pt x="115214" y="16230"/>
                </a:moveTo>
                <a:lnTo>
                  <a:pt x="104013" y="16230"/>
                </a:lnTo>
                <a:lnTo>
                  <a:pt x="104013" y="31775"/>
                </a:lnTo>
                <a:lnTo>
                  <a:pt x="115180" y="31775"/>
                </a:lnTo>
                <a:lnTo>
                  <a:pt x="115214" y="16230"/>
                </a:lnTo>
                <a:close/>
              </a:path>
              <a:path w="615314" h="207645">
                <a:moveTo>
                  <a:pt x="162306" y="228"/>
                </a:moveTo>
                <a:lnTo>
                  <a:pt x="143332" y="228"/>
                </a:lnTo>
                <a:lnTo>
                  <a:pt x="143332" y="155905"/>
                </a:lnTo>
                <a:lnTo>
                  <a:pt x="162306" y="155905"/>
                </a:lnTo>
                <a:lnTo>
                  <a:pt x="162306" y="83210"/>
                </a:lnTo>
                <a:lnTo>
                  <a:pt x="153619" y="83210"/>
                </a:lnTo>
                <a:lnTo>
                  <a:pt x="153619" y="67437"/>
                </a:lnTo>
                <a:lnTo>
                  <a:pt x="162306" y="67437"/>
                </a:lnTo>
                <a:lnTo>
                  <a:pt x="162306" y="228"/>
                </a:lnTo>
                <a:close/>
              </a:path>
              <a:path w="615314" h="207645">
                <a:moveTo>
                  <a:pt x="162306" y="67437"/>
                </a:moveTo>
                <a:lnTo>
                  <a:pt x="153619" y="67437"/>
                </a:lnTo>
                <a:lnTo>
                  <a:pt x="153619" y="83210"/>
                </a:lnTo>
                <a:lnTo>
                  <a:pt x="162306" y="83210"/>
                </a:lnTo>
                <a:lnTo>
                  <a:pt x="162306" y="67437"/>
                </a:lnTo>
                <a:close/>
              </a:path>
              <a:path w="615314" h="207645">
                <a:moveTo>
                  <a:pt x="191795" y="67437"/>
                </a:moveTo>
                <a:lnTo>
                  <a:pt x="162306" y="67437"/>
                </a:lnTo>
                <a:lnTo>
                  <a:pt x="162306" y="83210"/>
                </a:lnTo>
                <a:lnTo>
                  <a:pt x="191795" y="83210"/>
                </a:lnTo>
                <a:lnTo>
                  <a:pt x="191795" y="67437"/>
                </a:lnTo>
                <a:close/>
              </a:path>
              <a:path w="615314" h="207645">
                <a:moveTo>
                  <a:pt x="50520" y="141503"/>
                </a:moveTo>
                <a:lnTo>
                  <a:pt x="31775" y="141503"/>
                </a:lnTo>
                <a:lnTo>
                  <a:pt x="31775" y="202311"/>
                </a:lnTo>
                <a:lnTo>
                  <a:pt x="168935" y="202311"/>
                </a:lnTo>
                <a:lnTo>
                  <a:pt x="168935" y="191566"/>
                </a:lnTo>
                <a:lnTo>
                  <a:pt x="50520" y="191566"/>
                </a:lnTo>
                <a:lnTo>
                  <a:pt x="50520" y="141503"/>
                </a:lnTo>
                <a:close/>
              </a:path>
              <a:path w="615314" h="207645">
                <a:moveTo>
                  <a:pt x="168935" y="186766"/>
                </a:moveTo>
                <a:lnTo>
                  <a:pt x="50520" y="186766"/>
                </a:lnTo>
                <a:lnTo>
                  <a:pt x="50520" y="191566"/>
                </a:lnTo>
                <a:lnTo>
                  <a:pt x="168935" y="191566"/>
                </a:lnTo>
                <a:lnTo>
                  <a:pt x="168935" y="186766"/>
                </a:lnTo>
                <a:close/>
              </a:path>
              <a:path w="615314" h="207645">
                <a:moveTo>
                  <a:pt x="381286" y="0"/>
                </a:moveTo>
                <a:lnTo>
                  <a:pt x="362313" y="0"/>
                </a:lnTo>
                <a:lnTo>
                  <a:pt x="362313" y="207111"/>
                </a:lnTo>
                <a:lnTo>
                  <a:pt x="381286" y="207111"/>
                </a:lnTo>
                <a:lnTo>
                  <a:pt x="381286" y="0"/>
                </a:lnTo>
                <a:close/>
              </a:path>
              <a:path w="615314" h="207645">
                <a:moveTo>
                  <a:pt x="318879" y="19431"/>
                </a:moveTo>
                <a:lnTo>
                  <a:pt x="223324" y="19431"/>
                </a:lnTo>
                <a:lnTo>
                  <a:pt x="223324" y="34975"/>
                </a:lnTo>
                <a:lnTo>
                  <a:pt x="299676" y="34975"/>
                </a:lnTo>
                <a:lnTo>
                  <a:pt x="299676" y="77724"/>
                </a:lnTo>
                <a:lnTo>
                  <a:pt x="223781" y="77724"/>
                </a:lnTo>
                <a:lnTo>
                  <a:pt x="223781" y="157276"/>
                </a:lnTo>
                <a:lnTo>
                  <a:pt x="240926" y="157276"/>
                </a:lnTo>
                <a:lnTo>
                  <a:pt x="266854" y="156966"/>
                </a:lnTo>
                <a:lnTo>
                  <a:pt x="292161" y="155819"/>
                </a:lnTo>
                <a:lnTo>
                  <a:pt x="317854" y="153515"/>
                </a:lnTo>
                <a:lnTo>
                  <a:pt x="344939" y="149733"/>
                </a:lnTo>
                <a:lnTo>
                  <a:pt x="344636" y="147447"/>
                </a:lnTo>
                <a:lnTo>
                  <a:pt x="242755" y="147447"/>
                </a:lnTo>
                <a:lnTo>
                  <a:pt x="242755" y="141503"/>
                </a:lnTo>
                <a:lnTo>
                  <a:pt x="240926" y="141503"/>
                </a:lnTo>
                <a:lnTo>
                  <a:pt x="242755" y="141481"/>
                </a:lnTo>
                <a:lnTo>
                  <a:pt x="242755" y="93268"/>
                </a:lnTo>
                <a:lnTo>
                  <a:pt x="318879" y="93268"/>
                </a:lnTo>
                <a:lnTo>
                  <a:pt x="318879" y="19431"/>
                </a:lnTo>
                <a:close/>
              </a:path>
              <a:path w="615314" h="207645">
                <a:moveTo>
                  <a:pt x="342882" y="134188"/>
                </a:moveTo>
                <a:lnTo>
                  <a:pt x="316375" y="137838"/>
                </a:lnTo>
                <a:lnTo>
                  <a:pt x="291132" y="140074"/>
                </a:lnTo>
                <a:lnTo>
                  <a:pt x="266276" y="141196"/>
                </a:lnTo>
                <a:lnTo>
                  <a:pt x="242755" y="141481"/>
                </a:lnTo>
                <a:lnTo>
                  <a:pt x="242755" y="147447"/>
                </a:lnTo>
                <a:lnTo>
                  <a:pt x="344636" y="147447"/>
                </a:lnTo>
                <a:lnTo>
                  <a:pt x="342882" y="134188"/>
                </a:lnTo>
                <a:close/>
              </a:path>
              <a:path w="615314" h="207645">
                <a:moveTo>
                  <a:pt x="242755" y="141481"/>
                </a:moveTo>
                <a:lnTo>
                  <a:pt x="240926" y="141503"/>
                </a:lnTo>
                <a:lnTo>
                  <a:pt x="242755" y="141503"/>
                </a:lnTo>
                <a:close/>
              </a:path>
              <a:path w="615314" h="207645">
                <a:moveTo>
                  <a:pt x="476595" y="29718"/>
                </a:moveTo>
                <a:lnTo>
                  <a:pt x="473166" y="29718"/>
                </a:lnTo>
                <a:lnTo>
                  <a:pt x="473166" y="63322"/>
                </a:lnTo>
                <a:lnTo>
                  <a:pt x="468812" y="89911"/>
                </a:lnTo>
                <a:lnTo>
                  <a:pt x="457021" y="115385"/>
                </a:lnTo>
                <a:lnTo>
                  <a:pt x="439701" y="137002"/>
                </a:lnTo>
                <a:lnTo>
                  <a:pt x="418759" y="152019"/>
                </a:lnTo>
                <a:lnTo>
                  <a:pt x="429732" y="167106"/>
                </a:lnTo>
                <a:lnTo>
                  <a:pt x="452474" y="149990"/>
                </a:lnTo>
                <a:lnTo>
                  <a:pt x="471080" y="125158"/>
                </a:lnTo>
                <a:lnTo>
                  <a:pt x="482679" y="97639"/>
                </a:lnTo>
                <a:lnTo>
                  <a:pt x="480999" y="93733"/>
                </a:lnTo>
                <a:lnTo>
                  <a:pt x="476595" y="63322"/>
                </a:lnTo>
                <a:lnTo>
                  <a:pt x="476595" y="29718"/>
                </a:lnTo>
                <a:close/>
              </a:path>
              <a:path w="615314" h="207645">
                <a:moveTo>
                  <a:pt x="491682" y="29718"/>
                </a:moveTo>
                <a:lnTo>
                  <a:pt x="488253" y="29718"/>
                </a:lnTo>
                <a:lnTo>
                  <a:pt x="488253" y="63322"/>
                </a:lnTo>
                <a:lnTo>
                  <a:pt x="483642" y="95354"/>
                </a:lnTo>
                <a:lnTo>
                  <a:pt x="482679" y="97639"/>
                </a:lnTo>
                <a:lnTo>
                  <a:pt x="493140" y="121958"/>
                </a:lnTo>
                <a:lnTo>
                  <a:pt x="511410" y="145553"/>
                </a:lnTo>
                <a:lnTo>
                  <a:pt x="534202" y="162077"/>
                </a:lnTo>
                <a:lnTo>
                  <a:pt x="544946" y="146989"/>
                </a:lnTo>
                <a:lnTo>
                  <a:pt x="523990" y="132534"/>
                </a:lnTo>
                <a:lnTo>
                  <a:pt x="507084" y="112099"/>
                </a:lnTo>
                <a:lnTo>
                  <a:pt x="495794" y="88193"/>
                </a:lnTo>
                <a:lnTo>
                  <a:pt x="491682" y="63322"/>
                </a:lnTo>
                <a:lnTo>
                  <a:pt x="491682" y="29718"/>
                </a:lnTo>
                <a:close/>
              </a:path>
              <a:path w="615314" h="207645">
                <a:moveTo>
                  <a:pt x="488253" y="29718"/>
                </a:moveTo>
                <a:lnTo>
                  <a:pt x="476595" y="29718"/>
                </a:lnTo>
                <a:lnTo>
                  <a:pt x="476595" y="63322"/>
                </a:lnTo>
                <a:lnTo>
                  <a:pt x="480999" y="93733"/>
                </a:lnTo>
                <a:lnTo>
                  <a:pt x="482679" y="97639"/>
                </a:lnTo>
                <a:lnTo>
                  <a:pt x="483642" y="95354"/>
                </a:lnTo>
                <a:lnTo>
                  <a:pt x="488253" y="63322"/>
                </a:lnTo>
                <a:lnTo>
                  <a:pt x="488253" y="29718"/>
                </a:lnTo>
                <a:close/>
              </a:path>
              <a:path w="615314" h="207645">
                <a:moveTo>
                  <a:pt x="537402" y="21259"/>
                </a:moveTo>
                <a:lnTo>
                  <a:pt x="426074" y="21259"/>
                </a:lnTo>
                <a:lnTo>
                  <a:pt x="426074" y="37261"/>
                </a:lnTo>
                <a:lnTo>
                  <a:pt x="473166" y="37261"/>
                </a:lnTo>
                <a:lnTo>
                  <a:pt x="473166" y="29718"/>
                </a:lnTo>
                <a:lnTo>
                  <a:pt x="537402" y="29718"/>
                </a:lnTo>
                <a:lnTo>
                  <a:pt x="537402" y="21259"/>
                </a:lnTo>
                <a:close/>
              </a:path>
              <a:path w="615314" h="207645">
                <a:moveTo>
                  <a:pt x="537402" y="29718"/>
                </a:moveTo>
                <a:lnTo>
                  <a:pt x="491682" y="29718"/>
                </a:lnTo>
                <a:lnTo>
                  <a:pt x="491682" y="37261"/>
                </a:lnTo>
                <a:lnTo>
                  <a:pt x="537402" y="37261"/>
                </a:lnTo>
                <a:lnTo>
                  <a:pt x="537402" y="29718"/>
                </a:lnTo>
                <a:close/>
              </a:path>
              <a:path w="615314" h="207645">
                <a:moveTo>
                  <a:pt x="581065" y="228"/>
                </a:moveTo>
                <a:lnTo>
                  <a:pt x="561863" y="228"/>
                </a:lnTo>
                <a:lnTo>
                  <a:pt x="561863" y="206883"/>
                </a:lnTo>
                <a:lnTo>
                  <a:pt x="581065" y="206883"/>
                </a:lnTo>
                <a:lnTo>
                  <a:pt x="581065" y="99669"/>
                </a:lnTo>
                <a:lnTo>
                  <a:pt x="576493" y="99669"/>
                </a:lnTo>
                <a:lnTo>
                  <a:pt x="576493" y="83667"/>
                </a:lnTo>
                <a:lnTo>
                  <a:pt x="581065" y="83667"/>
                </a:lnTo>
                <a:lnTo>
                  <a:pt x="581065" y="228"/>
                </a:lnTo>
                <a:close/>
              </a:path>
              <a:path w="615314" h="207645">
                <a:moveTo>
                  <a:pt x="581065" y="83667"/>
                </a:moveTo>
                <a:lnTo>
                  <a:pt x="576493" y="83667"/>
                </a:lnTo>
                <a:lnTo>
                  <a:pt x="576493" y="99669"/>
                </a:lnTo>
                <a:lnTo>
                  <a:pt x="581065" y="99669"/>
                </a:lnTo>
                <a:lnTo>
                  <a:pt x="581065" y="83667"/>
                </a:lnTo>
                <a:close/>
              </a:path>
              <a:path w="615314" h="207645">
                <a:moveTo>
                  <a:pt x="614898" y="83667"/>
                </a:moveTo>
                <a:lnTo>
                  <a:pt x="581065" y="83667"/>
                </a:lnTo>
                <a:lnTo>
                  <a:pt x="581065" y="99669"/>
                </a:lnTo>
                <a:lnTo>
                  <a:pt x="614898" y="99669"/>
                </a:lnTo>
                <a:lnTo>
                  <a:pt x="614898" y="83667"/>
                </a:lnTo>
                <a:close/>
              </a:path>
            </a:pathLst>
          </a:custGeom>
          <a:solidFill>
            <a:srgbClr val="F21A1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3" name="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59222" y="11088547"/>
            <a:ext cx="1927784" cy="207111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3848100" y="10947400"/>
            <a:ext cx="165100" cy="546100"/>
          </a:xfrm>
          <a:custGeom>
            <a:avLst/>
            <a:gdLst/>
            <a:ahLst/>
            <a:cxnLst/>
            <a:rect l="l" t="t" r="r" b="b"/>
            <a:pathLst>
              <a:path w="165100" h="546100">
                <a:moveTo>
                  <a:pt x="165100" y="0"/>
                </a:moveTo>
                <a:lnTo>
                  <a:pt x="0" y="0"/>
                </a:lnTo>
                <a:lnTo>
                  <a:pt x="0" y="546100"/>
                </a:lnTo>
                <a:lnTo>
                  <a:pt x="165100" y="546100"/>
                </a:lnTo>
                <a:lnTo>
                  <a:pt x="165100" y="0"/>
                </a:lnTo>
                <a:close/>
              </a:path>
            </a:pathLst>
          </a:custGeom>
          <a:solidFill>
            <a:srgbClr val="8B59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750800" y="11036300"/>
            <a:ext cx="774700" cy="368300"/>
          </a:xfrm>
          <a:custGeom>
            <a:avLst/>
            <a:gdLst/>
            <a:ahLst/>
            <a:cxnLst/>
            <a:rect l="l" t="t" r="r" b="b"/>
            <a:pathLst>
              <a:path w="774700" h="368300">
                <a:moveTo>
                  <a:pt x="647700" y="0"/>
                </a:moveTo>
                <a:lnTo>
                  <a:pt x="127000" y="0"/>
                </a:lnTo>
                <a:lnTo>
                  <a:pt x="77565" y="9980"/>
                </a:lnTo>
                <a:lnTo>
                  <a:pt x="37197" y="37197"/>
                </a:lnTo>
                <a:lnTo>
                  <a:pt x="9980" y="77565"/>
                </a:lnTo>
                <a:lnTo>
                  <a:pt x="0" y="127000"/>
                </a:lnTo>
                <a:lnTo>
                  <a:pt x="0" y="241300"/>
                </a:lnTo>
                <a:lnTo>
                  <a:pt x="9980" y="290734"/>
                </a:lnTo>
                <a:lnTo>
                  <a:pt x="37197" y="331102"/>
                </a:lnTo>
                <a:lnTo>
                  <a:pt x="77565" y="358319"/>
                </a:lnTo>
                <a:lnTo>
                  <a:pt x="126999" y="368300"/>
                </a:lnTo>
                <a:lnTo>
                  <a:pt x="647700" y="368300"/>
                </a:lnTo>
                <a:lnTo>
                  <a:pt x="697134" y="358319"/>
                </a:lnTo>
                <a:lnTo>
                  <a:pt x="737502" y="331102"/>
                </a:lnTo>
                <a:lnTo>
                  <a:pt x="764719" y="290734"/>
                </a:lnTo>
                <a:lnTo>
                  <a:pt x="774700" y="241300"/>
                </a:lnTo>
                <a:lnTo>
                  <a:pt x="774700" y="127000"/>
                </a:lnTo>
                <a:lnTo>
                  <a:pt x="764719" y="77565"/>
                </a:lnTo>
                <a:lnTo>
                  <a:pt x="737502" y="37197"/>
                </a:lnTo>
                <a:lnTo>
                  <a:pt x="697134" y="9980"/>
                </a:lnTo>
                <a:lnTo>
                  <a:pt x="647700" y="0"/>
                </a:lnTo>
                <a:close/>
              </a:path>
            </a:pathLst>
          </a:custGeom>
          <a:solidFill>
            <a:srgbClr val="FF211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6" name="object 36"/>
          <p:cNvGrpSpPr/>
          <p:nvPr/>
        </p:nvGrpSpPr>
        <p:grpSpPr>
          <a:xfrm>
            <a:off x="11823700" y="11049000"/>
            <a:ext cx="685800" cy="355600"/>
            <a:chOff x="11823700" y="11049000"/>
            <a:chExt cx="685800" cy="355600"/>
          </a:xfrm>
        </p:grpSpPr>
        <p:sp>
          <p:nvSpPr>
            <p:cNvPr id="37" name="object 37"/>
            <p:cNvSpPr/>
            <p:nvPr/>
          </p:nvSpPr>
          <p:spPr>
            <a:xfrm>
              <a:off x="11823700" y="11049000"/>
              <a:ext cx="685800" cy="355600"/>
            </a:xfrm>
            <a:custGeom>
              <a:avLst/>
              <a:gdLst/>
              <a:ahLst/>
              <a:cxnLst/>
              <a:rect l="l" t="t" r="r" b="b"/>
              <a:pathLst>
                <a:path w="685800" h="355600">
                  <a:moveTo>
                    <a:pt x="558800" y="0"/>
                  </a:move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228600"/>
                  </a:lnTo>
                  <a:lnTo>
                    <a:pt x="9980" y="278034"/>
                  </a:lnTo>
                  <a:lnTo>
                    <a:pt x="37197" y="318402"/>
                  </a:lnTo>
                  <a:lnTo>
                    <a:pt x="77565" y="345619"/>
                  </a:lnTo>
                  <a:lnTo>
                    <a:pt x="127000" y="355600"/>
                  </a:lnTo>
                  <a:lnTo>
                    <a:pt x="558800" y="355600"/>
                  </a:lnTo>
                  <a:lnTo>
                    <a:pt x="608234" y="345619"/>
                  </a:lnTo>
                  <a:lnTo>
                    <a:pt x="648602" y="318402"/>
                  </a:lnTo>
                  <a:lnTo>
                    <a:pt x="675819" y="278034"/>
                  </a:lnTo>
                  <a:lnTo>
                    <a:pt x="685800" y="228600"/>
                  </a:lnTo>
                  <a:lnTo>
                    <a:pt x="685800" y="127000"/>
                  </a:lnTo>
                  <a:lnTo>
                    <a:pt x="675819" y="77565"/>
                  </a:lnTo>
                  <a:lnTo>
                    <a:pt x="648602" y="37197"/>
                  </a:lnTo>
                  <a:lnTo>
                    <a:pt x="608234" y="998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41B5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1978783" y="11124666"/>
              <a:ext cx="360045" cy="195580"/>
            </a:xfrm>
            <a:custGeom>
              <a:avLst/>
              <a:gdLst/>
              <a:ahLst/>
              <a:cxnLst/>
              <a:rect l="l" t="t" r="r" b="b"/>
              <a:pathLst>
                <a:path w="360045" h="195579">
                  <a:moveTo>
                    <a:pt x="82042" y="6908"/>
                  </a:moveTo>
                  <a:lnTo>
                    <a:pt x="78803" y="6908"/>
                  </a:lnTo>
                  <a:lnTo>
                    <a:pt x="78803" y="17703"/>
                  </a:lnTo>
                  <a:lnTo>
                    <a:pt x="72883" y="37532"/>
                  </a:lnTo>
                  <a:lnTo>
                    <a:pt x="57186" y="54406"/>
                  </a:lnTo>
                  <a:lnTo>
                    <a:pt x="34810" y="67070"/>
                  </a:lnTo>
                  <a:lnTo>
                    <a:pt x="8851" y="74269"/>
                  </a:lnTo>
                  <a:lnTo>
                    <a:pt x="15976" y="88734"/>
                  </a:lnTo>
                  <a:lnTo>
                    <a:pt x="45379" y="79974"/>
                  </a:lnTo>
                  <a:lnTo>
                    <a:pt x="70491" y="64635"/>
                  </a:lnTo>
                  <a:lnTo>
                    <a:pt x="87992" y="43588"/>
                  </a:lnTo>
                  <a:lnTo>
                    <a:pt x="88338" y="42228"/>
                  </a:lnTo>
                  <a:lnTo>
                    <a:pt x="82042" y="17703"/>
                  </a:lnTo>
                  <a:lnTo>
                    <a:pt x="82042" y="6908"/>
                  </a:lnTo>
                  <a:close/>
                </a:path>
                <a:path w="360045" h="195579">
                  <a:moveTo>
                    <a:pt x="97586" y="6908"/>
                  </a:moveTo>
                  <a:lnTo>
                    <a:pt x="94564" y="6908"/>
                  </a:lnTo>
                  <a:lnTo>
                    <a:pt x="94564" y="17703"/>
                  </a:lnTo>
                  <a:lnTo>
                    <a:pt x="88338" y="42228"/>
                  </a:lnTo>
                  <a:lnTo>
                    <a:pt x="88640" y="43406"/>
                  </a:lnTo>
                  <a:lnTo>
                    <a:pt x="106168" y="64473"/>
                  </a:lnTo>
                  <a:lnTo>
                    <a:pt x="131226" y="79913"/>
                  </a:lnTo>
                  <a:lnTo>
                    <a:pt x="160413" y="88734"/>
                  </a:lnTo>
                  <a:lnTo>
                    <a:pt x="167538" y="74269"/>
                  </a:lnTo>
                  <a:lnTo>
                    <a:pt x="141761" y="66979"/>
                  </a:lnTo>
                  <a:lnTo>
                    <a:pt x="119365" y="54163"/>
                  </a:lnTo>
                  <a:lnTo>
                    <a:pt x="103567" y="37259"/>
                  </a:lnTo>
                  <a:lnTo>
                    <a:pt x="97586" y="17703"/>
                  </a:lnTo>
                  <a:lnTo>
                    <a:pt x="97586" y="6908"/>
                  </a:lnTo>
                  <a:close/>
                </a:path>
                <a:path w="360045" h="195579">
                  <a:moveTo>
                    <a:pt x="94564" y="6908"/>
                  </a:moveTo>
                  <a:lnTo>
                    <a:pt x="82042" y="6908"/>
                  </a:lnTo>
                  <a:lnTo>
                    <a:pt x="82042" y="17703"/>
                  </a:lnTo>
                  <a:lnTo>
                    <a:pt x="88338" y="42228"/>
                  </a:lnTo>
                  <a:lnTo>
                    <a:pt x="94564" y="17703"/>
                  </a:lnTo>
                  <a:lnTo>
                    <a:pt x="94564" y="6908"/>
                  </a:lnTo>
                  <a:close/>
                </a:path>
                <a:path w="360045" h="195579">
                  <a:moveTo>
                    <a:pt x="96507" y="120904"/>
                  </a:moveTo>
                  <a:lnTo>
                    <a:pt x="78803" y="120904"/>
                  </a:lnTo>
                  <a:lnTo>
                    <a:pt x="78803" y="195173"/>
                  </a:lnTo>
                  <a:lnTo>
                    <a:pt x="96507" y="195173"/>
                  </a:lnTo>
                  <a:lnTo>
                    <a:pt x="96507" y="120904"/>
                  </a:lnTo>
                  <a:close/>
                </a:path>
                <a:path w="360045" h="195579">
                  <a:moveTo>
                    <a:pt x="176390" y="109893"/>
                  </a:moveTo>
                  <a:lnTo>
                    <a:pt x="0" y="109893"/>
                  </a:lnTo>
                  <a:lnTo>
                    <a:pt x="0" y="124790"/>
                  </a:lnTo>
                  <a:lnTo>
                    <a:pt x="78803" y="124790"/>
                  </a:lnTo>
                  <a:lnTo>
                    <a:pt x="78803" y="120904"/>
                  </a:lnTo>
                  <a:lnTo>
                    <a:pt x="176390" y="120904"/>
                  </a:lnTo>
                  <a:lnTo>
                    <a:pt x="176390" y="109893"/>
                  </a:lnTo>
                  <a:close/>
                </a:path>
                <a:path w="360045" h="195579">
                  <a:moveTo>
                    <a:pt x="176390" y="120904"/>
                  </a:moveTo>
                  <a:lnTo>
                    <a:pt x="96507" y="120904"/>
                  </a:lnTo>
                  <a:lnTo>
                    <a:pt x="96507" y="124790"/>
                  </a:lnTo>
                  <a:lnTo>
                    <a:pt x="176390" y="124790"/>
                  </a:lnTo>
                  <a:lnTo>
                    <a:pt x="176390" y="120904"/>
                  </a:lnTo>
                  <a:close/>
                </a:path>
                <a:path w="360045" h="195579">
                  <a:moveTo>
                    <a:pt x="359024" y="0"/>
                  </a:moveTo>
                  <a:lnTo>
                    <a:pt x="341105" y="0"/>
                  </a:lnTo>
                  <a:lnTo>
                    <a:pt x="341105" y="116370"/>
                  </a:lnTo>
                  <a:lnTo>
                    <a:pt x="359024" y="116370"/>
                  </a:lnTo>
                  <a:lnTo>
                    <a:pt x="359024" y="65417"/>
                  </a:lnTo>
                  <a:lnTo>
                    <a:pt x="346718" y="65417"/>
                  </a:lnTo>
                  <a:lnTo>
                    <a:pt x="346718" y="50520"/>
                  </a:lnTo>
                  <a:lnTo>
                    <a:pt x="359024" y="50520"/>
                  </a:lnTo>
                  <a:lnTo>
                    <a:pt x="359024" y="0"/>
                  </a:lnTo>
                  <a:close/>
                </a:path>
                <a:path w="360045" h="195579">
                  <a:moveTo>
                    <a:pt x="251722" y="19646"/>
                  </a:moveTo>
                  <a:lnTo>
                    <a:pt x="248268" y="19646"/>
                  </a:lnTo>
                  <a:lnTo>
                    <a:pt x="248268" y="35407"/>
                  </a:lnTo>
                  <a:lnTo>
                    <a:pt x="244678" y="55880"/>
                  </a:lnTo>
                  <a:lnTo>
                    <a:pt x="234612" y="74350"/>
                  </a:lnTo>
                  <a:lnTo>
                    <a:pt x="219121" y="89541"/>
                  </a:lnTo>
                  <a:lnTo>
                    <a:pt x="199258" y="100177"/>
                  </a:lnTo>
                  <a:lnTo>
                    <a:pt x="208542" y="114427"/>
                  </a:lnTo>
                  <a:lnTo>
                    <a:pt x="230706" y="102049"/>
                  </a:lnTo>
                  <a:lnTo>
                    <a:pt x="247890" y="83904"/>
                  </a:lnTo>
                  <a:lnTo>
                    <a:pt x="257801" y="63712"/>
                  </a:lnTo>
                  <a:lnTo>
                    <a:pt x="255490" y="59146"/>
                  </a:lnTo>
                  <a:lnTo>
                    <a:pt x="251722" y="35407"/>
                  </a:lnTo>
                  <a:lnTo>
                    <a:pt x="251722" y="19646"/>
                  </a:lnTo>
                  <a:close/>
                </a:path>
                <a:path w="360045" h="195579">
                  <a:moveTo>
                    <a:pt x="266187" y="19646"/>
                  </a:moveTo>
                  <a:lnTo>
                    <a:pt x="262949" y="19646"/>
                  </a:lnTo>
                  <a:lnTo>
                    <a:pt x="262949" y="35407"/>
                  </a:lnTo>
                  <a:lnTo>
                    <a:pt x="259002" y="61264"/>
                  </a:lnTo>
                  <a:lnTo>
                    <a:pt x="257801" y="63712"/>
                  </a:lnTo>
                  <a:lnTo>
                    <a:pt x="266160" y="80233"/>
                  </a:lnTo>
                  <a:lnTo>
                    <a:pt x="282781" y="97313"/>
                  </a:lnTo>
                  <a:lnTo>
                    <a:pt x="304402" y="109029"/>
                  </a:lnTo>
                  <a:lnTo>
                    <a:pt x="313469" y="94780"/>
                  </a:lnTo>
                  <a:lnTo>
                    <a:pt x="294150" y="84865"/>
                  </a:lnTo>
                  <a:lnTo>
                    <a:pt x="279222" y="70842"/>
                  </a:lnTo>
                  <a:lnTo>
                    <a:pt x="269598" y="53944"/>
                  </a:lnTo>
                  <a:lnTo>
                    <a:pt x="266187" y="35407"/>
                  </a:lnTo>
                  <a:lnTo>
                    <a:pt x="266187" y="19646"/>
                  </a:lnTo>
                  <a:close/>
                </a:path>
                <a:path w="360045" h="195579">
                  <a:moveTo>
                    <a:pt x="341105" y="50520"/>
                  </a:moveTo>
                  <a:lnTo>
                    <a:pt x="302674" y="50520"/>
                  </a:lnTo>
                  <a:lnTo>
                    <a:pt x="302674" y="65417"/>
                  </a:lnTo>
                  <a:lnTo>
                    <a:pt x="341105" y="65417"/>
                  </a:lnTo>
                  <a:lnTo>
                    <a:pt x="341105" y="50520"/>
                  </a:lnTo>
                  <a:close/>
                </a:path>
                <a:path w="360045" h="195579">
                  <a:moveTo>
                    <a:pt x="359024" y="50520"/>
                  </a:moveTo>
                  <a:lnTo>
                    <a:pt x="346718" y="50520"/>
                  </a:lnTo>
                  <a:lnTo>
                    <a:pt x="346718" y="65417"/>
                  </a:lnTo>
                  <a:lnTo>
                    <a:pt x="359024" y="65417"/>
                  </a:lnTo>
                  <a:lnTo>
                    <a:pt x="359024" y="50520"/>
                  </a:lnTo>
                  <a:close/>
                </a:path>
                <a:path w="360045" h="195579">
                  <a:moveTo>
                    <a:pt x="262949" y="19646"/>
                  </a:moveTo>
                  <a:lnTo>
                    <a:pt x="251722" y="19646"/>
                  </a:lnTo>
                  <a:lnTo>
                    <a:pt x="251722" y="35407"/>
                  </a:lnTo>
                  <a:lnTo>
                    <a:pt x="255490" y="59146"/>
                  </a:lnTo>
                  <a:lnTo>
                    <a:pt x="257801" y="63712"/>
                  </a:lnTo>
                  <a:lnTo>
                    <a:pt x="259002" y="61264"/>
                  </a:lnTo>
                  <a:lnTo>
                    <a:pt x="262949" y="35407"/>
                  </a:lnTo>
                  <a:lnTo>
                    <a:pt x="262949" y="19646"/>
                  </a:lnTo>
                  <a:close/>
                </a:path>
                <a:path w="360045" h="195579">
                  <a:moveTo>
                    <a:pt x="308936" y="14249"/>
                  </a:moveTo>
                  <a:lnTo>
                    <a:pt x="204656" y="14249"/>
                  </a:lnTo>
                  <a:lnTo>
                    <a:pt x="204656" y="28930"/>
                  </a:lnTo>
                  <a:lnTo>
                    <a:pt x="248268" y="28930"/>
                  </a:lnTo>
                  <a:lnTo>
                    <a:pt x="248268" y="19646"/>
                  </a:lnTo>
                  <a:lnTo>
                    <a:pt x="308936" y="19646"/>
                  </a:lnTo>
                  <a:lnTo>
                    <a:pt x="308936" y="14249"/>
                  </a:lnTo>
                  <a:close/>
                </a:path>
                <a:path w="360045" h="195579">
                  <a:moveTo>
                    <a:pt x="308936" y="19646"/>
                  </a:moveTo>
                  <a:lnTo>
                    <a:pt x="266187" y="19646"/>
                  </a:lnTo>
                  <a:lnTo>
                    <a:pt x="266187" y="28930"/>
                  </a:lnTo>
                  <a:lnTo>
                    <a:pt x="308936" y="28930"/>
                  </a:lnTo>
                  <a:lnTo>
                    <a:pt x="308936" y="19646"/>
                  </a:lnTo>
                  <a:close/>
                </a:path>
                <a:path w="360045" h="195579">
                  <a:moveTo>
                    <a:pt x="294902" y="122199"/>
                  </a:moveTo>
                  <a:lnTo>
                    <a:pt x="267682" y="124682"/>
                  </a:lnTo>
                  <a:lnTo>
                    <a:pt x="247161" y="131860"/>
                  </a:lnTo>
                  <a:lnTo>
                    <a:pt x="234211" y="143330"/>
                  </a:lnTo>
                  <a:lnTo>
                    <a:pt x="229700" y="158686"/>
                  </a:lnTo>
                  <a:lnTo>
                    <a:pt x="234211" y="174099"/>
                  </a:lnTo>
                  <a:lnTo>
                    <a:pt x="247161" y="185485"/>
                  </a:lnTo>
                  <a:lnTo>
                    <a:pt x="267682" y="192538"/>
                  </a:lnTo>
                  <a:lnTo>
                    <a:pt x="294902" y="194957"/>
                  </a:lnTo>
                  <a:lnTo>
                    <a:pt x="321997" y="192538"/>
                  </a:lnTo>
                  <a:lnTo>
                    <a:pt x="342454" y="185485"/>
                  </a:lnTo>
                  <a:lnTo>
                    <a:pt x="347632" y="180924"/>
                  </a:lnTo>
                  <a:lnTo>
                    <a:pt x="294902" y="180924"/>
                  </a:lnTo>
                  <a:lnTo>
                    <a:pt x="275127" y="179423"/>
                  </a:lnTo>
                  <a:lnTo>
                    <a:pt x="260250" y="175067"/>
                  </a:lnTo>
                  <a:lnTo>
                    <a:pt x="250879" y="168081"/>
                  </a:lnTo>
                  <a:lnTo>
                    <a:pt x="247620" y="158686"/>
                  </a:lnTo>
                  <a:lnTo>
                    <a:pt x="250879" y="149166"/>
                  </a:lnTo>
                  <a:lnTo>
                    <a:pt x="260250" y="142116"/>
                  </a:lnTo>
                  <a:lnTo>
                    <a:pt x="275127" y="137737"/>
                  </a:lnTo>
                  <a:lnTo>
                    <a:pt x="294902" y="136232"/>
                  </a:lnTo>
                  <a:lnTo>
                    <a:pt x="347381" y="136232"/>
                  </a:lnTo>
                  <a:lnTo>
                    <a:pt x="342454" y="131860"/>
                  </a:lnTo>
                  <a:lnTo>
                    <a:pt x="321997" y="124682"/>
                  </a:lnTo>
                  <a:lnTo>
                    <a:pt x="294902" y="122199"/>
                  </a:lnTo>
                  <a:close/>
                </a:path>
                <a:path w="360045" h="195579">
                  <a:moveTo>
                    <a:pt x="347381" y="136232"/>
                  </a:moveTo>
                  <a:lnTo>
                    <a:pt x="294902" y="136232"/>
                  </a:lnTo>
                  <a:lnTo>
                    <a:pt x="314677" y="137737"/>
                  </a:lnTo>
                  <a:lnTo>
                    <a:pt x="329554" y="142116"/>
                  </a:lnTo>
                  <a:lnTo>
                    <a:pt x="338925" y="149166"/>
                  </a:lnTo>
                  <a:lnTo>
                    <a:pt x="342184" y="158686"/>
                  </a:lnTo>
                  <a:lnTo>
                    <a:pt x="338925" y="168081"/>
                  </a:lnTo>
                  <a:lnTo>
                    <a:pt x="329554" y="175067"/>
                  </a:lnTo>
                  <a:lnTo>
                    <a:pt x="314677" y="179423"/>
                  </a:lnTo>
                  <a:lnTo>
                    <a:pt x="294902" y="180924"/>
                  </a:lnTo>
                  <a:lnTo>
                    <a:pt x="347632" y="180924"/>
                  </a:lnTo>
                  <a:lnTo>
                    <a:pt x="355381" y="174099"/>
                  </a:lnTo>
                  <a:lnTo>
                    <a:pt x="359888" y="158686"/>
                  </a:lnTo>
                  <a:lnTo>
                    <a:pt x="355381" y="143330"/>
                  </a:lnTo>
                  <a:lnTo>
                    <a:pt x="347381" y="1362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/>
          <p:nvPr/>
        </p:nvSpPr>
        <p:spPr>
          <a:xfrm>
            <a:off x="12930636" y="11124666"/>
            <a:ext cx="365125" cy="195580"/>
          </a:xfrm>
          <a:custGeom>
            <a:avLst/>
            <a:gdLst/>
            <a:ahLst/>
            <a:cxnLst/>
            <a:rect l="l" t="t" r="r" b="b"/>
            <a:pathLst>
              <a:path w="365125" h="195579">
                <a:moveTo>
                  <a:pt x="51815" y="9931"/>
                </a:moveTo>
                <a:lnTo>
                  <a:pt x="48577" y="9931"/>
                </a:lnTo>
                <a:lnTo>
                  <a:pt x="48577" y="30010"/>
                </a:lnTo>
                <a:lnTo>
                  <a:pt x="45116" y="51040"/>
                </a:lnTo>
                <a:lnTo>
                  <a:pt x="35299" y="69681"/>
                </a:lnTo>
                <a:lnTo>
                  <a:pt x="19977" y="84841"/>
                </a:lnTo>
                <a:lnTo>
                  <a:pt x="0" y="95427"/>
                </a:lnTo>
                <a:lnTo>
                  <a:pt x="9283" y="109893"/>
                </a:lnTo>
                <a:lnTo>
                  <a:pt x="31561" y="97320"/>
                </a:lnTo>
                <a:lnTo>
                  <a:pt x="48577" y="79100"/>
                </a:lnTo>
                <a:lnTo>
                  <a:pt x="57744" y="59864"/>
                </a:lnTo>
                <a:lnTo>
                  <a:pt x="55617" y="55638"/>
                </a:lnTo>
                <a:lnTo>
                  <a:pt x="51815" y="31305"/>
                </a:lnTo>
                <a:lnTo>
                  <a:pt x="51815" y="9931"/>
                </a:lnTo>
                <a:close/>
              </a:path>
              <a:path w="365125" h="195579">
                <a:moveTo>
                  <a:pt x="66281" y="9931"/>
                </a:moveTo>
                <a:lnTo>
                  <a:pt x="63258" y="9931"/>
                </a:lnTo>
                <a:lnTo>
                  <a:pt x="63258" y="30010"/>
                </a:lnTo>
                <a:lnTo>
                  <a:pt x="59439" y="56306"/>
                </a:lnTo>
                <a:lnTo>
                  <a:pt x="57744" y="59864"/>
                </a:lnTo>
                <a:lnTo>
                  <a:pt x="66362" y="76995"/>
                </a:lnTo>
                <a:lnTo>
                  <a:pt x="83057" y="94183"/>
                </a:lnTo>
                <a:lnTo>
                  <a:pt x="104711" y="106006"/>
                </a:lnTo>
                <a:lnTo>
                  <a:pt x="113779" y="91757"/>
                </a:lnTo>
                <a:lnTo>
                  <a:pt x="94516" y="81917"/>
                </a:lnTo>
                <a:lnTo>
                  <a:pt x="79505" y="67765"/>
                </a:lnTo>
                <a:lnTo>
                  <a:pt x="69755" y="50496"/>
                </a:lnTo>
                <a:lnTo>
                  <a:pt x="66281" y="31305"/>
                </a:lnTo>
                <a:lnTo>
                  <a:pt x="66281" y="9931"/>
                </a:lnTo>
                <a:close/>
              </a:path>
              <a:path w="365125" h="195579">
                <a:moveTo>
                  <a:pt x="63258" y="9931"/>
                </a:moveTo>
                <a:lnTo>
                  <a:pt x="51815" y="9931"/>
                </a:lnTo>
                <a:lnTo>
                  <a:pt x="51815" y="31305"/>
                </a:lnTo>
                <a:lnTo>
                  <a:pt x="55617" y="55638"/>
                </a:lnTo>
                <a:lnTo>
                  <a:pt x="57744" y="59864"/>
                </a:lnTo>
                <a:lnTo>
                  <a:pt x="59439" y="56306"/>
                </a:lnTo>
                <a:lnTo>
                  <a:pt x="63258" y="30010"/>
                </a:lnTo>
                <a:lnTo>
                  <a:pt x="63258" y="9931"/>
                </a:lnTo>
                <a:close/>
              </a:path>
              <a:path w="365125" h="195579">
                <a:moveTo>
                  <a:pt x="151993" y="0"/>
                </a:moveTo>
                <a:lnTo>
                  <a:pt x="134073" y="0"/>
                </a:lnTo>
                <a:lnTo>
                  <a:pt x="134073" y="118097"/>
                </a:lnTo>
                <a:lnTo>
                  <a:pt x="151993" y="118097"/>
                </a:lnTo>
                <a:lnTo>
                  <a:pt x="151993" y="66497"/>
                </a:lnTo>
                <a:lnTo>
                  <a:pt x="147027" y="66497"/>
                </a:lnTo>
                <a:lnTo>
                  <a:pt x="147027" y="51384"/>
                </a:lnTo>
                <a:lnTo>
                  <a:pt x="151993" y="51384"/>
                </a:lnTo>
                <a:lnTo>
                  <a:pt x="151993" y="0"/>
                </a:lnTo>
                <a:close/>
              </a:path>
              <a:path w="365125" h="195579">
                <a:moveTo>
                  <a:pt x="151993" y="51384"/>
                </a:moveTo>
                <a:lnTo>
                  <a:pt x="147027" y="51384"/>
                </a:lnTo>
                <a:lnTo>
                  <a:pt x="147027" y="66497"/>
                </a:lnTo>
                <a:lnTo>
                  <a:pt x="151993" y="66497"/>
                </a:lnTo>
                <a:lnTo>
                  <a:pt x="151993" y="51384"/>
                </a:lnTo>
                <a:close/>
              </a:path>
              <a:path w="365125" h="195579">
                <a:moveTo>
                  <a:pt x="180924" y="51384"/>
                </a:moveTo>
                <a:lnTo>
                  <a:pt x="151993" y="51384"/>
                </a:lnTo>
                <a:lnTo>
                  <a:pt x="151993" y="66497"/>
                </a:lnTo>
                <a:lnTo>
                  <a:pt x="180924" y="66497"/>
                </a:lnTo>
                <a:lnTo>
                  <a:pt x="180924" y="51384"/>
                </a:lnTo>
                <a:close/>
              </a:path>
              <a:path w="365125" h="195579">
                <a:moveTo>
                  <a:pt x="151993" y="127812"/>
                </a:moveTo>
                <a:lnTo>
                  <a:pt x="25260" y="127812"/>
                </a:lnTo>
                <a:lnTo>
                  <a:pt x="25260" y="142709"/>
                </a:lnTo>
                <a:lnTo>
                  <a:pt x="134073" y="142709"/>
                </a:lnTo>
                <a:lnTo>
                  <a:pt x="134073" y="195173"/>
                </a:lnTo>
                <a:lnTo>
                  <a:pt x="151993" y="195173"/>
                </a:lnTo>
                <a:lnTo>
                  <a:pt x="151993" y="127812"/>
                </a:lnTo>
                <a:close/>
              </a:path>
              <a:path w="365125" h="195579">
                <a:moveTo>
                  <a:pt x="364854" y="0"/>
                </a:moveTo>
                <a:lnTo>
                  <a:pt x="347582" y="0"/>
                </a:lnTo>
                <a:lnTo>
                  <a:pt x="347582" y="195173"/>
                </a:lnTo>
                <a:lnTo>
                  <a:pt x="364854" y="195173"/>
                </a:lnTo>
                <a:lnTo>
                  <a:pt x="364854" y="0"/>
                </a:lnTo>
                <a:close/>
              </a:path>
              <a:path w="365125" h="195579">
                <a:moveTo>
                  <a:pt x="325344" y="4533"/>
                </a:moveTo>
                <a:lnTo>
                  <a:pt x="308504" y="4533"/>
                </a:lnTo>
                <a:lnTo>
                  <a:pt x="308504" y="185242"/>
                </a:lnTo>
                <a:lnTo>
                  <a:pt x="325344" y="185242"/>
                </a:lnTo>
                <a:lnTo>
                  <a:pt x="325344" y="84848"/>
                </a:lnTo>
                <a:lnTo>
                  <a:pt x="313901" y="84848"/>
                </a:lnTo>
                <a:lnTo>
                  <a:pt x="313901" y="69951"/>
                </a:lnTo>
                <a:lnTo>
                  <a:pt x="325344" y="69951"/>
                </a:lnTo>
                <a:lnTo>
                  <a:pt x="325344" y="4533"/>
                </a:lnTo>
                <a:close/>
              </a:path>
              <a:path w="365125" h="195579">
                <a:moveTo>
                  <a:pt x="242654" y="30226"/>
                </a:moveTo>
                <a:lnTo>
                  <a:pt x="238984" y="30226"/>
                </a:lnTo>
                <a:lnTo>
                  <a:pt x="238984" y="55054"/>
                </a:lnTo>
                <a:lnTo>
                  <a:pt x="236197" y="81596"/>
                </a:lnTo>
                <a:lnTo>
                  <a:pt x="228027" y="106276"/>
                </a:lnTo>
                <a:lnTo>
                  <a:pt x="214756" y="127313"/>
                </a:lnTo>
                <a:lnTo>
                  <a:pt x="196668" y="142925"/>
                </a:lnTo>
                <a:lnTo>
                  <a:pt x="207678" y="156311"/>
                </a:lnTo>
                <a:lnTo>
                  <a:pt x="226843" y="138850"/>
                </a:lnTo>
                <a:lnTo>
                  <a:pt x="241008" y="114912"/>
                </a:lnTo>
                <a:lnTo>
                  <a:pt x="247920" y="92437"/>
                </a:lnTo>
                <a:lnTo>
                  <a:pt x="245562" y="84919"/>
                </a:lnTo>
                <a:lnTo>
                  <a:pt x="242654" y="55054"/>
                </a:lnTo>
                <a:lnTo>
                  <a:pt x="242654" y="30226"/>
                </a:lnTo>
                <a:close/>
              </a:path>
              <a:path w="365125" h="195579">
                <a:moveTo>
                  <a:pt x="256472" y="30226"/>
                </a:moveTo>
                <a:lnTo>
                  <a:pt x="252802" y="30226"/>
                </a:lnTo>
                <a:lnTo>
                  <a:pt x="252802" y="55054"/>
                </a:lnTo>
                <a:lnTo>
                  <a:pt x="249789" y="86360"/>
                </a:lnTo>
                <a:lnTo>
                  <a:pt x="247920" y="92437"/>
                </a:lnTo>
                <a:lnTo>
                  <a:pt x="254097" y="112133"/>
                </a:lnTo>
                <a:lnTo>
                  <a:pt x="267975" y="134934"/>
                </a:lnTo>
                <a:lnTo>
                  <a:pt x="286914" y="151561"/>
                </a:lnTo>
                <a:lnTo>
                  <a:pt x="297925" y="138391"/>
                </a:lnTo>
                <a:lnTo>
                  <a:pt x="280153" y="123579"/>
                </a:lnTo>
                <a:lnTo>
                  <a:pt x="267159" y="103605"/>
                </a:lnTo>
                <a:lnTo>
                  <a:pt x="259184" y="80189"/>
                </a:lnTo>
                <a:lnTo>
                  <a:pt x="256472" y="55054"/>
                </a:lnTo>
                <a:lnTo>
                  <a:pt x="256472" y="30226"/>
                </a:lnTo>
                <a:close/>
              </a:path>
              <a:path w="365125" h="195579">
                <a:moveTo>
                  <a:pt x="252802" y="30226"/>
                </a:moveTo>
                <a:lnTo>
                  <a:pt x="242654" y="30226"/>
                </a:lnTo>
                <a:lnTo>
                  <a:pt x="242654" y="55054"/>
                </a:lnTo>
                <a:lnTo>
                  <a:pt x="245562" y="84919"/>
                </a:lnTo>
                <a:lnTo>
                  <a:pt x="247920" y="92437"/>
                </a:lnTo>
                <a:lnTo>
                  <a:pt x="249789" y="86360"/>
                </a:lnTo>
                <a:lnTo>
                  <a:pt x="252802" y="55054"/>
                </a:lnTo>
                <a:lnTo>
                  <a:pt x="252802" y="30226"/>
                </a:lnTo>
                <a:close/>
              </a:path>
              <a:path w="365125" h="195579">
                <a:moveTo>
                  <a:pt x="308504" y="69951"/>
                </a:moveTo>
                <a:lnTo>
                  <a:pt x="276551" y="69951"/>
                </a:lnTo>
                <a:lnTo>
                  <a:pt x="276551" y="84848"/>
                </a:lnTo>
                <a:lnTo>
                  <a:pt x="308504" y="84848"/>
                </a:lnTo>
                <a:lnTo>
                  <a:pt x="308504" y="69951"/>
                </a:lnTo>
                <a:close/>
              </a:path>
              <a:path w="365125" h="195579">
                <a:moveTo>
                  <a:pt x="325344" y="69951"/>
                </a:moveTo>
                <a:lnTo>
                  <a:pt x="313901" y="69951"/>
                </a:lnTo>
                <a:lnTo>
                  <a:pt x="313901" y="84848"/>
                </a:lnTo>
                <a:lnTo>
                  <a:pt x="325344" y="84848"/>
                </a:lnTo>
                <a:lnTo>
                  <a:pt x="325344" y="69951"/>
                </a:lnTo>
                <a:close/>
              </a:path>
              <a:path w="365125" h="195579">
                <a:moveTo>
                  <a:pt x="291232" y="22669"/>
                </a:moveTo>
                <a:lnTo>
                  <a:pt x="202065" y="22669"/>
                </a:lnTo>
                <a:lnTo>
                  <a:pt x="202065" y="37566"/>
                </a:lnTo>
                <a:lnTo>
                  <a:pt x="238984" y="37566"/>
                </a:lnTo>
                <a:lnTo>
                  <a:pt x="238984" y="30226"/>
                </a:lnTo>
                <a:lnTo>
                  <a:pt x="291232" y="30226"/>
                </a:lnTo>
                <a:lnTo>
                  <a:pt x="291232" y="22669"/>
                </a:lnTo>
                <a:close/>
              </a:path>
              <a:path w="365125" h="195579">
                <a:moveTo>
                  <a:pt x="291232" y="30226"/>
                </a:moveTo>
                <a:lnTo>
                  <a:pt x="256472" y="30226"/>
                </a:lnTo>
                <a:lnTo>
                  <a:pt x="256472" y="37566"/>
                </a:lnTo>
                <a:lnTo>
                  <a:pt x="291232" y="37566"/>
                </a:lnTo>
                <a:lnTo>
                  <a:pt x="291232" y="30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2024-03-18T11:45:06.000</dcterms:created>
  <cp:lastModifiedBy>ejrrl</cp:lastModifiedBy>
  <dcterms:modified xsi:type="dcterms:W3CDTF">2024-03-18T11:45:33.260</dcterms:modified>
  <cp:revision>1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