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6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3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4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2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5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6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8C95-29F5-4E32-9B90-1EC97D261F23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74" y="2451369"/>
            <a:ext cx="7356585" cy="2073843"/>
          </a:xfrm>
        </p:spPr>
        <p:txBody>
          <a:bodyPr/>
          <a:lstStyle/>
          <a:p>
            <a:pPr algn="l"/>
            <a:r>
              <a:rPr lang="en-US" altLang="ko-KR" dirty="0" smtClean="0"/>
              <a:t>2D </a:t>
            </a:r>
            <a:r>
              <a:rPr lang="ko-KR" altLang="en-US" dirty="0" smtClean="0"/>
              <a:t>게임 프로그래밍 프로젝트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75" y="4965325"/>
            <a:ext cx="9144000" cy="1655762"/>
          </a:xfrm>
        </p:spPr>
        <p:txBody>
          <a:bodyPr/>
          <a:lstStyle/>
          <a:p>
            <a:pPr algn="l"/>
            <a:r>
              <a:rPr lang="ko-KR" altLang="en-US" dirty="0" smtClean="0"/>
              <a:t>개임공학과 </a:t>
            </a:r>
            <a:r>
              <a:rPr lang="en-US" altLang="ko-KR" dirty="0" smtClean="0"/>
              <a:t>2015180002 </a:t>
            </a:r>
            <a:r>
              <a:rPr lang="ko-KR" altLang="en-US" dirty="0" smtClean="0"/>
              <a:t>김덕규</a:t>
            </a:r>
            <a:endParaRPr lang="en-US" altLang="ko-KR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43119" y="-67112"/>
            <a:ext cx="6525548" cy="714524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3255" y="-67112"/>
            <a:ext cx="4991450" cy="540251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36279" y="-67112"/>
            <a:ext cx="3028426" cy="322976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82" y="508332"/>
            <a:ext cx="2518687" cy="928787"/>
          </a:xfr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numCol="1"/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   목차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82" y="1794255"/>
            <a:ext cx="9955613" cy="4524521"/>
          </a:xfrm>
          <a:ln w="12700">
            <a:solidFill>
              <a:srgbClr val="FFFF00"/>
            </a:solidFill>
          </a:ln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게임 컨셉</a:t>
            </a:r>
            <a:r>
              <a:rPr lang="en-US" altLang="ko-KR" dirty="0" smtClean="0"/>
              <a:t>………………………………………………………….3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예상 게임 실행 흐름</a:t>
            </a:r>
            <a:r>
              <a:rPr lang="en-US" altLang="ko-KR" dirty="0" smtClean="0"/>
              <a:t>……………………………………………...4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개발 범위</a:t>
            </a:r>
            <a:r>
              <a:rPr lang="en-US" altLang="ko-KR" dirty="0" smtClean="0"/>
              <a:t>………………………………………………………….6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개발 일정</a:t>
            </a:r>
            <a:r>
              <a:rPr lang="en-US" altLang="ko-KR" dirty="0" smtClean="0"/>
              <a:t>…………………………………………………………..7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자체 평가</a:t>
            </a:r>
            <a:r>
              <a:rPr lang="en-US" altLang="ko-KR" dirty="0" smtClean="0"/>
              <a:t>…………………………………………………………..8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81" y="1794255"/>
            <a:ext cx="5955480" cy="701444"/>
          </a:xfrm>
          <a:noFill/>
          <a:ln w="22225">
            <a:solidFill>
              <a:srgbClr val="FFFF00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부딫쳐라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그리고 부딫치지 말아라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4482" y="526119"/>
            <a:ext cx="2912395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 </a:t>
            </a:r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1028" name="Picture 4" descr="2car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2" y="2821863"/>
            <a:ext cx="5955480" cy="3712871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7952" y="2666275"/>
            <a:ext cx="4998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 smtClean="0"/>
              <a:t>제목 </a:t>
            </a:r>
            <a:r>
              <a:rPr lang="en-US" altLang="ko-KR" sz="4000" dirty="0" smtClean="0"/>
              <a:t>: DUO(</a:t>
            </a:r>
            <a:r>
              <a:rPr lang="ko-KR" altLang="en-US" sz="4000" dirty="0" smtClean="0"/>
              <a:t>듀오</a:t>
            </a:r>
            <a:r>
              <a:rPr lang="en-US" altLang="ko-KR" sz="40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플레이어 한 명이 키보드를 통해 두 대의 자동차를 </a:t>
            </a:r>
            <a:r>
              <a:rPr lang="ko-KR" altLang="en-US" sz="2400" dirty="0" smtClean="0"/>
              <a:t>컨트롤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77951" y="1781972"/>
            <a:ext cx="5069377" cy="474047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4482" y="508332"/>
            <a:ext cx="4410027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예상 게임 실행 흐름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" name="Picture 4" descr="2car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2" y="1794255"/>
            <a:ext cx="5068878" cy="373189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/>
          <p:cNvSpPr/>
          <p:nvPr/>
        </p:nvSpPr>
        <p:spPr>
          <a:xfrm>
            <a:off x="2072186" y="5707072"/>
            <a:ext cx="778360" cy="42924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RAlt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440857" y="5722641"/>
            <a:ext cx="927303" cy="42924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RIGHT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Left Arrow 23"/>
          <p:cNvSpPr/>
          <p:nvPr/>
        </p:nvSpPr>
        <p:spPr>
          <a:xfrm>
            <a:off x="808113" y="5722641"/>
            <a:ext cx="788565" cy="429246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LCtrl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3251419" y="5727753"/>
            <a:ext cx="788565" cy="429246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LEFT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761065" y="1991623"/>
            <a:ext cx="377049" cy="49495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11461" y="2101019"/>
            <a:ext cx="1049604" cy="542565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dirty="0" smtClean="0"/>
              <a:t>부딪혀야함</a:t>
            </a:r>
            <a:r>
              <a:rPr lang="en-US" altLang="ko-KR" sz="1050" dirty="0" smtClean="0"/>
              <a:t>.</a:t>
            </a:r>
          </a:p>
          <a:p>
            <a:pPr algn="ctr"/>
            <a:r>
              <a:rPr lang="ko-KR" altLang="en-US" sz="1050" dirty="0" smtClean="0"/>
              <a:t>못부딫힐 시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게임 패배</a:t>
            </a:r>
            <a:endParaRPr lang="en-US" altLang="ko-KR" sz="1050" dirty="0" smtClean="0"/>
          </a:p>
          <a:p>
            <a:endParaRPr lang="ko-KR" altLang="en-US" sz="1050" dirty="0"/>
          </a:p>
        </p:txBody>
      </p:sp>
      <p:sp>
        <p:nvSpPr>
          <p:cNvPr id="28" name="Right Arrow 27"/>
          <p:cNvSpPr/>
          <p:nvPr/>
        </p:nvSpPr>
        <p:spPr>
          <a:xfrm>
            <a:off x="4063808" y="2674768"/>
            <a:ext cx="377049" cy="49495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990380" y="2793302"/>
            <a:ext cx="1049604" cy="542565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dirty="0" smtClean="0"/>
              <a:t>피해야함</a:t>
            </a:r>
            <a:r>
              <a:rPr lang="en-US" altLang="ko-KR" sz="1050" dirty="0" smtClean="0"/>
              <a:t>.</a:t>
            </a:r>
          </a:p>
          <a:p>
            <a:pPr algn="ctr"/>
            <a:r>
              <a:rPr lang="ko-KR" altLang="en-US" sz="1050" dirty="0" smtClean="0"/>
              <a:t>부딪힐 시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게임 패배</a:t>
            </a:r>
            <a:endParaRPr lang="ko-KR" altLang="en-US" sz="105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244270" y="1794255"/>
            <a:ext cx="5177263" cy="3731890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게임 설명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동그란 오브젝트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이하 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부딪혀야한다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   네모난 오브젝트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이하 네모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부딪히지 말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아야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조작</a:t>
            </a:r>
            <a:endParaRPr lang="en-US" altLang="ko-KR" sz="2000" dirty="0"/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LCtrl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LAlt</a:t>
            </a:r>
            <a:r>
              <a:rPr lang="ko-KR" altLang="en-US" sz="2000" dirty="0" smtClean="0"/>
              <a:t>키로 왼쪽 자동차 조작</a:t>
            </a:r>
            <a:endParaRPr lang="en-US" altLang="ko-KR" sz="2000" dirty="0"/>
          </a:p>
          <a:p>
            <a:r>
              <a:rPr lang="en-US" altLang="ko-KR" sz="2000" dirty="0" smtClean="0"/>
              <a:t>   LEFT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RIGHT</a:t>
            </a:r>
            <a:r>
              <a:rPr lang="ko-KR" altLang="en-US" sz="2000" dirty="0" smtClean="0"/>
              <a:t>키로 오른쪽 자동차 조작</a:t>
            </a:r>
            <a:endParaRPr lang="en-US" altLang="ko-KR" sz="2000" dirty="0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0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94482" y="1794255"/>
            <a:ext cx="9955613" cy="4524521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스테이지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Easy		– </a:t>
            </a:r>
            <a:r>
              <a:rPr lang="ko-KR" altLang="en-US" sz="1800" dirty="0" smtClean="0"/>
              <a:t>일반적인 모드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	   2</a:t>
            </a:r>
            <a:r>
              <a:rPr lang="ko-KR" altLang="en-US" sz="1800" dirty="0" smtClean="0"/>
              <a:t>차선 도로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 </a:t>
            </a:r>
            <a:r>
              <a:rPr lang="en-US" altLang="ko-KR" sz="1800" dirty="0" smtClean="0"/>
              <a:t>  	   </a:t>
            </a:r>
            <a:r>
              <a:rPr lang="ko-KR" altLang="en-US" sz="1800" dirty="0" smtClean="0"/>
              <a:t>두 대의 차가 한방향으로 움직임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Normal	– 3</a:t>
            </a:r>
            <a:r>
              <a:rPr lang="ko-KR" altLang="en-US" sz="1800" dirty="0" smtClean="0"/>
              <a:t>차선 도로로 증가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Hard	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두 대의 차가 역방향으로 움직임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난이도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오브젝트 속도를 통한 난이도 조절</a:t>
            </a:r>
            <a:endParaRPr lang="en-US" altLang="ko-KR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4482" y="508332"/>
            <a:ext cx="4410027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예상 게임 실행 흐름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4482" y="508332"/>
            <a:ext cx="2518687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 smtClean="0"/>
              <a:t> 개발 범위</a:t>
            </a:r>
            <a:endParaRPr lang="ko-KR" altLang="en-US" sz="3700" dirty="0"/>
          </a:p>
        </p:txBody>
      </p:sp>
      <p:sp>
        <p:nvSpPr>
          <p:cNvPr id="9" name="TextBox 8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9120"/>
              </p:ext>
            </p:extLst>
          </p:nvPr>
        </p:nvGraphicFramePr>
        <p:xfrm>
          <a:off x="494481" y="1936871"/>
          <a:ext cx="11107493" cy="428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29"/>
                <a:gridCol w="9067364"/>
              </a:tblGrid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범위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맵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차선 도로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,3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차선 도로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두 대의 자동차 오브젝트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네모오브젝트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원오브젝트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충돌 장면 애니메이션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자동차 모션 애니메이션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자동차 오브젝트 조작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오브젝트의 움직임 속도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모드를 통한 난이도 조절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원오브젝트에 부딪혔을 때의 사운드와 네모오브젝트에 부딪혔을 때의 사운드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494481" y="1954635"/>
            <a:ext cx="11120345" cy="4241884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 smtClean="0"/>
              <a:t>  </a:t>
            </a:r>
            <a:endParaRPr lang="ko-KR" altLang="en-US" sz="37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4481" y="508332"/>
            <a:ext cx="3649501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 smtClean="0"/>
              <a:t> 개발 일정</a:t>
            </a:r>
            <a:r>
              <a:rPr lang="en-US" altLang="ko-KR" sz="3700" dirty="0" smtClean="0"/>
              <a:t>(</a:t>
            </a:r>
            <a:r>
              <a:rPr lang="ko-KR" altLang="en-US" sz="3700" dirty="0" smtClean="0"/>
              <a:t>예상</a:t>
            </a:r>
            <a:r>
              <a:rPr lang="en-US" altLang="ko-KR" sz="3700" dirty="0" smtClean="0"/>
              <a:t>)</a:t>
            </a:r>
            <a:endParaRPr lang="ko-KR" altLang="en-US" sz="37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98248"/>
              </p:ext>
            </p:extLst>
          </p:nvPr>
        </p:nvGraphicFramePr>
        <p:xfrm>
          <a:off x="494481" y="1946600"/>
          <a:ext cx="11107494" cy="448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216"/>
                <a:gridCol w="3519568"/>
                <a:gridCol w="6464710"/>
              </a:tblGrid>
              <a:tr h="44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리소스 제작 및 메인화면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리소스 제작 및 수집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44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Easy, Normal, Hard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선택창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44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플레이어 오브젝트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플레이어 오브젝트 제작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4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플레이어 오브젝트 조작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4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아이템 오브젝트 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네모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원 오브젝트 제작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패배 판정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44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충돌 처리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네모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원 오브젝트와 플레이어 오브젝트 충돌처리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4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플레이어 오브젝트 방향 전환 시 충돌처리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4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제작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점수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메뉴 제작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44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애니메이션 및 사운드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플레이 사운드 및 움직임 애니메이션 보충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44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전체적인 구성 제작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게임 시작화면과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 점수표 제작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후 릴리즈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494481" y="1950799"/>
            <a:ext cx="11124271" cy="448355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 smtClean="0"/>
              <a:t>  </a:t>
            </a:r>
            <a:endParaRPr lang="ko-KR" altLang="en-US" sz="37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4482" y="508332"/>
            <a:ext cx="2518687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 smtClean="0"/>
              <a:t> 자체 평가</a:t>
            </a:r>
            <a:endParaRPr lang="ko-KR" altLang="en-US" sz="3700" dirty="0"/>
          </a:p>
        </p:txBody>
      </p:sp>
      <p:sp>
        <p:nvSpPr>
          <p:cNvPr id="8" name="TextBox 7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90193"/>
              </p:ext>
            </p:extLst>
          </p:nvPr>
        </p:nvGraphicFramePr>
        <p:xfrm>
          <a:off x="494481" y="1936871"/>
          <a:ext cx="11107493" cy="428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170"/>
                <a:gridCol w="6082323"/>
              </a:tblGrid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평가항목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평가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(A: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매우잘함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B: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잘함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 C: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보통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 D: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못함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 E: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매우못함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발표자료에 포함할 내용을 다 포함했는 가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컨셉이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게임 핵심 메카닉의 제시가 잘 되었는가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94482" y="1947695"/>
            <a:ext cx="11120345" cy="4286849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 smtClean="0"/>
              <a:t>  </a:t>
            </a:r>
            <a:endParaRPr lang="ko-KR" altLang="en-US" sz="37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410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Office Theme</vt:lpstr>
      <vt:lpstr>2D 게임 프로그래밍 프로젝트</vt:lpstr>
      <vt:lpstr>    목차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22</cp:revision>
  <dcterms:created xsi:type="dcterms:W3CDTF">2016-09-21T08:32:19Z</dcterms:created>
  <dcterms:modified xsi:type="dcterms:W3CDTF">2016-09-22T09:45:40Z</dcterms:modified>
</cp:coreProperties>
</file>