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6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3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4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2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5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6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74" y="2451369"/>
            <a:ext cx="7356585" cy="2073843"/>
          </a:xfrm>
        </p:spPr>
        <p:txBody>
          <a:bodyPr/>
          <a:lstStyle/>
          <a:p>
            <a:pPr algn="l"/>
            <a:r>
              <a:rPr lang="en-US" altLang="ko-KR" dirty="0"/>
              <a:t>2D </a:t>
            </a:r>
            <a:r>
              <a:rPr lang="ko-KR" altLang="en-US" dirty="0"/>
              <a:t>게임 프로그래밍 프로젝트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75" y="4965325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개임공학과 </a:t>
            </a:r>
            <a:r>
              <a:rPr lang="en-US" altLang="ko-KR" dirty="0"/>
              <a:t>2015180002 </a:t>
            </a:r>
            <a:r>
              <a:rPr lang="ko-KR" altLang="en-US" dirty="0"/>
              <a:t>김덕규</a:t>
            </a:r>
            <a:endParaRPr lang="en-US" altLang="ko-K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43119" y="-67112"/>
            <a:ext cx="6525548" cy="714524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73255" y="-67112"/>
            <a:ext cx="4991450" cy="540251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236279" y="-67112"/>
            <a:ext cx="3028426" cy="322976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411683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81" y="1794255"/>
            <a:ext cx="5955480" cy="701444"/>
          </a:xfrm>
          <a:noFill/>
          <a:ln w="22225">
            <a:solidFill>
              <a:srgbClr val="FFFF00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부딫쳐라</a:t>
            </a:r>
            <a:r>
              <a:rPr lang="en-US" altLang="ko-KR" dirty="0"/>
              <a:t>! </a:t>
            </a:r>
            <a:r>
              <a:rPr lang="ko-KR" altLang="en-US" dirty="0"/>
              <a:t>그리고 부딫치지 말아라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4482" y="526119"/>
            <a:ext cx="2912395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 게임 컨셉</a:t>
            </a:r>
          </a:p>
        </p:txBody>
      </p:sp>
      <p:pic>
        <p:nvPicPr>
          <p:cNvPr id="1028" name="Picture 4" descr="2car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2" y="2821863"/>
            <a:ext cx="5955480" cy="3712871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7952" y="2666275"/>
            <a:ext cx="4998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dirty="0"/>
              <a:t>제목 </a:t>
            </a:r>
            <a:r>
              <a:rPr lang="en-US" altLang="ko-KR" sz="4000" dirty="0"/>
              <a:t>: DUO(</a:t>
            </a:r>
            <a:r>
              <a:rPr lang="ko-KR" altLang="en-US" sz="4000" dirty="0"/>
              <a:t>듀오</a:t>
            </a:r>
            <a:r>
              <a:rPr lang="en-US" altLang="ko-KR" sz="4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플레이어 한 명이 키보드를 통해 두 대의 자동차를 컨트롤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777951" y="1781972"/>
            <a:ext cx="5069377" cy="474047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252082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4482" y="508332"/>
            <a:ext cx="2518687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/>
              <a:t> 개발 범위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차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09728"/>
              </p:ext>
            </p:extLst>
          </p:nvPr>
        </p:nvGraphicFramePr>
        <p:xfrm>
          <a:off x="494481" y="1936871"/>
          <a:ext cx="11107493" cy="451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차선 도로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차선 도로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삭제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두 대의 자동차 오브젝트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네모오브젝트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원오브젝트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충돌 장면 애니메이션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자동차 모션 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자동차 오브젝트 조작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오브젝트의 움직임 속도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모드를 통한 난이도 조절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Easy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→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Normal,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기존 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Normal, Hard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모드 삭제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Endless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모드 추가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원오브젝트에 부딪혔을 때의 사운드와 네모오브젝트에 부딪혔을 때의 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494482" y="1970779"/>
            <a:ext cx="11120345" cy="45146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/>
              <a:t> 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차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4481" y="508332"/>
            <a:ext cx="3649501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/>
              <a:t> 개발 일정</a:t>
            </a:r>
            <a:r>
              <a:rPr lang="en-US" altLang="ko-KR" sz="3700" dirty="0"/>
              <a:t>(</a:t>
            </a:r>
            <a:r>
              <a:rPr lang="ko-KR" altLang="en-US" sz="3700" dirty="0"/>
              <a:t>예상</a:t>
            </a:r>
            <a:r>
              <a:rPr lang="en-US" altLang="ko-KR" sz="3700" dirty="0"/>
              <a:t>)</a:t>
            </a:r>
            <a:endParaRPr lang="ko-KR" altLang="en-US" sz="37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66549"/>
              </p:ext>
            </p:extLst>
          </p:nvPr>
        </p:nvGraphicFramePr>
        <p:xfrm>
          <a:off x="494481" y="1577399"/>
          <a:ext cx="11107493" cy="515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1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리소스 제작 및 메인화면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리소스 제작 및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(85%)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생각한</a:t>
                      </a:r>
                      <a:r>
                        <a:rPr lang="ko-KR" altLang="en-US" sz="1400" b="0" baseline="0" dirty="0">
                          <a:solidFill>
                            <a:schemeClr val="bg1"/>
                          </a:solidFill>
                        </a:rPr>
                        <a:t> 것보다 많은 리소스가 필요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b="0" baseline="0" dirty="0">
                          <a:solidFill>
                            <a:schemeClr val="bg1"/>
                          </a:solidFill>
                        </a:rPr>
                        <a:t>새로 추가한 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Endless</a:t>
                      </a:r>
                      <a:r>
                        <a:rPr lang="ko-KR" altLang="en-US" sz="1400" b="0" baseline="0" dirty="0">
                          <a:solidFill>
                            <a:schemeClr val="bg1"/>
                          </a:solidFill>
                        </a:rPr>
                        <a:t>모드에 사용할 연료 리소스와 애니메이션 리소스 필요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b="0" baseline="0" dirty="0">
                          <a:solidFill>
                            <a:schemeClr val="bg1"/>
                          </a:solidFill>
                        </a:rPr>
                        <a:t>그 외 제작 완료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Easy, Normal, Hard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선택창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(100%)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bg1"/>
                          </a:solidFill>
                        </a:rPr>
                        <a:t>stage_title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 리소스제작 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마우스를 통한 컨트롤 제작 완료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플레이어 오브젝트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플레이어 오브젝트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(100%)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두 개의 차 오브젝트 제작완료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플레이어 오브젝트 조작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(90%)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두 개의 차 오브젝트를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LCTRL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과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LART,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 LEFT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RIGHT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를 통한 조작구현 완료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차후에 좌우로 움직이는 애니메이션을 적용해야함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아이템 오브젝트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네모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원 오브젝트 제작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패배 판정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(100%) 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가지의 아이템 오브젝트 제작 완료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충돌처리를 하지 못해 할 수 있는 패배판정까지 제작 완료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원활한 발표를 위해 데모영상에는 주석처리 해놓음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네모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원 오브젝트와 플레이어 오브젝트 충돌처리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플레이어 오브젝트 방향 전환 시 충돌처리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제작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점수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메뉴 제작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애니메이션 및 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플레이 사운드 및 움직임 애니메이션 보충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전체적인 구성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게임 시작화면과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 점수표 제작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후 릴리즈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494481" y="1572013"/>
            <a:ext cx="11078224" cy="5144518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/>
              <a:t> 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36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2" y="1739447"/>
            <a:ext cx="8290596" cy="4767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차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4481" y="508332"/>
            <a:ext cx="3649501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700" dirty="0" err="1"/>
              <a:t>Github</a:t>
            </a:r>
            <a:r>
              <a:rPr lang="en-US" altLang="ko-KR" sz="3700" dirty="0"/>
              <a:t> </a:t>
            </a:r>
            <a:r>
              <a:rPr lang="ko-KR" altLang="en-US" sz="3700" dirty="0" err="1"/>
              <a:t>커밋</a:t>
            </a:r>
            <a:r>
              <a:rPr lang="ko-KR" altLang="en-US" sz="3700" dirty="0"/>
              <a:t> 통계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94481" y="1739447"/>
            <a:ext cx="8290597" cy="4767301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/>
              <a:t> 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6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</TotalTime>
  <Words>343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Office Theme</vt:lpstr>
      <vt:lpstr>2D 게임 프로그래밍 프로젝트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김덕규</cp:lastModifiedBy>
  <cp:revision>28</cp:revision>
  <dcterms:created xsi:type="dcterms:W3CDTF">2016-09-21T08:32:19Z</dcterms:created>
  <dcterms:modified xsi:type="dcterms:W3CDTF">2016-10-20T09:22:17Z</dcterms:modified>
</cp:coreProperties>
</file>