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85" r:id="rId9"/>
    <p:sldId id="287" r:id="rId10"/>
    <p:sldId id="288" r:id="rId11"/>
    <p:sldId id="289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13F47F-613D-4DB7-8E5C-E07C437DACB2}">
          <p14:sldIdLst>
            <p14:sldId id="280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/>
              <a:t>Jogo 2048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>
                <a:solidFill>
                  <a:srgbClr val="5792BA"/>
                </a:solidFill>
              </a:rPr>
              <a:t>Ferramenta de Ensino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EE14-3E7D-4966-9246-27858988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4. Protótipo de Telas:</a:t>
            </a:r>
            <a:endParaRPr lang="pt-BR" sz="40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2E6A7F-9941-4980-8644-1B30E5E30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464507"/>
            <a:ext cx="5032164" cy="592898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8D112-ED79-430A-8B82-54B3B4C20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/>
              <a:t>4.8 Ranking </a:t>
            </a:r>
          </a:p>
          <a:p>
            <a:r>
              <a:rPr lang="en-US" sz="2000"/>
              <a:t>4.8.1 Ranking de Pontuação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40774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EE14-3E7D-4966-9246-27858988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4. Protótipo de Telas:</a:t>
            </a:r>
            <a:endParaRPr lang="pt-BR" sz="40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8D112-ED79-430A-8B82-54B3B4C20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/>
              <a:t>4.8 Ranking</a:t>
            </a:r>
          </a:p>
          <a:p>
            <a:r>
              <a:rPr lang="en-US" sz="2000"/>
              <a:t>4.8.2</a:t>
            </a:r>
            <a:r>
              <a:rPr lang="en-US" sz="2800"/>
              <a:t> </a:t>
            </a:r>
            <a:r>
              <a:rPr lang="en-US" sz="2000"/>
              <a:t>Ranking de Tempo</a:t>
            </a:r>
            <a:endParaRPr lang="pt-BR" sz="280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54EE55-71EC-4DD5-9181-DAFF6433C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404486"/>
            <a:ext cx="5085102" cy="6049028"/>
          </a:xfrm>
        </p:spPr>
      </p:pic>
    </p:spTree>
    <p:extLst>
      <p:ext uri="{BB962C8B-B14F-4D97-AF65-F5344CB8AC3E}">
        <p14:creationId xmlns:p14="http://schemas.microsoft.com/office/powerpoint/2010/main" val="267660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BDA5-A960-488D-AA93-6429AC53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Conceito do Projeto: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1677-3B72-4388-AF4B-E599DD68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Arial" panose="020B0604020202020204" pitchFamily="34" charset="0"/>
              </a:rPr>
              <a:t>	</a:t>
            </a:r>
            <a:r>
              <a:rPr lang="pt-BR" sz="2000">
                <a:effectLst/>
                <a:latin typeface="Arial" panose="020B0604020202020204" pitchFamily="34" charset="0"/>
              </a:rPr>
              <a:t>O projeto parte da premissa de que uma escola havia realizado uma prova de matemática com seus alunos </a:t>
            </a:r>
            <a:r>
              <a:rPr lang="pt-BR" sz="20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 2ª série onde foi identificada uma dificuldade dos alunos em operações de adição. Com isso em mente a escola decidiu realizar uma parceria conosco com o objetivo de desenvolver um jogo que pudesse ajudar as crianças a aprenderem a matéria de uma forma mais dinâmica e melhorar seu desempenho na matéria. </a:t>
            </a:r>
            <a:r>
              <a:rPr lang="pt-BR" sz="2000">
                <a:effectLst/>
                <a:latin typeface="Arial" panose="020B0604020202020204" pitchFamily="34" charset="0"/>
              </a:rPr>
              <a:t>Além disso, o projeto serviria como forma de introduzir o meio digital às crianças, podendo gerar maior interesse do aluno pela área.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144410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1CAE-FBEB-4FB3-9B12-181AAEFC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PM Canvas:</a:t>
            </a:r>
            <a:endParaRPr lang="pt-B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0506C-3471-4029-89FB-19A4228EE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316" y="1866900"/>
            <a:ext cx="7539367" cy="4867138"/>
          </a:xfrm>
        </p:spPr>
      </p:pic>
    </p:spTree>
    <p:extLst>
      <p:ext uri="{BB962C8B-B14F-4D97-AF65-F5344CB8AC3E}">
        <p14:creationId xmlns:p14="http://schemas.microsoft.com/office/powerpoint/2010/main" val="284298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9E4B-A245-4839-B71D-7A25893B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3. Diagrama de Casos de Uso</a:t>
            </a:r>
            <a:endParaRPr lang="pt-BR" sz="3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43BD2-EA3A-4B45-980C-AF183FBB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190D56F-7B0F-4DDB-8D40-C522007CB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09602"/>
            <a:ext cx="4951986" cy="6638795"/>
          </a:xfrm>
        </p:spPr>
      </p:pic>
    </p:spTree>
    <p:extLst>
      <p:ext uri="{BB962C8B-B14F-4D97-AF65-F5344CB8AC3E}">
        <p14:creationId xmlns:p14="http://schemas.microsoft.com/office/powerpoint/2010/main" val="257555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CEA2-4888-4F95-88FD-97707878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Protótipo de Telas: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BF372-4BF1-428E-A978-00A475CDE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4.1 Tela de Cadastro</a:t>
            </a:r>
            <a:endParaRPr lang="pt-BR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62CDAF-3EB0-40D5-8D31-9399A528EE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20818" y="2701925"/>
            <a:ext cx="3214777" cy="30432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A17A1-5BF1-4B47-A107-6197AD9E9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4.2 Tela de Login</a:t>
            </a:r>
            <a:endParaRPr lang="pt-BR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EAF167-ED17-4257-88ED-DCA334C0123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11020" y="2701925"/>
            <a:ext cx="3283322" cy="3043238"/>
          </a:xfrm>
        </p:spPr>
      </p:pic>
    </p:spTree>
    <p:extLst>
      <p:ext uri="{BB962C8B-B14F-4D97-AF65-F5344CB8AC3E}">
        <p14:creationId xmlns:p14="http://schemas.microsoft.com/office/powerpoint/2010/main" val="3173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5ACB-E246-470A-AFAF-5645DC5E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Protótipo de Telas: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72630-A845-4522-99E4-AC12B5636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4.3 Menu Principal</a:t>
            </a:r>
            <a:endParaRPr lang="pt-BR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336D19-8D23-40F8-BECD-05873C210D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69073" y="2701925"/>
            <a:ext cx="3918266" cy="30432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C5F88-4BB2-4E5A-8CC9-E58F40595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4.4 Configurações</a:t>
            </a:r>
            <a:endParaRPr lang="pt-BR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CE6A1C-F342-47F3-892A-54BAB57F93A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07776" y="2701925"/>
            <a:ext cx="3289811" cy="3043238"/>
          </a:xfrm>
        </p:spPr>
      </p:pic>
    </p:spTree>
    <p:extLst>
      <p:ext uri="{BB962C8B-B14F-4D97-AF65-F5344CB8AC3E}">
        <p14:creationId xmlns:p14="http://schemas.microsoft.com/office/powerpoint/2010/main" val="355442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3BF2-F208-4C4C-973D-5FA4F478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22338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/>
              <a:t>4. Protótipo de Telas:</a:t>
            </a:r>
            <a:br>
              <a:rPr lang="en-US"/>
            </a:br>
            <a:br>
              <a:rPr lang="en-US"/>
            </a:br>
            <a:r>
              <a:rPr lang="en-US" sz="3100"/>
              <a:t>4.5 Seleção de Dificuldades</a:t>
            </a:r>
            <a:endParaRPr lang="pt-BR" sz="31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9D791-F745-4A71-B09D-E92BD7EB6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4.5.1 Seleção de Dificuldade (Fácil)</a:t>
            </a:r>
            <a:endParaRPr lang="pt-BR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5974C9-8C5A-44B4-BA59-16FF15EB61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06527" y="2701925"/>
            <a:ext cx="2643358" cy="30432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E5ADE-8995-4CFD-A120-4ED627758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4.5.2 Seleção de Dificuldade (</a:t>
            </a:r>
            <a:r>
              <a:rPr lang="en-US" err="1"/>
              <a:t>Média</a:t>
            </a:r>
            <a:r>
              <a:rPr lang="en-US"/>
              <a:t>)</a:t>
            </a:r>
            <a:endParaRPr lang="pt-BR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3BCB70-7030-4D04-9C1E-38A193B0CE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34991" y="2701925"/>
            <a:ext cx="2635381" cy="3043238"/>
          </a:xfrm>
        </p:spPr>
      </p:pic>
    </p:spTree>
    <p:extLst>
      <p:ext uri="{BB962C8B-B14F-4D97-AF65-F5344CB8AC3E}">
        <p14:creationId xmlns:p14="http://schemas.microsoft.com/office/powerpoint/2010/main" val="424181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3BF2-F208-4C4C-973D-5FA4F478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22338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/>
              <a:t>4. Protótipo de Telas:</a:t>
            </a:r>
            <a:br>
              <a:rPr lang="en-US"/>
            </a:br>
            <a:br>
              <a:rPr lang="en-US"/>
            </a:br>
            <a:r>
              <a:rPr lang="en-US" sz="3100"/>
              <a:t>4.5 Seleção de Dificuldades</a:t>
            </a:r>
            <a:endParaRPr lang="pt-BR" sz="31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9D791-F745-4A71-B09D-E92BD7EB6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4.5.3 Seleção de Dificuldades (Difícil)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E5ADE-8995-4CFD-A120-4ED627758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4.5.4 Seleção de Dificuldades (Hardcore)</a:t>
            </a:r>
            <a:endParaRPr lang="pt-BR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D236064-D957-457C-AC24-D13C509B7E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12423" y="2701925"/>
            <a:ext cx="2631567" cy="304323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FB30541-76B7-42D1-ADA8-F9F3599A62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41030" y="2701925"/>
            <a:ext cx="2623302" cy="3043238"/>
          </a:xfrm>
        </p:spPr>
      </p:pic>
    </p:spTree>
    <p:extLst>
      <p:ext uri="{BB962C8B-B14F-4D97-AF65-F5344CB8AC3E}">
        <p14:creationId xmlns:p14="http://schemas.microsoft.com/office/powerpoint/2010/main" val="380084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CEA3-C411-4C13-9A2C-8AE52CB6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Protótipo de Telas: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08CB3-1669-4795-95B1-BE93E30C9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4.6 Escolher Categoria do Ranking</a:t>
            </a:r>
            <a:endParaRPr lang="pt-BR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349CFD-1111-4A65-9DCE-E66B6CD3E3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69073" y="2701925"/>
            <a:ext cx="3918266" cy="30432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F2CAB-5FC2-46DD-95E5-CCBA24AA3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4.7 Escolher dificuldade do Ranking</a:t>
            </a:r>
            <a:endParaRPr lang="pt-BR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A12D6BE-DF8D-4E52-93F8-5F92ED6EC6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45938" y="2701925"/>
            <a:ext cx="3813486" cy="3043238"/>
          </a:xfrm>
        </p:spPr>
      </p:pic>
    </p:spTree>
    <p:extLst>
      <p:ext uri="{BB962C8B-B14F-4D97-AF65-F5344CB8AC3E}">
        <p14:creationId xmlns:p14="http://schemas.microsoft.com/office/powerpoint/2010/main" val="216063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{43F9D84A-225E-42C9-9C93-19EB4F322B9D}tf11665031_win32</Template>
  <TotalTime>56</TotalTime>
  <Words>238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Nova</vt:lpstr>
      <vt:lpstr>Arial Nova Light</vt:lpstr>
      <vt:lpstr>Wingdings 2</vt:lpstr>
      <vt:lpstr>SlateVTI</vt:lpstr>
      <vt:lpstr>Jogo 2048</vt:lpstr>
      <vt:lpstr>1. Conceito do Projeto:</vt:lpstr>
      <vt:lpstr>2. PM Canvas:</vt:lpstr>
      <vt:lpstr>3. Diagrama de Casos de Uso</vt:lpstr>
      <vt:lpstr>4. Protótipo de Telas:</vt:lpstr>
      <vt:lpstr>4. Protótipo de Telas:</vt:lpstr>
      <vt:lpstr>4. Protótipo de Telas:  4.5 Seleção de Dificuldades</vt:lpstr>
      <vt:lpstr>4. Protótipo de Telas:  4.5 Seleção de Dificuldades</vt:lpstr>
      <vt:lpstr>4. Protótipo de Telas:</vt:lpstr>
      <vt:lpstr>4. Protótipo de Telas:</vt:lpstr>
      <vt:lpstr>4. Protótipo de Telas: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 2048</dc:title>
  <dc:creator>Pedro Rocha</dc:creator>
  <cp:lastModifiedBy>Pedro Rocha</cp:lastModifiedBy>
  <cp:revision>2</cp:revision>
  <dcterms:created xsi:type="dcterms:W3CDTF">2022-04-28T16:53:44Z</dcterms:created>
  <dcterms:modified xsi:type="dcterms:W3CDTF">2022-04-28T17:50:30Z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