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13F47F-613D-4DB7-8E5C-E07C437DACB2}">
          <p14:sldIdLst>
            <p14:sldId id="280"/>
            <p14:sldId id="282"/>
            <p14:sldId id="283"/>
            <p14:sldId id="284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Rocha" initials="PR" lastIdx="1" clrIdx="0">
    <p:extLst>
      <p:ext uri="{19B8F6BF-5375-455C-9EA6-DF929625EA0E}">
        <p15:presenceInfo xmlns:p15="http://schemas.microsoft.com/office/powerpoint/2012/main" userId="5c3465458365bb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Arquivos%20Apresenta&#231;&#227;o/PM%20Canvas%20(NOVO)%2005-05-22.2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Arquivos%20Apresenta&#231;&#227;o/Diagrama%2005-05-22.jpg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Telas/jogar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2048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5792BA"/>
                </a:solidFill>
              </a:rPr>
              <a:t>Jogo como ferramenta de ensino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BDA5-A960-488D-AA93-6429AC53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Conceito do Projeto: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1677-3B72-4388-AF4B-E599DD68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</a:rPr>
              <a:t>	</a:t>
            </a:r>
            <a:r>
              <a:rPr lang="pt-BR" sz="2800" dirty="0">
                <a:effectLst/>
                <a:latin typeface="Arial" panose="020B0604020202020204" pitchFamily="34" charset="0"/>
              </a:rPr>
              <a:t>O projeto parte da premissa de </a:t>
            </a:r>
            <a:r>
              <a:rPr lang="pt-BR" sz="2800">
                <a:effectLst/>
                <a:latin typeface="Arial" panose="020B0604020202020204" pitchFamily="34" charset="0"/>
              </a:rPr>
              <a:t>que os alunos de uma escola estavam com mal desempenho na matéria de matemática</a:t>
            </a:r>
            <a:r>
              <a:rPr lang="pt-BR" sz="2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 isso em mente a escola decidiu realizar uma parceria conosco com o objetivo de desenvolver um jogo que pudesse ajudar as crianças a </a:t>
            </a:r>
            <a:r>
              <a:rPr lang="pt-BR" sz="2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aprenderem de </a:t>
            </a:r>
            <a:r>
              <a:rPr lang="pt-B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uma forma mais dinâmica e melhorar seu desempenho na </a:t>
            </a:r>
            <a:r>
              <a:rPr lang="pt-BR" sz="2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matéria.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4410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1CAE-FBEB-4FB3-9B12-181AAEFC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0"/>
            <a:ext cx="10353762" cy="1257300"/>
          </a:xfrm>
        </p:spPr>
        <p:txBody>
          <a:bodyPr/>
          <a:lstStyle/>
          <a:p>
            <a:r>
              <a:rPr lang="en-US" dirty="0"/>
              <a:t>2. PM Canvas:</a:t>
            </a:r>
            <a:endParaRPr lang="pt-BR" dirty="0"/>
          </a:p>
        </p:txBody>
      </p:sp>
      <p:pic>
        <p:nvPicPr>
          <p:cNvPr id="11" name="Content Placeholder 10">
            <a:hlinkClick r:id="rId2" action="ppaction://hlinkfile"/>
            <a:extLst>
              <a:ext uri="{FF2B5EF4-FFF2-40B4-BE49-F238E27FC236}">
                <a16:creationId xmlns:a16="http://schemas.microsoft.com/office/drawing/2014/main" id="{AD0C4225-69F2-48DA-855F-3558477AE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8882" y="1115554"/>
            <a:ext cx="7924257" cy="5742446"/>
          </a:xfrm>
        </p:spPr>
      </p:pic>
    </p:spTree>
    <p:extLst>
      <p:ext uri="{BB962C8B-B14F-4D97-AF65-F5344CB8AC3E}">
        <p14:creationId xmlns:p14="http://schemas.microsoft.com/office/powerpoint/2010/main" val="284298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9E4B-A245-4839-B71D-7A25893B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3. Diagrama de Casos de Uso</a:t>
            </a:r>
            <a:endParaRPr lang="pt-BR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43BD2-EA3A-4B45-980C-AF183FBB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sz="2800" dirty="0"/>
          </a:p>
        </p:txBody>
      </p:sp>
      <p:pic>
        <p:nvPicPr>
          <p:cNvPr id="12" name="Content Placeholder 11">
            <a:hlinkClick r:id="rId2" action="ppaction://hlinkfile"/>
            <a:extLst>
              <a:ext uri="{FF2B5EF4-FFF2-40B4-BE49-F238E27FC236}">
                <a16:creationId xmlns:a16="http://schemas.microsoft.com/office/drawing/2014/main" id="{C72647F5-CF13-4377-9248-195A3E7CF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7594" y="152400"/>
            <a:ext cx="4888139" cy="6553200"/>
          </a:xfrm>
        </p:spPr>
      </p:pic>
    </p:spTree>
    <p:extLst>
      <p:ext uri="{BB962C8B-B14F-4D97-AF65-F5344CB8AC3E}">
        <p14:creationId xmlns:p14="http://schemas.microsoft.com/office/powerpoint/2010/main" val="257555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F7BD2-62AE-4501-A283-04B5BEA9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4. Demonstração do Projeto:</a:t>
            </a:r>
            <a:endParaRPr lang="pt-BR" dirty="0"/>
          </a:p>
        </p:txBody>
      </p:sp>
      <p:pic>
        <p:nvPicPr>
          <p:cNvPr id="6" name="Content Placeholder 5">
            <a:hlinkClick r:id="rId2" action="ppaction://hlinkfile"/>
            <a:extLst>
              <a:ext uri="{FF2B5EF4-FFF2-40B4-BE49-F238E27FC236}">
                <a16:creationId xmlns:a16="http://schemas.microsoft.com/office/drawing/2014/main" id="{CF268B74-0AD9-4597-A503-C40C72A3E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1045" y="2334984"/>
            <a:ext cx="9799262" cy="3276676"/>
          </a:xfrm>
        </p:spPr>
      </p:pic>
    </p:spTree>
    <p:extLst>
      <p:ext uri="{BB962C8B-B14F-4D97-AF65-F5344CB8AC3E}">
        <p14:creationId xmlns:p14="http://schemas.microsoft.com/office/powerpoint/2010/main" val="318294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{43F9D84A-225E-42C9-9C93-19EB4F322B9D}tf11665031_win32</Template>
  <TotalTime>114</TotalTime>
  <Words>89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Arial Nova Light</vt:lpstr>
      <vt:lpstr>Wingdings 2</vt:lpstr>
      <vt:lpstr>SlateVTI</vt:lpstr>
      <vt:lpstr>2048</vt:lpstr>
      <vt:lpstr>1. Conceito do Projeto:</vt:lpstr>
      <vt:lpstr>2. PM Canvas:</vt:lpstr>
      <vt:lpstr>3. Diagrama de Casos de Uso</vt:lpstr>
      <vt:lpstr>4. Demonstração do Projeto: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2048</dc:title>
  <dc:creator>Pedro Rocha</dc:creator>
  <cp:lastModifiedBy>Pedro Rocha</cp:lastModifiedBy>
  <cp:revision>8</cp:revision>
  <dcterms:created xsi:type="dcterms:W3CDTF">2022-04-28T16:53:44Z</dcterms:created>
  <dcterms:modified xsi:type="dcterms:W3CDTF">2022-05-05T20:18:35Z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