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7" showSpecialPlsOnTitleSld="0">
  <p:sldMasterIdLst>
    <p:sldMasterId id="2147483648" r:id="rId1"/>
  </p:sldMasterIdLst>
  <p:notesMasterIdLst>
    <p:notesMasterId r:id="rId21"/>
  </p:notesMasterIdLst>
  <p:handoutMasterIdLst>
    <p:handoutMasterId r:id="rId22"/>
  </p:handoutMasterIdLst>
  <p:sldIdLst>
    <p:sldId id="351" r:id="rId2"/>
    <p:sldId id="352" r:id="rId3"/>
    <p:sldId id="408" r:id="rId4"/>
    <p:sldId id="354" r:id="rId5"/>
    <p:sldId id="343" r:id="rId6"/>
    <p:sldId id="416" r:id="rId7"/>
    <p:sldId id="355" r:id="rId8"/>
    <p:sldId id="356" r:id="rId9"/>
    <p:sldId id="418" r:id="rId10"/>
    <p:sldId id="420" r:id="rId11"/>
    <p:sldId id="371" r:id="rId12"/>
    <p:sldId id="409" r:id="rId13"/>
    <p:sldId id="410" r:id="rId14"/>
    <p:sldId id="412" r:id="rId15"/>
    <p:sldId id="347" r:id="rId16"/>
    <p:sldId id="415" r:id="rId17"/>
    <p:sldId id="414" r:id="rId18"/>
    <p:sldId id="365" r:id="rId19"/>
    <p:sldId id="370"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44500" indent="-72390" algn="l" rtl="0" fontAlgn="base">
      <a:spcBef>
        <a:spcPct val="0"/>
      </a:spcBef>
      <a:spcAft>
        <a:spcPct val="0"/>
      </a:spcAft>
      <a:defRPr kern="1200">
        <a:solidFill>
          <a:schemeClr val="tx1"/>
        </a:solidFill>
        <a:latin typeface="Arial" panose="020B0604020202020204" pitchFamily="34" charset="0"/>
        <a:ea typeface="+mn-ea"/>
        <a:cs typeface="+mn-cs"/>
      </a:defRPr>
    </a:lvl2pPr>
    <a:lvl3pPr marL="891540" indent="-147320" algn="l" rtl="0" fontAlgn="base">
      <a:spcBef>
        <a:spcPct val="0"/>
      </a:spcBef>
      <a:spcAft>
        <a:spcPct val="0"/>
      </a:spcAft>
      <a:defRPr kern="1200">
        <a:solidFill>
          <a:schemeClr val="tx1"/>
        </a:solidFill>
        <a:latin typeface="Arial" panose="020B0604020202020204" pitchFamily="34" charset="0"/>
        <a:ea typeface="+mn-ea"/>
        <a:cs typeface="+mn-cs"/>
      </a:defRPr>
    </a:lvl3pPr>
    <a:lvl4pPr marL="1337310" indent="-222250" algn="l" rtl="0" fontAlgn="base">
      <a:spcBef>
        <a:spcPct val="0"/>
      </a:spcBef>
      <a:spcAft>
        <a:spcPct val="0"/>
      </a:spcAft>
      <a:defRPr kern="1200">
        <a:solidFill>
          <a:schemeClr val="tx1"/>
        </a:solidFill>
        <a:latin typeface="Arial" panose="020B0604020202020204" pitchFamily="34" charset="0"/>
        <a:ea typeface="+mn-ea"/>
        <a:cs typeface="+mn-cs"/>
      </a:defRPr>
    </a:lvl4pPr>
    <a:lvl5pPr marL="1784350" indent="-297180" algn="l" rtl="0" fontAlgn="base">
      <a:spcBef>
        <a:spcPct val="0"/>
      </a:spcBef>
      <a:spcAft>
        <a:spcPct val="0"/>
      </a:spcAft>
      <a:defRPr kern="1200">
        <a:solidFill>
          <a:schemeClr val="tx1"/>
        </a:solidFill>
        <a:latin typeface="Arial" panose="020B0604020202020204" pitchFamily="34" charset="0"/>
        <a:ea typeface="+mn-ea"/>
        <a:cs typeface="+mn-cs"/>
      </a:defRPr>
    </a:lvl5pPr>
    <a:lvl6pPr marL="1860550" algn="l" defTabSz="744220" rtl="0" eaLnBrk="1" latinLnBrk="0" hangingPunct="1">
      <a:defRPr kern="1200">
        <a:solidFill>
          <a:schemeClr val="tx1"/>
        </a:solidFill>
        <a:latin typeface="Arial" panose="020B0604020202020204" pitchFamily="34" charset="0"/>
        <a:ea typeface="+mn-ea"/>
        <a:cs typeface="+mn-cs"/>
      </a:defRPr>
    </a:lvl6pPr>
    <a:lvl7pPr marL="2232660" algn="l" defTabSz="744220" rtl="0" eaLnBrk="1" latinLnBrk="0" hangingPunct="1">
      <a:defRPr kern="1200">
        <a:solidFill>
          <a:schemeClr val="tx1"/>
        </a:solidFill>
        <a:latin typeface="Arial" panose="020B0604020202020204" pitchFamily="34" charset="0"/>
        <a:ea typeface="+mn-ea"/>
        <a:cs typeface="+mn-cs"/>
      </a:defRPr>
    </a:lvl7pPr>
    <a:lvl8pPr marL="2604770" algn="l" defTabSz="744220" rtl="0" eaLnBrk="1" latinLnBrk="0" hangingPunct="1">
      <a:defRPr kern="1200">
        <a:solidFill>
          <a:schemeClr val="tx1"/>
        </a:solidFill>
        <a:latin typeface="Arial" panose="020B0604020202020204" pitchFamily="34" charset="0"/>
        <a:ea typeface="+mn-ea"/>
        <a:cs typeface="+mn-cs"/>
      </a:defRPr>
    </a:lvl8pPr>
    <a:lvl9pPr marL="2976880" algn="l" defTabSz="74422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50">
          <p15:clr>
            <a:srgbClr val="A4A3A4"/>
          </p15:clr>
        </p15:guide>
        <p15:guide id="2" pos="2880">
          <p15:clr>
            <a:srgbClr val="A4A3A4"/>
          </p15:clr>
        </p15:guide>
      </p15:sldGuideLst>
    </p:ext>
    <p:ext uri="{2D200454-40CA-4A62-9FC3-DE9A4176ACB9}">
      <p15:notesGuideLst xmlns:p15="http://schemas.microsoft.com/office/powerpoint/2012/main">
        <p15:guide id="1" orient="horz" pos="2866">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47" autoAdjust="0"/>
    <p:restoredTop sz="87919" autoAdjust="0"/>
  </p:normalViewPr>
  <p:slideViewPr>
    <p:cSldViewPr>
      <p:cViewPr varScale="1">
        <p:scale>
          <a:sx n="72" d="100"/>
          <a:sy n="72" d="100"/>
        </p:scale>
        <p:origin x="1670" y="67"/>
      </p:cViewPr>
      <p:guideLst>
        <p:guide orient="horz" pos="2150"/>
        <p:guide pos="2880"/>
      </p:guideLst>
    </p:cSldViewPr>
  </p:slideViewPr>
  <p:outlineViewPr>
    <p:cViewPr>
      <p:scale>
        <a:sx n="33" d="100"/>
        <a:sy n="33" d="100"/>
      </p:scale>
      <p:origin x="0" y="355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0" d="100"/>
          <a:sy n="90" d="100"/>
        </p:scale>
        <p:origin x="-1740" y="-102"/>
      </p:cViewPr>
      <p:guideLst>
        <p:guide orient="horz" pos="2866"/>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5343BF3-0D79-41DC-B39D-22321A0CF5A3}" type="datetimeFigureOut">
              <a:rPr lang="en-US"/>
              <a:t>9/22/2022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1A9FB9E-5253-41A6-89BA-4F518CAAF0ED}" type="slidenum">
              <a:rPr lang="en-US"/>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154D8AF-2432-4347-A7E8-B4057BFD8432}" type="datetimeFigureOut">
              <a:rPr lang="en-US"/>
              <a:t>9/22/2022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8424A29-354B-4C4F-B2E5-806A28DE0AA7}" type="slidenum">
              <a:rPr lang="en-US"/>
              <a:t>‹#›</a:t>
            </a:fld>
            <a:endParaRPr lang="en-US" dirty="0"/>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100" kern="1200">
        <a:solidFill>
          <a:schemeClr val="tx1"/>
        </a:solidFill>
        <a:latin typeface="+mn-lt"/>
        <a:ea typeface="+mn-ea"/>
        <a:cs typeface="+mn-cs"/>
      </a:defRPr>
    </a:lvl1pPr>
    <a:lvl2pPr marL="444500" algn="l" rtl="0" eaLnBrk="0" fontAlgn="base" hangingPunct="0">
      <a:spcBef>
        <a:spcPct val="30000"/>
      </a:spcBef>
      <a:spcAft>
        <a:spcPct val="0"/>
      </a:spcAft>
      <a:defRPr sz="1100" kern="1200">
        <a:solidFill>
          <a:schemeClr val="tx1"/>
        </a:solidFill>
        <a:latin typeface="+mn-lt"/>
        <a:ea typeface="+mn-ea"/>
        <a:cs typeface="+mn-cs"/>
      </a:defRPr>
    </a:lvl2pPr>
    <a:lvl3pPr marL="891540" algn="l" rtl="0" eaLnBrk="0" fontAlgn="base" hangingPunct="0">
      <a:spcBef>
        <a:spcPct val="30000"/>
      </a:spcBef>
      <a:spcAft>
        <a:spcPct val="0"/>
      </a:spcAft>
      <a:defRPr sz="1100" kern="1200">
        <a:solidFill>
          <a:schemeClr val="tx1"/>
        </a:solidFill>
        <a:latin typeface="+mn-lt"/>
        <a:ea typeface="+mn-ea"/>
        <a:cs typeface="+mn-cs"/>
      </a:defRPr>
    </a:lvl3pPr>
    <a:lvl4pPr marL="1337310" algn="l" rtl="0" eaLnBrk="0" fontAlgn="base" hangingPunct="0">
      <a:spcBef>
        <a:spcPct val="30000"/>
      </a:spcBef>
      <a:spcAft>
        <a:spcPct val="0"/>
      </a:spcAft>
      <a:defRPr sz="1100" kern="1200">
        <a:solidFill>
          <a:schemeClr val="tx1"/>
        </a:solidFill>
        <a:latin typeface="+mn-lt"/>
        <a:ea typeface="+mn-ea"/>
        <a:cs typeface="+mn-cs"/>
      </a:defRPr>
    </a:lvl4pPr>
    <a:lvl5pPr marL="1784350" algn="l" rtl="0" eaLnBrk="0" fontAlgn="base" hangingPunct="0">
      <a:spcBef>
        <a:spcPct val="30000"/>
      </a:spcBef>
      <a:spcAft>
        <a:spcPct val="0"/>
      </a:spcAft>
      <a:defRPr sz="1100" kern="1200">
        <a:solidFill>
          <a:schemeClr val="tx1"/>
        </a:solidFill>
        <a:latin typeface="+mn-lt"/>
        <a:ea typeface="+mn-ea"/>
        <a:cs typeface="+mn-cs"/>
      </a:defRPr>
    </a:lvl5pPr>
    <a:lvl6pPr marL="2232025" algn="l" defTabSz="892810" rtl="0" eaLnBrk="1" latinLnBrk="0" hangingPunct="1">
      <a:defRPr sz="1100" kern="1200">
        <a:solidFill>
          <a:schemeClr val="tx1"/>
        </a:solidFill>
        <a:latin typeface="+mn-lt"/>
        <a:ea typeface="+mn-ea"/>
        <a:cs typeface="+mn-cs"/>
      </a:defRPr>
    </a:lvl6pPr>
    <a:lvl7pPr marL="2677795" algn="l" defTabSz="892810" rtl="0" eaLnBrk="1" latinLnBrk="0" hangingPunct="1">
      <a:defRPr sz="1100" kern="1200">
        <a:solidFill>
          <a:schemeClr val="tx1"/>
        </a:solidFill>
        <a:latin typeface="+mn-lt"/>
        <a:ea typeface="+mn-ea"/>
        <a:cs typeface="+mn-cs"/>
      </a:defRPr>
    </a:lvl7pPr>
    <a:lvl8pPr marL="3124200" algn="l" defTabSz="892810" rtl="0" eaLnBrk="1" latinLnBrk="0" hangingPunct="1">
      <a:defRPr sz="1100" kern="1200">
        <a:solidFill>
          <a:schemeClr val="tx1"/>
        </a:solidFill>
        <a:latin typeface="+mn-lt"/>
        <a:ea typeface="+mn-ea"/>
        <a:cs typeface="+mn-cs"/>
      </a:defRPr>
    </a:lvl8pPr>
    <a:lvl9pPr marL="3570605" algn="l" defTabSz="89281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A8424A29-354B-4C4F-B2E5-806A28DE0AA7}" type="slidenum">
              <a:rPr lang="en-US" smtClean="0"/>
              <a:t>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A8424A29-354B-4C4F-B2E5-806A28DE0AA7}" type="slidenum">
              <a:rPr lang="en-US" smtClean="0"/>
              <a:t>25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3"/>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grpSp>
        <p:nvGrpSpPr>
          <p:cNvPr id="2" name="Group 1"/>
          <p:cNvGrpSpPr/>
          <p:nvPr/>
        </p:nvGrpSpPr>
        <p:grpSpPr>
          <a:xfrm>
            <a:off x="-3764"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pPr>
              <a:defRPr/>
            </a:pPr>
            <a:fld id="{1CA650A5-DBB6-409D-B6DF-CE4EF41FF74C}" type="datetime1">
              <a:rPr lang="en-US" smtClean="0"/>
              <a:t>9/22/2022</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pPr>
              <a:defRPr/>
            </a:pPr>
            <a:r>
              <a:rPr lang="en-US" dirty="0"/>
              <a:t>KKWIEER Computer Department                                                            CLOUD PRINTING                                      </a:t>
            </a:r>
          </a:p>
        </p:txBody>
      </p:sp>
      <p:sp>
        <p:nvSpPr>
          <p:cNvPr id="27" name="Slide Number Placeholder 26"/>
          <p:cNvSpPr>
            <a:spLocks noGrp="1"/>
          </p:cNvSpPr>
          <p:nvPr>
            <p:ph type="sldNum" sz="quarter" idx="12"/>
          </p:nvPr>
        </p:nvSpPr>
        <p:spPr/>
        <p:txBody>
          <a:bodyPr/>
          <a:lstStyle>
            <a:lvl1pPr>
              <a:defRPr>
                <a:solidFill>
                  <a:srgbClr val="FFFFFF"/>
                </a:solidFill>
              </a:defRPr>
            </a:lvl1pPr>
          </a:lstStyle>
          <a:p>
            <a:pPr>
              <a:defRPr/>
            </a:pPr>
            <a:fld id="{6785BBB4-E9C5-4D2C-88F8-ACDBDE8FA84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31"/>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8079E616-9851-426B-9E3A-EBFE4B521108}" type="datetime1">
              <a:rPr lang="en-US" smtClean="0"/>
              <a:t>9/22/2022</a:t>
            </a:fld>
            <a:endParaRPr lang="en-US" dirty="0"/>
          </a:p>
        </p:txBody>
      </p:sp>
      <p:sp>
        <p:nvSpPr>
          <p:cNvPr id="5" name="Footer Placeholder 4"/>
          <p:cNvSpPr>
            <a:spLocks noGrp="1"/>
          </p:cNvSpPr>
          <p:nvPr>
            <p:ph type="ftr" sz="quarter" idx="11"/>
          </p:nvPr>
        </p:nvSpPr>
        <p:spPr/>
        <p:txBody>
          <a:bodyPr/>
          <a:lstStyle/>
          <a:p>
            <a:pPr>
              <a:defRPr/>
            </a:pPr>
            <a:r>
              <a:rPr lang="en-US" dirty="0"/>
              <a:t>KKWIEER Computer Department                                                            CLOUD PRINTING                                      </a:t>
            </a:r>
          </a:p>
        </p:txBody>
      </p:sp>
      <p:sp>
        <p:nvSpPr>
          <p:cNvPr id="6" name="Slide Number Placeholder 5"/>
          <p:cNvSpPr>
            <a:spLocks noGrp="1"/>
          </p:cNvSpPr>
          <p:nvPr>
            <p:ph type="sldNum" sz="quarter" idx="12"/>
          </p:nvPr>
        </p:nvSpPr>
        <p:spPr/>
        <p:txBody>
          <a:bodyPr/>
          <a:lstStyle/>
          <a:p>
            <a:pPr>
              <a:defRPr/>
            </a:pPr>
            <a:fld id="{547EC425-0E07-44F0-9246-007013BA756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2"/>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0B69B741-F7EF-4B08-A2A9-66DE0E22CB04}" type="datetime1">
              <a:rPr lang="en-US" smtClean="0"/>
              <a:t>9/22/2022</a:t>
            </a:fld>
            <a:endParaRPr lang="en-US" dirty="0"/>
          </a:p>
        </p:txBody>
      </p:sp>
      <p:sp>
        <p:nvSpPr>
          <p:cNvPr id="5" name="Footer Placeholder 4"/>
          <p:cNvSpPr>
            <a:spLocks noGrp="1"/>
          </p:cNvSpPr>
          <p:nvPr>
            <p:ph type="ftr" sz="quarter" idx="11"/>
          </p:nvPr>
        </p:nvSpPr>
        <p:spPr/>
        <p:txBody>
          <a:bodyPr/>
          <a:lstStyle/>
          <a:p>
            <a:pPr>
              <a:defRPr/>
            </a:pPr>
            <a:r>
              <a:rPr lang="en-US" dirty="0"/>
              <a:t>KKWIEER Computer Department                                                            CLOUD PRINTING                                      </a:t>
            </a:r>
          </a:p>
        </p:txBody>
      </p:sp>
      <p:sp>
        <p:nvSpPr>
          <p:cNvPr id="6" name="Slide Number Placeholder 5"/>
          <p:cNvSpPr>
            <a:spLocks noGrp="1"/>
          </p:cNvSpPr>
          <p:nvPr>
            <p:ph type="sldNum" sz="quarter" idx="12"/>
          </p:nvPr>
        </p:nvSpPr>
        <p:spPr/>
        <p:txBody>
          <a:bodyPr/>
          <a:lstStyle/>
          <a:p>
            <a:pPr>
              <a:defRPr/>
            </a:pPr>
            <a:fld id="{39B9848C-BDB1-42A6-9171-35866A0AF817}"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9209B64B-D98C-4AEA-9816-2505D36CA9FF}" type="datetime1">
              <a:rPr lang="en-US" smtClean="0"/>
              <a:t>9/22/2022</a:t>
            </a:fld>
            <a:endParaRPr lang="en-US" dirty="0"/>
          </a:p>
        </p:txBody>
      </p:sp>
      <p:sp>
        <p:nvSpPr>
          <p:cNvPr id="5" name="Footer Placeholder 4"/>
          <p:cNvSpPr>
            <a:spLocks noGrp="1"/>
          </p:cNvSpPr>
          <p:nvPr>
            <p:ph type="ftr" sz="quarter" idx="11"/>
          </p:nvPr>
        </p:nvSpPr>
        <p:spPr/>
        <p:txBody>
          <a:bodyPr/>
          <a:lstStyle/>
          <a:p>
            <a:pPr>
              <a:defRPr/>
            </a:pPr>
            <a:r>
              <a:rPr lang="en-US" dirty="0"/>
              <a:t>KKWIEER Computer Department                                                            CLOUD PRINTING                                      </a:t>
            </a:r>
          </a:p>
        </p:txBody>
      </p:sp>
      <p:sp>
        <p:nvSpPr>
          <p:cNvPr id="6" name="Slide Number Placeholder 5"/>
          <p:cNvSpPr>
            <a:spLocks noGrp="1"/>
          </p:cNvSpPr>
          <p:nvPr>
            <p:ph type="sldNum" sz="quarter" idx="12"/>
          </p:nvPr>
        </p:nvSpPr>
        <p:spPr/>
        <p:txBody>
          <a:bodyPr/>
          <a:lstStyle/>
          <a:p>
            <a:pPr>
              <a:defRPr/>
            </a:pPr>
            <a:fld id="{75291E5B-1410-4DA5-82EB-407809CDC94F}" type="slidenum">
              <a:rPr lang="en-US" smtClean="0"/>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fld id="{A4ADAE53-4BD4-46C8-AB61-54F571F2BA6D}" type="datetime1">
              <a:rPr lang="en-US" smtClean="0"/>
              <a:t>9/22/2022</a:t>
            </a:fld>
            <a:endParaRPr lang="en-US" dirty="0"/>
          </a:p>
        </p:txBody>
      </p:sp>
      <p:sp>
        <p:nvSpPr>
          <p:cNvPr id="5" name="Footer Placeholder 4"/>
          <p:cNvSpPr>
            <a:spLocks noGrp="1"/>
          </p:cNvSpPr>
          <p:nvPr>
            <p:ph type="ftr" sz="quarter" idx="11"/>
          </p:nvPr>
        </p:nvSpPr>
        <p:spPr/>
        <p:txBody>
          <a:bodyPr/>
          <a:lstStyle/>
          <a:p>
            <a:pPr>
              <a:defRPr/>
            </a:pPr>
            <a:r>
              <a:rPr lang="en-US" dirty="0"/>
              <a:t>KKWIEER Computer Department                                                            CLOUD PRINTING                                      </a:t>
            </a:r>
          </a:p>
        </p:txBody>
      </p:sp>
      <p:sp>
        <p:nvSpPr>
          <p:cNvPr id="6" name="Slide Number Placeholder 5"/>
          <p:cNvSpPr>
            <a:spLocks noGrp="1"/>
          </p:cNvSpPr>
          <p:nvPr>
            <p:ph type="sldNum" sz="quarter" idx="12"/>
          </p:nvPr>
        </p:nvSpPr>
        <p:spPr/>
        <p:txBody>
          <a:bodyPr/>
          <a:lstStyle/>
          <a:p>
            <a:pPr>
              <a:defRPr/>
            </a:pPr>
            <a:fld id="{9063F2BE-B901-438F-A847-85C3098AFBAA}" type="slidenum">
              <a:rPr lang="en-US" smtClean="0"/>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30"/>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30"/>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EAFAF51C-C662-4B71-9FFF-C62445B5E60C}" type="datetime1">
              <a:rPr lang="en-US" smtClean="0"/>
              <a:t>9/22/2022</a:t>
            </a:fld>
            <a:endParaRPr lang="en-US" dirty="0"/>
          </a:p>
        </p:txBody>
      </p:sp>
      <p:sp>
        <p:nvSpPr>
          <p:cNvPr id="6" name="Footer Placeholder 5"/>
          <p:cNvSpPr>
            <a:spLocks noGrp="1"/>
          </p:cNvSpPr>
          <p:nvPr>
            <p:ph type="ftr" sz="quarter" idx="11"/>
          </p:nvPr>
        </p:nvSpPr>
        <p:spPr/>
        <p:txBody>
          <a:bodyPr/>
          <a:lstStyle/>
          <a:p>
            <a:pPr>
              <a:defRPr/>
            </a:pPr>
            <a:r>
              <a:rPr lang="en-US" dirty="0"/>
              <a:t>KKWIEER Computer Department                                                            CLOUD PRINTING                                      </a:t>
            </a:r>
          </a:p>
        </p:txBody>
      </p:sp>
      <p:sp>
        <p:nvSpPr>
          <p:cNvPr id="7" name="Slide Number Placeholder 6"/>
          <p:cNvSpPr>
            <a:spLocks noGrp="1"/>
          </p:cNvSpPr>
          <p:nvPr>
            <p:ph type="sldNum" sz="quarter" idx="12"/>
          </p:nvPr>
        </p:nvSpPr>
        <p:spPr/>
        <p:txBody>
          <a:bodyPr/>
          <a:lstStyle/>
          <a:p>
            <a:pPr>
              <a:defRPr/>
            </a:pPr>
            <a:fld id="{4C43C5BA-3F4D-40F8-B229-03CCD4FEC422}" type="slidenum">
              <a:rPr lang="en-US" smtClean="0"/>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1"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7"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1" y="1444296"/>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444296"/>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fld id="{BA9C3B05-B449-4FAB-9754-8C2E421D5797}" type="datetime1">
              <a:rPr lang="en-US" smtClean="0"/>
              <a:t>9/22/2022</a:t>
            </a:fld>
            <a:endParaRPr lang="en-US" dirty="0"/>
          </a:p>
        </p:txBody>
      </p:sp>
      <p:sp>
        <p:nvSpPr>
          <p:cNvPr id="8" name="Footer Placeholder 7"/>
          <p:cNvSpPr>
            <a:spLocks noGrp="1"/>
          </p:cNvSpPr>
          <p:nvPr>
            <p:ph type="ftr" sz="quarter" idx="11"/>
          </p:nvPr>
        </p:nvSpPr>
        <p:spPr/>
        <p:txBody>
          <a:bodyPr/>
          <a:lstStyle/>
          <a:p>
            <a:pPr>
              <a:defRPr/>
            </a:pPr>
            <a:r>
              <a:rPr lang="en-US" dirty="0"/>
              <a:t>KKWIEER Computer Department                                                            CLOUD PRINTING                                      </a:t>
            </a:r>
          </a:p>
        </p:txBody>
      </p:sp>
      <p:sp>
        <p:nvSpPr>
          <p:cNvPr id="9" name="Slide Number Placeholder 8"/>
          <p:cNvSpPr>
            <a:spLocks noGrp="1"/>
          </p:cNvSpPr>
          <p:nvPr>
            <p:ph type="sldNum" sz="quarter" idx="12"/>
          </p:nvPr>
        </p:nvSpPr>
        <p:spPr/>
        <p:txBody>
          <a:bodyPr/>
          <a:lstStyle/>
          <a:p>
            <a:pPr>
              <a:defRPr/>
            </a:pPr>
            <a:fld id="{07F12F2B-2277-4227-9B85-875A689C016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FC0B299E-15BB-4D81-BC8E-E0E66E70BDDD}" type="datetime1">
              <a:rPr lang="en-US" smtClean="0"/>
              <a:t>9/22/2022</a:t>
            </a:fld>
            <a:endParaRPr lang="en-US" dirty="0"/>
          </a:p>
        </p:txBody>
      </p:sp>
      <p:sp>
        <p:nvSpPr>
          <p:cNvPr id="4" name="Footer Placeholder 3"/>
          <p:cNvSpPr>
            <a:spLocks noGrp="1"/>
          </p:cNvSpPr>
          <p:nvPr>
            <p:ph type="ftr" sz="quarter" idx="11"/>
          </p:nvPr>
        </p:nvSpPr>
        <p:spPr/>
        <p:txBody>
          <a:bodyPr/>
          <a:lstStyle/>
          <a:p>
            <a:pPr>
              <a:defRPr/>
            </a:pPr>
            <a:r>
              <a:rPr lang="en-US" dirty="0"/>
              <a:t>KKWIEER Computer Department                                                            CLOUD PRINTING                                      </a:t>
            </a:r>
          </a:p>
        </p:txBody>
      </p:sp>
      <p:sp>
        <p:nvSpPr>
          <p:cNvPr id="5" name="Slide Number Placeholder 4"/>
          <p:cNvSpPr>
            <a:spLocks noGrp="1"/>
          </p:cNvSpPr>
          <p:nvPr>
            <p:ph type="sldNum" sz="quarter" idx="12"/>
          </p:nvPr>
        </p:nvSpPr>
        <p:spPr/>
        <p:txBody>
          <a:bodyPr/>
          <a:lstStyle/>
          <a:p>
            <a:pPr>
              <a:defRPr/>
            </a:pPr>
            <a:fld id="{F65EDAE5-1481-444B-AB55-045171EE3CA9}" type="slidenum">
              <a:rPr lang="en-US" smtClean="0"/>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8FA5EAB-2930-47F7-84D4-52C02F751F07}" type="datetime1">
              <a:rPr lang="en-US" smtClean="0"/>
              <a:t>9/22/2022</a:t>
            </a:fld>
            <a:endParaRPr lang="en-US" dirty="0"/>
          </a:p>
        </p:txBody>
      </p:sp>
      <p:sp>
        <p:nvSpPr>
          <p:cNvPr id="3" name="Footer Placeholder 2"/>
          <p:cNvSpPr>
            <a:spLocks noGrp="1"/>
          </p:cNvSpPr>
          <p:nvPr>
            <p:ph type="ftr" sz="quarter" idx="11"/>
          </p:nvPr>
        </p:nvSpPr>
        <p:spPr/>
        <p:txBody>
          <a:bodyPr/>
          <a:lstStyle/>
          <a:p>
            <a:pPr>
              <a:defRPr/>
            </a:pPr>
            <a:r>
              <a:rPr lang="en-US" dirty="0"/>
              <a:t>KKWIEER Computer Department                                                            CLOUD PRINTING                                      </a:t>
            </a:r>
          </a:p>
        </p:txBody>
      </p:sp>
      <p:sp>
        <p:nvSpPr>
          <p:cNvPr id="4" name="Slide Number Placeholder 3"/>
          <p:cNvSpPr>
            <a:spLocks noGrp="1"/>
          </p:cNvSpPr>
          <p:nvPr>
            <p:ph type="sldNum" sz="quarter" idx="12"/>
          </p:nvPr>
        </p:nvSpPr>
        <p:spPr/>
        <p:txBody>
          <a:bodyPr/>
          <a:lstStyle/>
          <a:p>
            <a:pPr>
              <a:defRPr/>
            </a:pPr>
            <a:fld id="{475A3313-AE67-4DD1-8B9F-F875DE4FEAE1}"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fld id="{8ECBD6AB-F216-400E-96E7-62773AF5E587}" type="datetime1">
              <a:rPr lang="en-US" smtClean="0"/>
              <a:t>9/22/2022</a:t>
            </a:fld>
            <a:endParaRPr lang="en-US" dirty="0"/>
          </a:p>
        </p:txBody>
      </p:sp>
      <p:sp>
        <p:nvSpPr>
          <p:cNvPr id="6" name="Footer Placeholder 5"/>
          <p:cNvSpPr>
            <a:spLocks noGrp="1"/>
          </p:cNvSpPr>
          <p:nvPr>
            <p:ph type="ftr" sz="quarter" idx="11"/>
          </p:nvPr>
        </p:nvSpPr>
        <p:spPr/>
        <p:txBody>
          <a:bodyPr/>
          <a:lstStyle/>
          <a:p>
            <a:pPr>
              <a:defRPr/>
            </a:pPr>
            <a:r>
              <a:rPr lang="en-US" dirty="0"/>
              <a:t>KKWIEER Computer Department                                                            CLOUD PRINTING                                      </a:t>
            </a:r>
          </a:p>
        </p:txBody>
      </p:sp>
      <p:sp>
        <p:nvSpPr>
          <p:cNvPr id="7" name="Slide Number Placeholder 6"/>
          <p:cNvSpPr>
            <a:spLocks noGrp="1"/>
          </p:cNvSpPr>
          <p:nvPr>
            <p:ph type="sldNum" sz="quarter" idx="12"/>
          </p:nvPr>
        </p:nvSpPr>
        <p:spPr/>
        <p:txBody>
          <a:bodyPr/>
          <a:lstStyle/>
          <a:p>
            <a:pPr>
              <a:defRPr/>
            </a:pPr>
            <a:fld id="{40C1C3DF-68A1-43CD-8F3A-56263FA3D50A}"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lstStyle>
          <a:p>
            <a:pPr>
              <a:defRPr/>
            </a:pPr>
            <a:fld id="{D000D0E2-2E44-4FDA-B3BC-11D32737EDC5}" type="datetime1">
              <a:rPr lang="en-US" smtClean="0"/>
              <a:t>9/22/2022</a:t>
            </a:fld>
            <a:endParaRPr lang="en-US" dirty="0"/>
          </a:p>
        </p:txBody>
      </p:sp>
      <p:sp>
        <p:nvSpPr>
          <p:cNvPr id="6" name="Footer Placeholder 5"/>
          <p:cNvSpPr>
            <a:spLocks noGrp="1"/>
          </p:cNvSpPr>
          <p:nvPr>
            <p:ph type="ftr" sz="quarter" idx="11"/>
          </p:nvPr>
        </p:nvSpPr>
        <p:spPr>
          <a:xfrm>
            <a:off x="4380073" y="6407946"/>
            <a:ext cx="2350681" cy="365125"/>
          </a:xfrm>
        </p:spPr>
        <p:txBody>
          <a:bodyPr/>
          <a:lstStyle>
            <a:lvl1pPr>
              <a:defRPr>
                <a:solidFill>
                  <a:schemeClr val="tx1"/>
                </a:solidFill>
              </a:defRPr>
            </a:lvl1pPr>
          </a:lstStyle>
          <a:p>
            <a:pPr>
              <a:defRPr/>
            </a:pPr>
            <a:r>
              <a:rPr lang="en-US" dirty="0"/>
              <a:t>KKWIEER Computer Department                                                            CLOUD PRINTING                                      </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pPr>
              <a:defRPr/>
            </a:pPr>
            <a:fld id="{7C19EBA3-ADCD-4F48-A747-C80BF7CE8804}" type="slidenum">
              <a:rPr lang="en-US" smtClean="0"/>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t>Click to edit Master title style</a:t>
            </a:r>
          </a:p>
        </p:txBody>
      </p:sp>
      <p:sp>
        <p:nvSpPr>
          <p:cNvPr id="8" name="Freeform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6"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6"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30"/>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pPr>
              <a:defRPr/>
            </a:pPr>
            <a:fld id="{E11F1E12-7752-405C-8E91-E76C3F1FFAAA}" type="datetime1">
              <a:rPr lang="en-US" smtClean="0"/>
              <a:t>9/22/2022</a:t>
            </a:fld>
            <a:endParaRPr lang="en-US" dirty="0"/>
          </a:p>
        </p:txBody>
      </p:sp>
      <p:sp>
        <p:nvSpPr>
          <p:cNvPr id="22" name="Footer Placeholder 21"/>
          <p:cNvSpPr>
            <a:spLocks noGrp="1"/>
          </p:cNvSpPr>
          <p:nvPr>
            <p:ph type="ftr" sz="quarter" idx="3"/>
          </p:nvPr>
        </p:nvSpPr>
        <p:spPr>
          <a:xfrm>
            <a:off x="4380073" y="6407946"/>
            <a:ext cx="2350681" cy="365125"/>
          </a:xfrm>
          <a:prstGeom prst="rect">
            <a:avLst/>
          </a:prstGeom>
        </p:spPr>
        <p:txBody>
          <a:bodyPr vert="horz" anchor="b"/>
          <a:lstStyle>
            <a:lvl1pPr algn="r" eaLnBrk="1" latinLnBrk="0" hangingPunct="1">
              <a:defRPr kumimoji="0" sz="1000">
                <a:solidFill>
                  <a:schemeClr val="tx1"/>
                </a:solidFill>
              </a:defRPr>
            </a:lvl1pPr>
          </a:lstStyle>
          <a:p>
            <a:pPr>
              <a:defRPr/>
            </a:pPr>
            <a:r>
              <a:rPr lang="en-US" dirty="0"/>
              <a:t>KKWIEER Computer Department                                                            CLOUD PRINTING                                      </a:t>
            </a:r>
          </a:p>
        </p:txBody>
      </p:sp>
      <p:sp>
        <p:nvSpPr>
          <p:cNvPr id="18" name="Slide Number Placeholder 17"/>
          <p:cNvSpPr>
            <a:spLocks noGrp="1"/>
          </p:cNvSpPr>
          <p:nvPr>
            <p:ph type="sldNum" sz="quarter" idx="4"/>
          </p:nvPr>
        </p:nvSpPr>
        <p:spPr>
          <a:xfrm>
            <a:off x="8647272" y="6407946"/>
            <a:ext cx="365760" cy="365125"/>
          </a:xfrm>
          <a:prstGeom prst="rect">
            <a:avLst/>
          </a:prstGeom>
        </p:spPr>
        <p:txBody>
          <a:bodyPr vert="horz" anchor="b"/>
          <a:lstStyle>
            <a:lvl1pPr algn="r" eaLnBrk="1" latinLnBrk="0" hangingPunct="1">
              <a:defRPr kumimoji="0" sz="1000" b="0">
                <a:solidFill>
                  <a:schemeClr val="tx1"/>
                </a:solidFill>
              </a:defRPr>
            </a:lvl1pPr>
          </a:lstStyle>
          <a:p>
            <a:pPr>
              <a:defRPr/>
            </a:pPr>
            <a:fld id="{2C0C9BDB-D748-4653-ADFB-C4817AACC45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12"/>
          <p:cNvSpPr>
            <a:spLocks noChangeArrowheads="1"/>
          </p:cNvSpPr>
          <p:nvPr/>
        </p:nvSpPr>
        <p:spPr bwMode="auto">
          <a:xfrm>
            <a:off x="304800" y="202723"/>
            <a:ext cx="85344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tabLst>
                <a:tab pos="3324225" algn="l"/>
              </a:tabLst>
            </a:pPr>
            <a:r>
              <a:rPr lang="en-US" altLang="en-US" sz="2400" b="1" dirty="0">
                <a:latin typeface="Times New Roman" panose="02020603050405020304" pitchFamily="18" charset="0"/>
                <a:cs typeface="Times New Roman" panose="02020603050405020304" pitchFamily="18" charset="0"/>
              </a:rPr>
              <a:t>      A</a:t>
            </a:r>
          </a:p>
          <a:p>
            <a:pPr algn="ctr" eaLnBrk="0" hangingPunct="0">
              <a:tabLst>
                <a:tab pos="3324225" algn="l"/>
              </a:tabLst>
            </a:pPr>
            <a:r>
              <a:rPr lang="en-US" altLang="en-US" sz="2400" b="1" i="1"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Presentation On</a:t>
            </a:r>
          </a:p>
          <a:p>
            <a:pPr algn="ctr" eaLnBrk="0" hangingPunct="0">
              <a:tabLst>
                <a:tab pos="3324225" algn="l"/>
              </a:tabLst>
            </a:pPr>
            <a:endParaRPr lang="en-US" altLang="en-US" sz="2400" b="1" i="1" dirty="0">
              <a:latin typeface="Times New Roman" panose="02020603050405020304" pitchFamily="18" charset="0"/>
              <a:cs typeface="Times New Roman" panose="02020603050405020304" pitchFamily="18" charset="0"/>
            </a:endParaRPr>
          </a:p>
          <a:p>
            <a:pPr algn="ctr" eaLnBrk="0" hangingPunct="0">
              <a:tabLst>
                <a:tab pos="3324225" algn="l"/>
              </a:tabLst>
            </a:pPr>
            <a:r>
              <a:rPr lang="en-US" altLang="en-US" sz="3200" b="1" dirty="0">
                <a:solidFill>
                  <a:srgbClr val="0000FF"/>
                </a:solidFill>
                <a:latin typeface="Times New Roman" panose="02020603050405020304" pitchFamily="18" charset="0"/>
                <a:cs typeface="Times New Roman" panose="02020603050405020304" pitchFamily="18" charset="0"/>
              </a:rPr>
              <a:t>          “Library Management System”  </a:t>
            </a:r>
          </a:p>
        </p:txBody>
      </p:sp>
      <p:sp>
        <p:nvSpPr>
          <p:cNvPr id="9222" name="Rectangle 14"/>
          <p:cNvSpPr>
            <a:spLocks noChangeArrowheads="1"/>
          </p:cNvSpPr>
          <p:nvPr/>
        </p:nvSpPr>
        <p:spPr bwMode="auto">
          <a:xfrm>
            <a:off x="1600200" y="2789555"/>
            <a:ext cx="8001001"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tabLst>
                <a:tab pos="3324225" algn="l"/>
              </a:tabLst>
            </a:pPr>
            <a:r>
              <a:rPr lang="en-US" altLang="en-US" sz="2800" b="1" dirty="0">
                <a:solidFill>
                  <a:srgbClr val="FF0000"/>
                </a:solidFill>
                <a:latin typeface="Times New Roman" panose="02020603050405020304" pitchFamily="18" charset="0"/>
                <a:cs typeface="Times New Roman" panose="02020603050405020304" pitchFamily="18" charset="0"/>
              </a:rPr>
              <a:t>Presented by:                      </a:t>
            </a:r>
            <a:r>
              <a:rPr lang="en-US" altLang="en-US" sz="2800" b="1" dirty="0" err="1">
                <a:solidFill>
                  <a:srgbClr val="FF0000"/>
                </a:solidFill>
                <a:latin typeface="Times New Roman" panose="02020603050405020304" pitchFamily="18" charset="0"/>
                <a:cs typeface="Times New Roman" panose="02020603050405020304" pitchFamily="18" charset="0"/>
              </a:rPr>
              <a:t>Enroll.No</a:t>
            </a:r>
            <a:r>
              <a:rPr lang="en-US" altLang="en-US" sz="2800" b="1" dirty="0">
                <a:solidFill>
                  <a:srgbClr val="FF0000"/>
                </a:solidFill>
                <a:latin typeface="Times New Roman" panose="02020603050405020304" pitchFamily="18" charset="0"/>
                <a:cs typeface="Times New Roman" panose="02020603050405020304" pitchFamily="18" charset="0"/>
              </a:rPr>
              <a:t>:</a:t>
            </a:r>
          </a:p>
          <a:p>
            <a:pPr eaLnBrk="0" hangingPunct="0">
              <a:tabLst>
                <a:tab pos="3324225" algn="l"/>
              </a:tabLst>
            </a:pPr>
            <a:endParaRPr lang="en-US" altLang="en-US" sz="2800" b="1" dirty="0">
              <a:solidFill>
                <a:srgbClr val="FF0000"/>
              </a:solidFill>
              <a:latin typeface="Times New Roman" panose="02020603050405020304" pitchFamily="18" charset="0"/>
              <a:cs typeface="Times New Roman" panose="02020603050405020304" pitchFamily="18" charset="0"/>
            </a:endParaRPr>
          </a:p>
          <a:p>
            <a:pPr eaLnBrk="0" hangingPunct="0">
              <a:tabLst>
                <a:tab pos="3324225" algn="l"/>
              </a:tabLst>
            </a:pPr>
            <a:r>
              <a:rPr lang="en-US" altLang="en-US" sz="2800" dirty="0">
                <a:solidFill>
                  <a:srgbClr val="0070C0"/>
                </a:solidFill>
                <a:latin typeface="Times New Roman" panose="02020603050405020304" pitchFamily="18" charset="0"/>
                <a:cs typeface="Times New Roman" panose="02020603050405020304" pitchFamily="18" charset="0"/>
              </a:rPr>
              <a:t>Bushra Khan                        </a:t>
            </a:r>
            <a:r>
              <a:rPr lang="en-US" sz="2000" b="1" spc="-5" dirty="0">
                <a:effectLst/>
                <a:latin typeface="Times New Roman" panose="02020603050405020304" pitchFamily="18" charset="0"/>
                <a:ea typeface="Times New Roman" panose="02020603050405020304" pitchFamily="18" charset="0"/>
              </a:rPr>
              <a:t>EBEON0522606347</a:t>
            </a:r>
            <a:endParaRPr lang="en-IN" sz="2000" dirty="0">
              <a:effectLst/>
              <a:latin typeface="Times New Roman" panose="02020603050405020304" pitchFamily="18" charset="0"/>
              <a:ea typeface="Times New Roman" panose="02020603050405020304" pitchFamily="18" charset="0"/>
            </a:endParaRPr>
          </a:p>
          <a:p>
            <a:pPr eaLnBrk="0" hangingPunct="0">
              <a:tabLst>
                <a:tab pos="3324225" algn="l"/>
              </a:tabLst>
            </a:pPr>
            <a:r>
              <a:rPr lang="en-US" altLang="en-US" sz="2800" dirty="0">
                <a:solidFill>
                  <a:srgbClr val="0070C0"/>
                </a:solidFill>
                <a:latin typeface="Times New Roman" panose="02020603050405020304" pitchFamily="18" charset="0"/>
                <a:cs typeface="Times New Roman" panose="02020603050405020304" pitchFamily="18" charset="0"/>
              </a:rPr>
              <a:t>Pooja Yadav                         </a:t>
            </a:r>
            <a:r>
              <a:rPr lang="en-US" sz="2000" b="1" spc="-5" dirty="0">
                <a:effectLst/>
                <a:latin typeface="Times New Roman" panose="02020603050405020304" pitchFamily="18" charset="0"/>
                <a:ea typeface="Times New Roman" panose="02020603050405020304" pitchFamily="18" charset="0"/>
              </a:rPr>
              <a:t>EBEON0522606589</a:t>
            </a:r>
            <a:endParaRPr lang="en-US" altLang="en-US" sz="2800" dirty="0">
              <a:solidFill>
                <a:srgbClr val="0070C0"/>
              </a:solidFill>
              <a:latin typeface="Times New Roman" panose="02020603050405020304" pitchFamily="18" charset="0"/>
              <a:cs typeface="Times New Roman" panose="02020603050405020304" pitchFamily="18" charset="0"/>
            </a:endParaRPr>
          </a:p>
          <a:p>
            <a:pPr eaLnBrk="0" hangingPunct="0">
              <a:tabLst>
                <a:tab pos="3324225" algn="l"/>
              </a:tabLst>
            </a:pPr>
            <a:r>
              <a:rPr lang="en-US" altLang="en-US" sz="2800" dirty="0">
                <a:solidFill>
                  <a:srgbClr val="0070C0"/>
                </a:solidFill>
                <a:latin typeface="Times New Roman" panose="02020603050405020304" pitchFamily="18" charset="0"/>
                <a:cs typeface="Times New Roman" panose="02020603050405020304" pitchFamily="18" charset="0"/>
              </a:rPr>
              <a:t>Dimpal Raghuwanshi          </a:t>
            </a:r>
            <a:r>
              <a:rPr lang="en-US" sz="2000" b="1" spc="-5" dirty="0">
                <a:effectLst/>
                <a:latin typeface="Times New Roman" panose="02020603050405020304" pitchFamily="18" charset="0"/>
                <a:ea typeface="Times New Roman" panose="02020603050405020304" pitchFamily="18" charset="0"/>
              </a:rPr>
              <a:t>EBEON0522604637</a:t>
            </a:r>
            <a:endParaRPr lang="en-US" altLang="en-US" sz="2000" dirty="0">
              <a:solidFill>
                <a:srgbClr val="0070C0"/>
              </a:solidFill>
              <a:latin typeface="Times New Roman" panose="02020603050405020304" pitchFamily="18" charset="0"/>
              <a:cs typeface="Times New Roman" panose="02020603050405020304" pitchFamily="18" charset="0"/>
            </a:endParaRPr>
          </a:p>
          <a:p>
            <a:pPr eaLnBrk="0" hangingPunct="0">
              <a:tabLst>
                <a:tab pos="3324225" algn="l"/>
              </a:tabLst>
            </a:pPr>
            <a:r>
              <a:rPr lang="en-US" altLang="en-US" sz="2800" dirty="0">
                <a:solidFill>
                  <a:srgbClr val="0070C0"/>
                </a:solidFill>
                <a:latin typeface="Times New Roman" panose="02020603050405020304" pitchFamily="18" charset="0"/>
                <a:cs typeface="Times New Roman" panose="02020603050405020304" pitchFamily="18" charset="0"/>
              </a:rPr>
              <a:t>Priyanka Deore                    </a:t>
            </a:r>
            <a:r>
              <a:rPr lang="en-US" sz="2000" b="1" spc="-5" dirty="0">
                <a:effectLst/>
                <a:latin typeface="Times New Roman" panose="02020603050405020304" pitchFamily="18" charset="0"/>
                <a:ea typeface="Times New Roman" panose="02020603050405020304" pitchFamily="18" charset="0"/>
              </a:rPr>
              <a:t>EBEON0522601610</a:t>
            </a:r>
            <a:endParaRPr lang="en-US" altLang="en-US" sz="2000" dirty="0">
              <a:solidFill>
                <a:srgbClr val="0070C0"/>
              </a:solidFill>
              <a:latin typeface="Times New Roman" panose="02020603050405020304" pitchFamily="18" charset="0"/>
              <a:cs typeface="Times New Roman" panose="02020603050405020304" pitchFamily="18" charset="0"/>
            </a:endParaRPr>
          </a:p>
          <a:p>
            <a:pPr eaLnBrk="0" hangingPunct="0">
              <a:tabLst>
                <a:tab pos="3324225" algn="l"/>
              </a:tabLst>
            </a:pPr>
            <a:r>
              <a:rPr lang="en-US" altLang="en-US" sz="2800" dirty="0">
                <a:solidFill>
                  <a:srgbClr val="0070C0"/>
                </a:solidFill>
                <a:latin typeface="Times New Roman" panose="02020603050405020304" pitchFamily="18" charset="0"/>
                <a:cs typeface="Times New Roman" panose="02020603050405020304" pitchFamily="18" charset="0"/>
              </a:rPr>
              <a:t>Saloni More</a:t>
            </a:r>
            <a:r>
              <a:rPr lang="en-US" sz="1800" b="1" spc="-5" dirty="0">
                <a:effectLst/>
                <a:latin typeface="Times New Roman" panose="02020603050405020304" pitchFamily="18" charset="0"/>
                <a:ea typeface="Times New Roman" panose="02020603050405020304" pitchFamily="18" charset="0"/>
              </a:rPr>
              <a:t>                                        </a:t>
            </a:r>
            <a:r>
              <a:rPr lang="en-US" sz="2000" b="1" spc="-5" dirty="0">
                <a:effectLst/>
                <a:latin typeface="Times New Roman" panose="02020603050405020304" pitchFamily="18" charset="0"/>
                <a:ea typeface="Times New Roman" panose="02020603050405020304" pitchFamily="18" charset="0"/>
              </a:rPr>
              <a:t>EBEON0522608243</a:t>
            </a:r>
            <a:endParaRPr lang="en-US" altLang="en-US" sz="2000" dirty="0">
              <a:solidFill>
                <a:srgbClr val="0070C0"/>
              </a:solidFill>
              <a:latin typeface="Times New Roman" panose="02020603050405020304" pitchFamily="18" charset="0"/>
              <a:cs typeface="Times New Roman" panose="02020603050405020304" pitchFamily="18" charset="0"/>
            </a:endParaRPr>
          </a:p>
          <a:p>
            <a:pPr eaLnBrk="0" hangingPunct="0">
              <a:tabLst>
                <a:tab pos="3324225" algn="l"/>
              </a:tabLst>
            </a:pPr>
            <a:endParaRPr lang="en-US" altLang="en-US" dirty="0">
              <a:solidFill>
                <a:srgbClr val="0070C0"/>
              </a:solidFill>
              <a:latin typeface="Times New Roman" panose="02020603050405020304" pitchFamily="18" charset="0"/>
              <a:cs typeface="Times New Roman" panose="02020603050405020304" pitchFamily="18" charset="0"/>
            </a:endParaRPr>
          </a:p>
          <a:p>
            <a:pPr eaLnBrk="0" hangingPunct="0">
              <a:tabLst>
                <a:tab pos="3324225" algn="l"/>
              </a:tabLst>
            </a:pPr>
            <a:endParaRPr lang="en-US" altLang="en-US" dirty="0">
              <a:solidFill>
                <a:srgbClr val="0070C0"/>
              </a:solidFill>
              <a:latin typeface="Times New Roman" panose="02020603050405020304" pitchFamily="18" charset="0"/>
              <a:cs typeface="Times New Roman" panose="02020603050405020304" pitchFamily="18" charset="0"/>
            </a:endParaRPr>
          </a:p>
          <a:p>
            <a:pPr eaLnBrk="0" hangingPunct="0">
              <a:tabLst>
                <a:tab pos="3324225" algn="l"/>
              </a:tabLst>
            </a:pPr>
            <a:r>
              <a:rPr lang="en-US" altLang="en-US" dirty="0">
                <a:solidFill>
                  <a:srgbClr val="0000FF"/>
                </a:solidFill>
                <a:latin typeface="Times New Roman" panose="02020603050405020304" pitchFamily="18" charset="0"/>
                <a:cs typeface="Times New Roman" panose="02020603050405020304" pitchFamily="18" charset="0"/>
              </a:rPr>
              <a:t> </a:t>
            </a:r>
          </a:p>
        </p:txBody>
      </p:sp>
      <p:sp>
        <p:nvSpPr>
          <p:cNvPr id="9223" name="Rectangle 15"/>
          <p:cNvSpPr>
            <a:spLocks noChangeArrowheads="1"/>
          </p:cNvSpPr>
          <p:nvPr/>
        </p:nvSpPr>
        <p:spPr bwMode="auto">
          <a:xfrm>
            <a:off x="1846263" y="4759325"/>
            <a:ext cx="600075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tabLst>
                <a:tab pos="3324225" algn="l"/>
              </a:tabLst>
            </a:pPr>
            <a:endParaRPr lang="en-US" altLang="en-US" sz="2000" dirty="0">
              <a:latin typeface="Times New Roman" panose="02020603050405020304" pitchFamily="18" charset="0"/>
              <a:cs typeface="Times New Roman" panose="02020603050405020304" pitchFamily="18" charset="0"/>
            </a:endParaRPr>
          </a:p>
          <a:p>
            <a:pPr algn="ctr">
              <a:tabLst>
                <a:tab pos="3324225" algn="l"/>
              </a:tabLst>
            </a:pPr>
            <a:endParaRPr lang="en-US" altLang="en-US" dirty="0"/>
          </a:p>
        </p:txBody>
      </p:sp>
      <p:sp>
        <p:nvSpPr>
          <p:cNvPr id="3" name="TextBox 2">
            <a:extLst>
              <a:ext uri="{FF2B5EF4-FFF2-40B4-BE49-F238E27FC236}">
                <a16:creationId xmlns:a16="http://schemas.microsoft.com/office/drawing/2014/main" id="{BE9A679C-D5FA-AB04-1CEB-731DA7AF8029}"/>
              </a:ext>
            </a:extLst>
          </p:cNvPr>
          <p:cNvSpPr txBox="1"/>
          <p:nvPr/>
        </p:nvSpPr>
        <p:spPr>
          <a:xfrm>
            <a:off x="2281767" y="2998453"/>
            <a:ext cx="4580466" cy="369332"/>
          </a:xfrm>
          <a:prstGeom prst="rect">
            <a:avLst/>
          </a:prstGeom>
          <a:noFill/>
        </p:spPr>
        <p:txBody>
          <a:bodyPr wrap="square">
            <a:spAutoFit/>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7757F5-3A62-EFA5-776D-EB5400819FDE}"/>
              </a:ext>
            </a:extLst>
          </p:cNvPr>
          <p:cNvSpPr>
            <a:spLocks noGrp="1"/>
          </p:cNvSpPr>
          <p:nvPr>
            <p:ph idx="1"/>
          </p:nvPr>
        </p:nvSpPr>
        <p:spPr/>
        <p:txBody>
          <a:bodyPr/>
          <a:lstStyle/>
          <a:p>
            <a:pPr marL="365760" marR="0" lvl="0" indent="-255905" algn="l" defTabSz="914400" rtl="0" eaLnBrk="1" fontAlgn="auto" latinLnBrk="0" hangingPunct="1">
              <a:lnSpc>
                <a:spcPct val="100000"/>
              </a:lnSpc>
              <a:spcBef>
                <a:spcPts val="400"/>
              </a:spcBef>
              <a:spcAft>
                <a:spcPts val="0"/>
              </a:spcAft>
              <a:buClr>
                <a:srgbClr val="2DA2BF"/>
              </a:buClr>
              <a:buSzPct val="68000"/>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@Entity</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The entity annotation specifies that the class is an entity and is mapped to a database table.</a:t>
            </a:r>
          </a:p>
          <a:p>
            <a:pPr marL="365760" marR="0" lvl="0" indent="-255905" algn="l" defTabSz="914400" rtl="0" eaLnBrk="1" fontAlgn="auto" latinLnBrk="0" hangingPunct="1">
              <a:lnSpc>
                <a:spcPct val="100000"/>
              </a:lnSpc>
              <a:spcBef>
                <a:spcPts val="400"/>
              </a:spcBef>
              <a:spcAft>
                <a:spcPts val="0"/>
              </a:spcAft>
              <a:buClr>
                <a:srgbClr val="2DA2BF"/>
              </a:buClr>
              <a:buSzPct val="68000"/>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65760" marR="0" lvl="0" indent="-255905" algn="l" defTabSz="914400" rtl="0" eaLnBrk="1" fontAlgn="auto" latinLnBrk="0" hangingPunct="1">
              <a:lnSpc>
                <a:spcPct val="100000"/>
              </a:lnSpc>
              <a:spcBef>
                <a:spcPts val="400"/>
              </a:spcBef>
              <a:spcAft>
                <a:spcPts val="0"/>
              </a:spcAft>
              <a:buClr>
                <a:srgbClr val="2DA2BF"/>
              </a:buClr>
              <a:buSzPct val="68000"/>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@Repository: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Annotation</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is used to indicate that the class provides the mechanism for storage, retrival,search,update and delete operation on objects.</a:t>
            </a:r>
          </a:p>
          <a:p>
            <a:pPr marL="365760" marR="0" lvl="0" indent="-255905" algn="l" defTabSz="914400" rtl="0" eaLnBrk="1" fontAlgn="auto" latinLnBrk="0" hangingPunct="1">
              <a:lnSpc>
                <a:spcPct val="100000"/>
              </a:lnSpc>
              <a:spcBef>
                <a:spcPts val="400"/>
              </a:spcBef>
              <a:spcAft>
                <a:spcPts val="0"/>
              </a:spcAft>
              <a:buClr>
                <a:srgbClr val="2DA2BF"/>
              </a:buClr>
              <a:buSzPct val="68000"/>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65760" marR="0" lvl="0" indent="-255905" algn="l" defTabSz="914400" rtl="0" eaLnBrk="1" fontAlgn="auto" latinLnBrk="0" hangingPunct="1">
              <a:lnSpc>
                <a:spcPct val="100000"/>
              </a:lnSpc>
              <a:spcBef>
                <a:spcPts val="400"/>
              </a:spcBef>
              <a:spcAft>
                <a:spcPts val="0"/>
              </a:spcAft>
              <a:buClr>
                <a:srgbClr val="2DA2BF"/>
              </a:buClr>
              <a:buSzPct val="68000"/>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@Service:</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Annotation is used to indicate that the class provides some bussiness functionalities.</a:t>
            </a: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109855" indent="0">
              <a:buNone/>
            </a:pPr>
            <a:endParaRPr lang="en-IN" dirty="0"/>
          </a:p>
        </p:txBody>
      </p:sp>
      <p:sp>
        <p:nvSpPr>
          <p:cNvPr id="3" name="Title 2">
            <a:extLst>
              <a:ext uri="{FF2B5EF4-FFF2-40B4-BE49-F238E27FC236}">
                <a16:creationId xmlns:a16="http://schemas.microsoft.com/office/drawing/2014/main" id="{EB42717E-64E8-BE27-107B-A2F9F00D23A2}"/>
              </a:ext>
            </a:extLst>
          </p:cNvPr>
          <p:cNvSpPr>
            <a:spLocks noGrp="1"/>
          </p:cNvSpPr>
          <p:nvPr>
            <p:ph type="title"/>
          </p:nvPr>
        </p:nvSpPr>
        <p:spPr/>
        <p:txBody>
          <a:bodyPr/>
          <a:lstStyle/>
          <a:p>
            <a:r>
              <a:rPr kumimoji="0" lang="en-US" sz="3600" b="1" i="0" u="none" strike="noStrike" kern="1200" cap="none" spc="0" normalizeH="0" baseline="0" noProof="0" dirty="0">
                <a:ln>
                  <a:noFill/>
                </a:ln>
                <a:solidFill>
                  <a:srgbClr val="464646"/>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ANNOTATIONS</a:t>
            </a:r>
            <a:endParaRPr lang="en-IN" dirty="0"/>
          </a:p>
        </p:txBody>
      </p:sp>
    </p:spTree>
    <p:extLst>
      <p:ext uri="{BB962C8B-B14F-4D97-AF65-F5344CB8AC3E}">
        <p14:creationId xmlns:p14="http://schemas.microsoft.com/office/powerpoint/2010/main" val="3678336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 create a computerized solution for such problem.</a:t>
            </a:r>
          </a:p>
          <a:p>
            <a:pPr marL="109855"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system is specially built to track information about all student and book details.</a:t>
            </a:r>
          </a:p>
          <a:p>
            <a:pPr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Search for desired  book index system make less time consuming.</a:t>
            </a:r>
          </a:p>
          <a:p>
            <a:pPr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Improved customer service through greater access to accurate information.</a:t>
            </a:r>
          </a:p>
          <a:p>
            <a:pPr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provide a friendly environment to maintain the details of books and library members.</a:t>
            </a:r>
          </a:p>
          <a:p>
            <a:pPr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PROPOSED OF PROJECT</a:t>
            </a:r>
            <a:endParaRPr lang="en-IN"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1B7026-E7CF-B109-808A-5BB50C6DE841}"/>
              </a:ext>
            </a:extLst>
          </p:cNvPr>
          <p:cNvSpPr>
            <a:spLocks noGrp="1"/>
          </p:cNvSpPr>
          <p:nvPr>
            <p:ph idx="1"/>
          </p:nvPr>
        </p:nvSpPr>
        <p:spPr>
          <a:xfrm>
            <a:off x="457200" y="533400"/>
            <a:ext cx="8229600" cy="5473893"/>
          </a:xfrm>
        </p:spPr>
        <p:txBody>
          <a:bodyPr/>
          <a:lstStyle/>
          <a:p>
            <a:pPr marL="109855" indent="0">
              <a:buNone/>
            </a:pPr>
            <a:r>
              <a:rPr lang="en-US"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Use case Digram</a:t>
            </a:r>
            <a:r>
              <a:rPr lang="en-US" dirty="0"/>
              <a:t>:</a:t>
            </a:r>
          </a:p>
          <a:p>
            <a:pPr marL="109855" indent="0">
              <a:buNone/>
            </a:pPr>
            <a:endParaRPr lang="en-IN" dirty="0"/>
          </a:p>
        </p:txBody>
      </p:sp>
      <p:sp>
        <p:nvSpPr>
          <p:cNvPr id="3" name="Title 2">
            <a:extLst>
              <a:ext uri="{FF2B5EF4-FFF2-40B4-BE49-F238E27FC236}">
                <a16:creationId xmlns:a16="http://schemas.microsoft.com/office/drawing/2014/main" id="{85E2263B-491E-DC5D-5E82-B5F2B32FA530}"/>
              </a:ext>
            </a:extLst>
          </p:cNvPr>
          <p:cNvSpPr>
            <a:spLocks noGrp="1"/>
          </p:cNvSpPr>
          <p:nvPr>
            <p:ph type="title"/>
          </p:nvPr>
        </p:nvSpPr>
        <p:spPr>
          <a:xfrm>
            <a:off x="437707" y="-292293"/>
            <a:ext cx="8229600" cy="1143000"/>
          </a:xfrm>
        </p:spPr>
        <p:txBody>
          <a:bodyPr/>
          <a:lstStyle/>
          <a:p>
            <a:r>
              <a:rPr lang="en-US" sz="3600" dirty="0">
                <a:latin typeface="Times New Roman" panose="02020603050405020304" pitchFamily="18" charset="0"/>
                <a:cs typeface="Times New Roman" panose="02020603050405020304" pitchFamily="18" charset="0"/>
              </a:rPr>
              <a:t>DIAGRAMS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5BF112F-99A7-BAC7-66EE-F05D70C93F5A}"/>
              </a:ext>
            </a:extLst>
          </p:cNvPr>
          <p:cNvPicPr>
            <a:picLocks noChangeAspect="1"/>
          </p:cNvPicPr>
          <p:nvPr/>
        </p:nvPicPr>
        <p:blipFill>
          <a:blip r:embed="rId2"/>
          <a:stretch>
            <a:fillRect/>
          </a:stretch>
        </p:blipFill>
        <p:spPr>
          <a:xfrm>
            <a:off x="304034" y="1520786"/>
            <a:ext cx="8839966" cy="3816427"/>
          </a:xfrm>
          <a:prstGeom prst="rect">
            <a:avLst/>
          </a:prstGeom>
        </p:spPr>
      </p:pic>
    </p:spTree>
    <p:extLst>
      <p:ext uri="{BB962C8B-B14F-4D97-AF65-F5344CB8AC3E}">
        <p14:creationId xmlns:p14="http://schemas.microsoft.com/office/powerpoint/2010/main" val="3803496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B53520-BF5F-120B-AD1B-A7030911177B}"/>
              </a:ext>
            </a:extLst>
          </p:cNvPr>
          <p:cNvSpPr>
            <a:spLocks noGrp="1"/>
          </p:cNvSpPr>
          <p:nvPr>
            <p:ph type="title"/>
          </p:nvPr>
        </p:nvSpPr>
        <p:spPr>
          <a:xfrm>
            <a:off x="457200" y="274638"/>
            <a:ext cx="8229600" cy="487362"/>
          </a:xfrm>
        </p:spPr>
        <p:txBody>
          <a:bodyPr>
            <a:normAutofit fontScale="90000"/>
          </a:bodyPr>
          <a:lstStyle/>
          <a:p>
            <a:r>
              <a:rPr lang="en-US" sz="2800" dirty="0">
                <a:latin typeface="Times New Roman" panose="02020603050405020304" pitchFamily="18" charset="0"/>
                <a:cs typeface="Times New Roman" panose="02020603050405020304" pitchFamily="18" charset="0"/>
              </a:rPr>
              <a:t>2]ER-Diagram</a:t>
            </a:r>
            <a:endParaRPr lang="en-IN" sz="28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78D57E8B-5430-E290-9360-B40D174525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762001"/>
            <a:ext cx="8229600" cy="5181600"/>
          </a:xfrm>
        </p:spPr>
      </p:pic>
    </p:spTree>
    <p:extLst>
      <p:ext uri="{BB962C8B-B14F-4D97-AF65-F5344CB8AC3E}">
        <p14:creationId xmlns:p14="http://schemas.microsoft.com/office/powerpoint/2010/main" val="55112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3ABF79-2D92-7030-F05A-6AECF54C10A5}"/>
              </a:ext>
            </a:extLst>
          </p:cNvPr>
          <p:cNvSpPr>
            <a:spLocks noGrp="1"/>
          </p:cNvSpPr>
          <p:nvPr>
            <p:ph idx="1"/>
          </p:nvPr>
        </p:nvSpPr>
        <p:spPr/>
        <p:txBody>
          <a:bodyPr/>
          <a:lstStyle/>
          <a:p>
            <a:pPr marL="109855" indent="0">
              <a:buNone/>
            </a:pPr>
            <a:r>
              <a:rPr lang="en-US" b="1" dirty="0">
                <a:latin typeface="Times New Roman" panose="02020603050405020304" pitchFamily="18" charset="0"/>
                <a:cs typeface="Times New Roman" panose="02020603050405020304" pitchFamily="18" charset="0"/>
              </a:rPr>
              <a:t>Spring Boot: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Spring boot is a java framework used for develop standalone application.</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Need strong knowledge in OOPS &amp; Java concept then only working with spring framework.</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Mostly all applications are developed by spring boot, Because it was very secure no one hack the information</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EA49DE00-EA28-ADAF-202B-0B04330FE76A}"/>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TECHNOLOGIES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4814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635693"/>
          </a:xfrm>
        </p:spPr>
        <p:txBody>
          <a:bodyPr>
            <a:normAutofit/>
          </a:bodyPr>
          <a:lstStyle/>
          <a:p>
            <a:pPr algn="just">
              <a:lnSpc>
                <a:spcPct val="150000"/>
              </a:lnSpc>
              <a:buClrTx/>
              <a:buSzPct val="10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Less handwritten work</a:t>
            </a:r>
            <a:r>
              <a:rPr lang="en-US" sz="2400" dirty="0"/>
              <a:t>.</a:t>
            </a:r>
          </a:p>
          <a:p>
            <a:pPr algn="just">
              <a:lnSpc>
                <a:spcPct val="150000"/>
              </a:lnSpc>
              <a:buClrTx/>
              <a:buSzPct val="10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helps you to minimize your repeated works and take care of the complete functionality of your library.</a:t>
            </a:r>
          </a:p>
          <a:p>
            <a:pPr algn="just">
              <a:lnSpc>
                <a:spcPct val="150000"/>
              </a:lnSpc>
              <a:buClrTx/>
              <a:buSzPct val="10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 huge time saver and facilities proper communication among the management staff.</a:t>
            </a:r>
          </a:p>
          <a:p>
            <a:pPr algn="just">
              <a:lnSpc>
                <a:spcPct val="150000"/>
              </a:lnSpc>
              <a:buClrTx/>
              <a:buSzPct val="10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Provide computerizes system for maintaining records.</a:t>
            </a:r>
          </a:p>
          <a:p>
            <a:pPr algn="just">
              <a:lnSpc>
                <a:spcPct val="150000"/>
              </a:lnSpc>
              <a:buClrTx/>
              <a:buSzPct val="10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Avoide Human storage with less computer memory</a:t>
            </a:r>
            <a:r>
              <a:rPr lang="en-US" sz="2300" dirty="0">
                <a:latin typeface="Times New Roman" panose="02020603050405020304" pitchFamily="18" charset="0"/>
                <a:cs typeface="Times New Roman" panose="02020603050405020304" pitchFamily="18" charset="0"/>
              </a:rPr>
              <a:t>.</a:t>
            </a:r>
          </a:p>
          <a:p>
            <a:pPr marL="109855" indent="0">
              <a:lnSpc>
                <a:spcPct val="150000"/>
              </a:lnSpc>
              <a:buClrTx/>
              <a:buSzPct val="100000"/>
              <a:buNone/>
            </a:pPr>
            <a:endParaRPr lang="en-IN" sz="2300" dirty="0">
              <a:latin typeface="Times New Roman" panose="02020603050405020304" pitchFamily="18" charset="0"/>
              <a:cs typeface="Times New Roman" panose="02020603050405020304" pitchFamily="18" charset="0"/>
            </a:endParaRPr>
          </a:p>
          <a:p>
            <a:pPr>
              <a:lnSpc>
                <a:spcPct val="150000"/>
              </a:lnSpc>
              <a:buClrTx/>
              <a:buSzPct val="100000"/>
              <a:buFont typeface="Arial" panose="020B0604020202020204" pitchFamily="34" charset="0"/>
              <a:buChar char="•"/>
            </a:pPr>
            <a:endParaRPr lang="en-IN" sz="2300" dirty="0">
              <a:latin typeface="Times New Roman" panose="02020603050405020304" pitchFamily="18" charset="0"/>
              <a:cs typeface="Times New Roman" panose="02020603050405020304" pitchFamily="18" charset="0"/>
            </a:endParaRPr>
          </a:p>
          <a:p>
            <a:pPr marL="109855" indent="0">
              <a:lnSpc>
                <a:spcPct val="150000"/>
              </a:lnSpc>
              <a:buClrTx/>
              <a:buSzPct val="100000"/>
              <a:buNone/>
            </a:pPr>
            <a:endParaRPr lang="en-US" sz="2300" dirty="0"/>
          </a:p>
        </p:txBody>
      </p:sp>
      <p:sp>
        <p:nvSpPr>
          <p:cNvPr id="3" name="Title 2"/>
          <p:cNvSpPr>
            <a:spLocks noGrp="1"/>
          </p:cNvSpPr>
          <p:nvPr>
            <p:ph type="title"/>
          </p:nvPr>
        </p:nvSpPr>
        <p:spPr>
          <a:xfrm>
            <a:off x="457200" y="274638"/>
            <a:ext cx="8229600" cy="1020762"/>
          </a:xfrm>
        </p:spPr>
        <p:txBody>
          <a:bodyPr>
            <a:normAutofit/>
          </a:bodyPr>
          <a:lstStyle/>
          <a:p>
            <a:r>
              <a:rPr lang="en-US" sz="4000" i="1" dirty="0">
                <a:effectLst>
                  <a:outerShdw blurRad="38100" dist="38100" dir="2700000" algn="tl">
                    <a:srgbClr val="000000">
                      <a:alpha val="43137"/>
                    </a:srgbClr>
                  </a:outerShdw>
                </a:effectLst>
              </a:rPr>
              <a:t> </a:t>
            </a:r>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ADVANTAGES</a:t>
            </a:r>
            <a:endParaRPr lang="en-US" sz="4000" dirty="0">
              <a:effectLst>
                <a:outerShdw blurRad="38100" dist="38100" dir="2700000" algn="tl">
                  <a:srgbClr val="000000">
                    <a:alpha val="43137"/>
                  </a:srgb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743A7D-57FB-6C03-8F4D-CAC20CF6D188}"/>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APPICATIONS</a:t>
            </a:r>
            <a:endParaRPr lang="en-IN" sz="3600"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3F948705-915C-3E69-189F-FD848B208ABE}"/>
              </a:ext>
            </a:extLst>
          </p:cNvPr>
          <p:cNvSpPr>
            <a:spLocks noGrp="1"/>
          </p:cNvSpPr>
          <p:nvPr>
            <p:ph idx="1"/>
          </p:nvPr>
        </p:nvSpPr>
        <p:spPr/>
        <p:txBody>
          <a:bodyPr/>
          <a:lstStyle/>
          <a:p>
            <a:pPr algn="l">
              <a:buFont typeface="Wingdings" panose="05000000000000000000" pitchFamily="2" charset="2"/>
              <a:buChar char="Ø"/>
            </a:pPr>
            <a:r>
              <a:rPr lang="en-US" sz="2400" b="0" i="0" dirty="0">
                <a:solidFill>
                  <a:srgbClr val="202124"/>
                </a:solidFill>
                <a:effectLst/>
                <a:latin typeface="Times New Roman" panose="02020603050405020304" pitchFamily="18" charset="0"/>
                <a:cs typeface="Times New Roman" panose="02020603050405020304" pitchFamily="18" charset="0"/>
              </a:rPr>
              <a:t>Database module: This has two functions – Insertion of data and extraction of data with a user-friendly screen.</a:t>
            </a:r>
          </a:p>
          <a:p>
            <a:pPr algn="l">
              <a:buFont typeface="Wingdings" panose="05000000000000000000" pitchFamily="2" charset="2"/>
              <a:buChar char="Ø"/>
            </a:pPr>
            <a:r>
              <a:rPr lang="en-US" sz="2400" b="0" i="0" dirty="0">
                <a:solidFill>
                  <a:srgbClr val="202124"/>
                </a:solidFill>
                <a:effectLst/>
                <a:latin typeface="Times New Roman" panose="02020603050405020304" pitchFamily="18" charset="0"/>
                <a:cs typeface="Times New Roman" panose="02020603050405020304" pitchFamily="18" charset="0"/>
              </a:rPr>
              <a:t>Report module: For the borrowed books list to display.</a:t>
            </a:r>
          </a:p>
          <a:p>
            <a:pPr algn="l">
              <a:buFont typeface="Wingdings" panose="05000000000000000000" pitchFamily="2" charset="2"/>
              <a:buChar char="Ø"/>
            </a:pPr>
            <a:r>
              <a:rPr lang="en-US" sz="2400" b="0" i="0" dirty="0">
                <a:solidFill>
                  <a:srgbClr val="202124"/>
                </a:solidFill>
                <a:effectLst/>
                <a:latin typeface="Times New Roman" panose="02020603050405020304" pitchFamily="18" charset="0"/>
                <a:cs typeface="Times New Roman" panose="02020603050405020304" pitchFamily="18" charset="0"/>
              </a:rPr>
              <a:t>Available module: To view the availability of books.</a:t>
            </a:r>
          </a:p>
          <a:p>
            <a:pPr algn="l">
              <a:buFont typeface="Wingdings" panose="05000000000000000000" pitchFamily="2" charset="2"/>
              <a:buChar char="Ø"/>
            </a:pPr>
            <a:r>
              <a:rPr lang="en-US" sz="2400" b="0" i="0" dirty="0">
                <a:solidFill>
                  <a:srgbClr val="202124"/>
                </a:solidFill>
                <a:effectLst/>
                <a:latin typeface="Times New Roman" panose="02020603050405020304" pitchFamily="18" charset="0"/>
                <a:cs typeface="Times New Roman" panose="02020603050405020304" pitchFamily="18" charset="0"/>
              </a:rPr>
              <a:t>Search Module: search facility for books and members.</a:t>
            </a:r>
          </a:p>
          <a:p>
            <a:endParaRPr lang="en-IN" dirty="0"/>
          </a:p>
        </p:txBody>
      </p:sp>
    </p:spTree>
    <p:extLst>
      <p:ext uri="{BB962C8B-B14F-4D97-AF65-F5344CB8AC3E}">
        <p14:creationId xmlns:p14="http://schemas.microsoft.com/office/powerpoint/2010/main" val="2597320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BFEBD0-7942-F0A8-A99F-F2ED0A8DE090}"/>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This project will enhance the book to serve more quickely and efficiently.This software is developed in order to computerized the activities which take more time,if done manually.</a:t>
            </a:r>
          </a:p>
          <a:p>
            <a:pPr marL="109855"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Library management system will enable the student and college staff to make things faster and can get information about books ,we can access it quikely.</a:t>
            </a: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290C8AA-8FF6-3119-8826-30A8800974F2}"/>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FUTURE SCOPE OF THE PROJECT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261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buNone/>
            </a:pPr>
            <a:r>
              <a:rPr lang="en-US" sz="2400" dirty="0"/>
              <a:t>	</a:t>
            </a:r>
            <a:r>
              <a:rPr lang="en-US" sz="2400" dirty="0">
                <a:latin typeface="Times New Roman" panose="02020603050405020304" pitchFamily="18" charset="0"/>
                <a:cs typeface="Times New Roman" panose="02020603050405020304" pitchFamily="18" charset="0"/>
              </a:rPr>
              <a:t>Library Management System allows the user to store the book details and the customer details.This software package allows storing the details of all the data related to library. The system is strong enough to withstand regressive yearly operations under conditoins where the database is maintained and cleared over a certain time of span.The implementation of the system in organization will considerably reduce data entry,time and also provide readily calculated records. </a:t>
            </a:r>
            <a:endParaRPr lang="en-US" alt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31"/>
            <a:ext cx="8229600" cy="3547870"/>
          </a:xfrm>
        </p:spPr>
        <p:txBody>
          <a:bodyPr/>
          <a:lstStyle/>
          <a:p>
            <a:pPr marL="109855" indent="0" algn="ctr">
              <a:buNone/>
            </a:pPr>
            <a:endParaRPr lang="en-US" dirty="0"/>
          </a:p>
          <a:p>
            <a:pPr marL="109855" indent="0" algn="ctr">
              <a:buNone/>
            </a:pPr>
            <a:endPar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09855" indent="0" algn="ctr">
              <a:buNone/>
            </a:pPr>
            <a:endPar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09855" indent="0" algn="ctr">
              <a:buNone/>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471805" y="721995"/>
            <a:ext cx="8214995" cy="5678805"/>
          </a:xfrm>
        </p:spPr>
        <p:txBody>
          <a:bodyPr>
            <a:normAutofit fontScale="97500" lnSpcReduction="10000"/>
          </a:bodyPr>
          <a:lstStyle/>
          <a:p>
            <a:pPr fontAlgn="auto">
              <a:spcAft>
                <a:spcPts val="0"/>
              </a:spcAft>
              <a:buClrTx/>
              <a:buSzPct val="100000"/>
              <a:buFont typeface="Arial" panose="020B0604020202020204" pitchFamily="34" charset="0"/>
              <a:buChar char="•"/>
              <a:defRPr/>
            </a:pPr>
            <a:r>
              <a:rPr lang="en-US" altLang="en-US" sz="2760" dirty="0">
                <a:latin typeface="Times New Roman" panose="02020603050405020304" pitchFamily="18" charset="0"/>
                <a:cs typeface="Times New Roman" panose="02020603050405020304" pitchFamily="18" charset="0"/>
              </a:rPr>
              <a:t>Introduction</a:t>
            </a:r>
          </a:p>
          <a:p>
            <a:pPr>
              <a:buClrTx/>
              <a:buSzPct val="100000"/>
              <a:buFont typeface="Arial" panose="020B0604020202020204" pitchFamily="34" charset="0"/>
              <a:buChar char="•"/>
              <a:defRPr/>
            </a:pPr>
            <a:r>
              <a:rPr lang="en-US" altLang="en-US" sz="2760" dirty="0">
                <a:latin typeface="Times New Roman" panose="02020603050405020304" pitchFamily="18" charset="0"/>
                <a:cs typeface="Times New Roman" panose="02020603050405020304" pitchFamily="18" charset="0"/>
              </a:rPr>
              <a:t>Objectives</a:t>
            </a:r>
          </a:p>
          <a:p>
            <a:pPr>
              <a:buClrTx/>
              <a:buSzPct val="100000"/>
              <a:buFont typeface="Arial" panose="020B0604020202020204" pitchFamily="34" charset="0"/>
              <a:buChar char="•"/>
              <a:defRPr/>
            </a:pPr>
            <a:r>
              <a:rPr lang="en-US" altLang="en-US" sz="2760" dirty="0">
                <a:latin typeface="Times New Roman" panose="02020603050405020304" pitchFamily="18" charset="0"/>
                <a:cs typeface="Times New Roman" panose="02020603050405020304" pitchFamily="18" charset="0"/>
              </a:rPr>
              <a:t>Project Scope</a:t>
            </a:r>
          </a:p>
          <a:p>
            <a:pPr>
              <a:buClrTx/>
              <a:buSzPct val="100000"/>
              <a:buFont typeface="Arial" panose="020B0604020202020204" pitchFamily="34" charset="0"/>
              <a:buChar char="•"/>
              <a:defRPr/>
            </a:pPr>
            <a:r>
              <a:rPr lang="en-US" altLang="en-US" sz="2760" dirty="0">
                <a:latin typeface="Times New Roman" panose="02020603050405020304" pitchFamily="18" charset="0"/>
                <a:cs typeface="Times New Roman" panose="02020603050405020304" pitchFamily="18" charset="0"/>
              </a:rPr>
              <a:t>Structure of the project</a:t>
            </a:r>
          </a:p>
          <a:p>
            <a:pPr>
              <a:buClrTx/>
              <a:buSzPct val="100000"/>
              <a:buFont typeface="Arial" panose="020B0604020202020204" pitchFamily="34" charset="0"/>
              <a:buChar char="•"/>
              <a:defRPr/>
            </a:pPr>
            <a:r>
              <a:rPr lang="en-US" altLang="en-US" sz="2760" dirty="0">
                <a:latin typeface="Times New Roman" panose="02020603050405020304" pitchFamily="18" charset="0"/>
                <a:cs typeface="Times New Roman" panose="02020603050405020304" pitchFamily="18" charset="0"/>
              </a:rPr>
              <a:t>Hardware &amp; Software Requirement</a:t>
            </a:r>
          </a:p>
          <a:p>
            <a:pPr>
              <a:buClrTx/>
              <a:buSzPct val="100000"/>
              <a:buFont typeface="Arial" panose="020B0604020202020204" pitchFamily="34" charset="0"/>
              <a:buChar char="•"/>
              <a:defRPr/>
            </a:pPr>
            <a:r>
              <a:rPr lang="en-US" altLang="en-US" sz="2760" dirty="0">
                <a:latin typeface="Times New Roman" panose="02020603050405020304" pitchFamily="18" charset="0"/>
                <a:cs typeface="Times New Roman" panose="02020603050405020304" pitchFamily="18" charset="0"/>
              </a:rPr>
              <a:t>Annotations</a:t>
            </a:r>
          </a:p>
          <a:p>
            <a:pPr>
              <a:buClrTx/>
              <a:buSzPct val="100000"/>
              <a:buFont typeface="Arial" panose="020B0604020202020204" pitchFamily="34" charset="0"/>
              <a:buChar char="•"/>
              <a:defRPr/>
            </a:pPr>
            <a:r>
              <a:rPr lang="en-US" altLang="en-US" sz="2760" dirty="0">
                <a:latin typeface="Times New Roman" panose="02020603050405020304" pitchFamily="18" charset="0"/>
                <a:cs typeface="Times New Roman" panose="02020603050405020304" pitchFamily="18" charset="0"/>
              </a:rPr>
              <a:t>Proposed of project</a:t>
            </a:r>
          </a:p>
          <a:p>
            <a:pPr>
              <a:buClrTx/>
              <a:buSzPct val="100000"/>
              <a:buFont typeface="Arial" panose="020B0604020202020204" pitchFamily="34" charset="0"/>
              <a:buChar char="•"/>
              <a:defRPr/>
            </a:pPr>
            <a:r>
              <a:rPr lang="en-US" altLang="en-US" sz="2760" dirty="0">
                <a:latin typeface="Times New Roman" panose="02020603050405020304" pitchFamily="18" charset="0"/>
                <a:cs typeface="Times New Roman" panose="02020603050405020304" pitchFamily="18" charset="0"/>
              </a:rPr>
              <a:t>Diagrams</a:t>
            </a:r>
          </a:p>
          <a:p>
            <a:pPr>
              <a:buClrTx/>
              <a:buSzPct val="100000"/>
              <a:buFont typeface="Arial" panose="020B0604020202020204" pitchFamily="34" charset="0"/>
              <a:buChar char="•"/>
              <a:defRPr/>
            </a:pPr>
            <a:r>
              <a:rPr lang="en-US" altLang="en-US" sz="2760" dirty="0">
                <a:latin typeface="Times New Roman" panose="02020603050405020304" pitchFamily="18" charset="0"/>
                <a:cs typeface="Times New Roman" panose="02020603050405020304" pitchFamily="18" charset="0"/>
              </a:rPr>
              <a:t>Technologies</a:t>
            </a:r>
          </a:p>
          <a:p>
            <a:pPr>
              <a:buClrTx/>
              <a:buSzPct val="100000"/>
              <a:buFont typeface="Arial" panose="020B0604020202020204" pitchFamily="34" charset="0"/>
              <a:buChar char="•"/>
              <a:defRPr/>
            </a:pPr>
            <a:r>
              <a:rPr lang="en-US" altLang="en-US" sz="2760" dirty="0">
                <a:latin typeface="Times New Roman" panose="02020603050405020304" pitchFamily="18" charset="0"/>
                <a:cs typeface="Times New Roman" panose="02020603050405020304" pitchFamily="18" charset="0"/>
              </a:rPr>
              <a:t>Advantages</a:t>
            </a:r>
          </a:p>
          <a:p>
            <a:pPr fontAlgn="auto">
              <a:spcAft>
                <a:spcPts val="0"/>
              </a:spcAft>
              <a:buClrTx/>
              <a:buSzPct val="100000"/>
              <a:buFont typeface="Arial" panose="020B0604020202020204" pitchFamily="34" charset="0"/>
              <a:buChar char="•"/>
              <a:defRPr/>
            </a:pPr>
            <a:r>
              <a:rPr lang="en-US" altLang="en-US" sz="2760" dirty="0">
                <a:latin typeface="Times New Roman" panose="02020603050405020304" pitchFamily="18" charset="0"/>
                <a:cs typeface="Times New Roman" panose="02020603050405020304" pitchFamily="18" charset="0"/>
              </a:rPr>
              <a:t>Application</a:t>
            </a:r>
          </a:p>
          <a:p>
            <a:pPr fontAlgn="auto">
              <a:spcAft>
                <a:spcPts val="0"/>
              </a:spcAft>
              <a:buClrTx/>
              <a:buSzPct val="100000"/>
              <a:buFont typeface="Arial" panose="020B0604020202020204" pitchFamily="34" charset="0"/>
              <a:buChar char="•"/>
              <a:defRPr/>
            </a:pPr>
            <a:r>
              <a:rPr lang="en-US" altLang="en-US" sz="2760" dirty="0">
                <a:latin typeface="Times New Roman" panose="02020603050405020304" pitchFamily="18" charset="0"/>
                <a:cs typeface="Times New Roman" panose="02020603050405020304" pitchFamily="18" charset="0"/>
              </a:rPr>
              <a:t>Future scope of the project</a:t>
            </a:r>
          </a:p>
          <a:p>
            <a:pPr>
              <a:buClrTx/>
              <a:buSzPct val="100000"/>
              <a:buFont typeface="Arial" panose="020B0604020202020204" pitchFamily="34" charset="0"/>
              <a:buChar char="•"/>
              <a:defRPr/>
            </a:pPr>
            <a:r>
              <a:rPr lang="en-US" sz="2760" dirty="0">
                <a:latin typeface="Times New Roman" panose="02020603050405020304" pitchFamily="18" charset="0"/>
                <a:cs typeface="Times New Roman" panose="02020603050405020304" pitchFamily="18" charset="0"/>
              </a:rPr>
              <a:t>Conclusion</a:t>
            </a:r>
          </a:p>
          <a:p>
            <a:pPr marL="109855" indent="0">
              <a:buClrTx/>
              <a:buSzPct val="100000"/>
              <a:buNone/>
              <a:defRPr/>
            </a:pPr>
            <a:endParaRPr lang="en-US" sz="2760" dirty="0">
              <a:latin typeface="Times New Roman" panose="02020603050405020304" pitchFamily="18" charset="0"/>
              <a:cs typeface="Times New Roman" panose="02020603050405020304" pitchFamily="18" charset="0"/>
            </a:endParaRPr>
          </a:p>
          <a:p>
            <a:pPr>
              <a:defRPr/>
            </a:pPr>
            <a:endParaRPr lang="en-US" altLang="en-US" sz="2760" dirty="0">
              <a:latin typeface="Times New Roman" panose="02020603050405020304" pitchFamily="18" charset="0"/>
              <a:cs typeface="Times New Roman" panose="02020603050405020304" pitchFamily="18" charset="0"/>
            </a:endParaRPr>
          </a:p>
          <a:p>
            <a:pPr marL="365760" indent="-255905" fontAlgn="auto">
              <a:spcAft>
                <a:spcPts val="0"/>
              </a:spcAft>
              <a:buFont typeface="Wingdings 3"/>
              <a:buChar char=""/>
              <a:defRPr/>
            </a:pPr>
            <a:endParaRPr lang="en-US" altLang="en-US" sz="276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228600"/>
            <a:ext cx="8229600" cy="487362"/>
          </a:xfrm>
        </p:spPr>
        <p:txBody>
          <a:bodyPr>
            <a:normAutofit fontScale="90000"/>
          </a:bodyPr>
          <a:lstStyle/>
          <a:p>
            <a:pPr fontAlgn="auto">
              <a:spcAft>
                <a:spcPts val="0"/>
              </a:spcAft>
              <a:defRPr/>
            </a:pPr>
            <a:r>
              <a:rPr lang="en-US" sz="4000" dirty="0">
                <a:latin typeface="Times New Roman" panose="02020603050405020304" pitchFamily="18" charset="0"/>
                <a:cs typeface="Times New Roman" panose="02020603050405020304" pitchFamily="18" charset="0"/>
              </a:rPr>
              <a:t>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F70AC-F5A3-432C-CD92-9071A9497131}"/>
              </a:ext>
            </a:extLst>
          </p:cNvPr>
          <p:cNvSpPr>
            <a:spLocks noGrp="1"/>
          </p:cNvSpPr>
          <p:nvPr>
            <p:ph type="ctrTitle"/>
          </p:nvPr>
        </p:nvSpPr>
        <p:spPr>
          <a:xfrm>
            <a:off x="685800" y="457201"/>
            <a:ext cx="7772400" cy="533399"/>
          </a:xfrm>
        </p:spPr>
        <p:txBody>
          <a:bodyPr>
            <a:normAutofit fontScale="90000"/>
          </a:bodyPr>
          <a:lstStyle/>
          <a:p>
            <a:pPr algn="l"/>
            <a:r>
              <a:rPr lang="en-US" sz="3200" dirty="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2BBE63B-7D68-F357-DFED-45803D8C43DD}"/>
              </a:ext>
            </a:extLst>
          </p:cNvPr>
          <p:cNvSpPr>
            <a:spLocks noGrp="1"/>
          </p:cNvSpPr>
          <p:nvPr>
            <p:ph type="subTitle" idx="1"/>
          </p:nvPr>
        </p:nvSpPr>
        <p:spPr>
          <a:xfrm>
            <a:off x="685800" y="1219200"/>
            <a:ext cx="7772400" cy="3592111"/>
          </a:xfrm>
        </p:spPr>
        <p:txBody>
          <a:bodyPr>
            <a:normAutofit fontScale="92500"/>
          </a:bodyPr>
          <a:lstStyle/>
          <a:p>
            <a:pPr marL="457200" indent="-4572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Library management system is a software used to manages the catalog of a library.</a:t>
            </a:r>
          </a:p>
          <a:p>
            <a:pPr marL="457200" indent="-4572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This helps to the records of whole transaction of the books available in the library.</a:t>
            </a:r>
          </a:p>
          <a:p>
            <a:pPr marL="457200" indent="-457200" algn="just">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Library management handling the records of books and library.</a:t>
            </a:r>
          </a:p>
          <a:p>
            <a:pPr marL="457200" indent="-457200" algn="just">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It provides books for large number of readers</a:t>
            </a:r>
            <a:r>
              <a:rPr lang="en-IN" sz="2400" dirty="0"/>
              <a:t>.</a:t>
            </a:r>
            <a:endParaRPr lang="en-US" sz="2400" dirty="0"/>
          </a:p>
        </p:txBody>
      </p:sp>
    </p:spTree>
    <p:extLst>
      <p:ext uri="{BB962C8B-B14F-4D97-AF65-F5344CB8AC3E}">
        <p14:creationId xmlns:p14="http://schemas.microsoft.com/office/powerpoint/2010/main" val="611619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524000"/>
            <a:ext cx="8229600" cy="4525963"/>
          </a:xfrm>
        </p:spPr>
        <p:txBody>
          <a:bodyPr>
            <a:normAutofit fontScale="85000" lnSpcReduction="10000"/>
          </a:bodyPr>
          <a:lstStyle/>
          <a:p>
            <a:pPr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objective of library management system is to handle the entire activities of a library. The software keeps track of all the information about the books in the library, their complete datails and total number of books available in the library.</a:t>
            </a:r>
          </a:p>
          <a:p>
            <a:pPr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user will find it easy in this automated system rather than using the manual writing system. The system contains a database where all the information will be stored safely.The system is user friendly and error free.</a:t>
            </a:r>
          </a:p>
          <a:p>
            <a:pPr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saves time for the management of library.</a:t>
            </a:r>
          </a:p>
          <a:p>
            <a:pPr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Faster search of available books and members than by hand.</a:t>
            </a:r>
          </a:p>
        </p:txBody>
      </p:sp>
      <p:sp>
        <p:nvSpPr>
          <p:cNvPr id="3" name="Title 2"/>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OBJECTIVE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Any education institute and government office’s can make use of it for providing information about author, content of the available books etc.</a:t>
            </a:r>
          </a:p>
          <a:p>
            <a:pPr marL="109855"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project can further be extended by adding the facility of e-book’s, to overcome the problem of book stock in library. </a:t>
            </a:r>
          </a:p>
        </p:txBody>
      </p:sp>
      <p:sp>
        <p:nvSpPr>
          <p:cNvPr id="3" name="Title 2"/>
          <p:cNvSpPr>
            <a:spLocks noGrp="1"/>
          </p:cNvSpPr>
          <p:nvPr>
            <p:ph type="title"/>
          </p:nvPr>
        </p:nvSpPr>
        <p:spPr>
          <a:xfrm>
            <a:off x="228600" y="228600"/>
            <a:ext cx="8229600" cy="792162"/>
          </a:xfrm>
        </p:spPr>
        <p:txBody>
          <a:bodyPr>
            <a:normAutofit/>
          </a:bodyPr>
          <a:lstStyle/>
          <a:p>
            <a:r>
              <a:rPr lang="en-US" i="1" dirty="0">
                <a:solidFill>
                  <a:schemeClr val="tx1"/>
                </a:solidFill>
                <a:effectLst>
                  <a:outerShdw blurRad="38100" dist="38100" dir="2700000" algn="tl">
                    <a:srgbClr val="000000">
                      <a:alpha val="43137"/>
                    </a:srgbClr>
                  </a:outerShdw>
                </a:effectLst>
              </a:rPr>
              <a:t> </a:t>
            </a:r>
            <a:r>
              <a:rPr lang="en-US" sz="3200" dirty="0">
                <a:latin typeface="Times New Roman" panose="02020603050405020304" pitchFamily="18" charset="0"/>
                <a:cs typeface="Times New Roman" panose="02020603050405020304" pitchFamily="18" charset="0"/>
              </a:rPr>
              <a:t>PROJECT SCOPE</a:t>
            </a: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9F752E-96B7-C933-F4EA-BCD8717704CE}"/>
              </a:ext>
            </a:extLst>
          </p:cNvPr>
          <p:cNvSpPr>
            <a:spLocks noGrp="1"/>
          </p:cNvSpPr>
          <p:nvPr>
            <p:ph idx="1"/>
          </p:nvPr>
        </p:nvSpPr>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 New Book Record</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View Books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Issue Book</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View Issued Book</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Return Book</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 New Student Records</a:t>
            </a:r>
          </a:p>
          <a:p>
            <a:pPr>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CB1BFB43-7832-1C4B-6F2A-543102BD93C5}"/>
              </a:ext>
            </a:extLst>
          </p:cNvPr>
          <p:cNvSpPr>
            <a:spLocks noGrp="1"/>
          </p:cNvSpPr>
          <p:nvPr>
            <p:ph type="title"/>
          </p:nvPr>
        </p:nvSpPr>
        <p:spPr>
          <a:xfrm>
            <a:off x="609600" y="609600"/>
            <a:ext cx="8229600" cy="685800"/>
          </a:xfrm>
        </p:spPr>
        <p:txBody>
          <a:bodyPr>
            <a:normAutofit/>
          </a:bodyPr>
          <a:lstStyle/>
          <a:p>
            <a:r>
              <a:rPr lang="en-US" sz="3600" dirty="0">
                <a:latin typeface="Times New Roman" panose="02020603050405020304" pitchFamily="18" charset="0"/>
                <a:cs typeface="Times New Roman" panose="02020603050405020304" pitchFamily="18" charset="0"/>
              </a:rPr>
              <a:t>MODULES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103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lnSpc>
                <a:spcPct val="150000"/>
              </a:lnSpc>
              <a:buClr>
                <a:schemeClr val="tx1"/>
              </a:buClr>
              <a:buSzPct val="1000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Admin</a:t>
            </a:r>
            <a:r>
              <a:rPr lang="en-US" sz="3600" dirty="0">
                <a:latin typeface="Times New Roman" panose="02020603050405020304" pitchFamily="18" charset="0"/>
                <a:cs typeface="Times New Roman" panose="02020603050405020304" pitchFamily="18" charset="0"/>
              </a:rPr>
              <a:t>:</a:t>
            </a:r>
          </a:p>
          <a:p>
            <a:pPr algn="just">
              <a:lnSpc>
                <a:spcPct val="150000"/>
              </a:lnSpc>
              <a:buClr>
                <a:schemeClr val="tx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Admin has the authority to add, delete or modify the details of the book available form the system.He also has the authority  to provide username and password  for the receptionist.He can also add the details off the book.</a:t>
            </a:r>
          </a:p>
          <a:p>
            <a:pPr marL="109855" indent="0" algn="just">
              <a:lnSpc>
                <a:spcPct val="150000"/>
              </a:lnSpc>
              <a:buClr>
                <a:schemeClr val="tx1"/>
              </a:buClr>
              <a:buSzPct val="100000"/>
              <a:buNone/>
            </a:pPr>
            <a:endParaRPr lang="en-US" sz="2400" dirty="0">
              <a:latin typeface="Times New Roman" panose="02020603050405020304" pitchFamily="18" charset="0"/>
              <a:cs typeface="Times New Roman" panose="02020603050405020304" pitchFamily="18" charset="0"/>
            </a:endParaRPr>
          </a:p>
          <a:p>
            <a:pPr algn="just">
              <a:lnSpc>
                <a:spcPct val="150000"/>
              </a:lnSpc>
              <a:buClr>
                <a:schemeClr val="tx1"/>
              </a:buClr>
              <a:buSzPct val="1000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User Module:</a:t>
            </a:r>
          </a:p>
          <a:p>
            <a:pPr algn="just">
              <a:lnSpc>
                <a:spcPct val="150000"/>
              </a:lnSpc>
              <a:buClr>
                <a:schemeClr val="tx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can show details of books who are listed in library.</a:t>
            </a:r>
          </a:p>
          <a:p>
            <a:pPr algn="just">
              <a:lnSpc>
                <a:spcPct val="150000"/>
              </a:lnSpc>
              <a:buClr>
                <a:schemeClr val="tx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Search facility based on different criteria in depth.</a:t>
            </a:r>
          </a:p>
          <a:p>
            <a:pPr algn="just">
              <a:lnSpc>
                <a:spcPct val="150000"/>
              </a:lnSpc>
              <a:buClr>
                <a:schemeClr val="tx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Allows user to view quick report like book issue/return etc. in between particular time.</a:t>
            </a:r>
          </a:p>
        </p:txBody>
      </p:sp>
      <p:sp>
        <p:nvSpPr>
          <p:cNvPr id="3" name="Title 2"/>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STRUCTURE OF THE PROJECT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3"/>
          </a:xfrm>
        </p:spPr>
        <p:txBody>
          <a:bodyPr>
            <a:normAutofit/>
          </a:bodyPr>
          <a:lstStyle/>
          <a:p>
            <a:pPr marL="109855" indent="0" algn="just">
              <a:lnSpc>
                <a:spcPct val="150000"/>
              </a:lnSpc>
              <a:buClrTx/>
              <a:buSzPct val="100000"/>
              <a:buNone/>
            </a:pPr>
            <a:r>
              <a:rPr lang="en-US" sz="2400" b="1" dirty="0">
                <a:latin typeface="Times New Roman" panose="02020603050405020304" pitchFamily="18" charset="0"/>
                <a:cs typeface="Times New Roman" panose="02020603050405020304" pitchFamily="18" charset="0"/>
              </a:rPr>
              <a:t>HARDWARE &amp; SOFTWARE REQUIREMENTS:</a:t>
            </a:r>
          </a:p>
          <a:p>
            <a:pPr marL="109855" indent="0" algn="just">
              <a:lnSpc>
                <a:spcPct val="150000"/>
              </a:lnSpc>
              <a:buClrTx/>
              <a:buSzPct val="100000"/>
              <a:buNone/>
            </a:pPr>
            <a:r>
              <a:rPr lang="en-US" sz="2400" b="1" dirty="0">
                <a:latin typeface="Times New Roman" panose="02020603050405020304" pitchFamily="18" charset="0"/>
                <a:cs typeface="Times New Roman" panose="02020603050405020304" pitchFamily="18" charset="0"/>
              </a:rPr>
              <a:t>Hardware Requirement:</a:t>
            </a:r>
          </a:p>
          <a:p>
            <a:pPr algn="just">
              <a:lnSpc>
                <a:spcPct val="150000"/>
              </a:lnSpc>
              <a:buClrTx/>
              <a:buSzPct val="10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RAM                     :     2GB</a:t>
            </a:r>
          </a:p>
          <a:p>
            <a:pPr algn="just">
              <a:lnSpc>
                <a:spcPct val="150000"/>
              </a:lnSpc>
              <a:buClrTx/>
              <a:buSzPct val="10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Operating System  :     Windows 10</a:t>
            </a:r>
          </a:p>
          <a:p>
            <a:pPr algn="just">
              <a:lnSpc>
                <a:spcPct val="150000"/>
              </a:lnSpc>
              <a:buClrTx/>
              <a:buSzPct val="10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Hard Disk              :      1TB</a:t>
            </a:r>
          </a:p>
          <a:p>
            <a:pPr marL="109855" indent="0" algn="just">
              <a:lnSpc>
                <a:spcPct val="150000"/>
              </a:lnSpc>
              <a:buClrTx/>
              <a:buSzPct val="100000"/>
              <a:buNone/>
            </a:pPr>
            <a:r>
              <a:rPr lang="en-US" sz="2400" b="1" dirty="0">
                <a:latin typeface="Times New Roman" panose="02020603050405020304" pitchFamily="18" charset="0"/>
                <a:cs typeface="Times New Roman" panose="02020603050405020304" pitchFamily="18" charset="0"/>
              </a:rPr>
              <a:t>Software Requirement</a:t>
            </a:r>
            <a:r>
              <a:rPr lang="en-US" sz="2400" dirty="0">
                <a:latin typeface="Times New Roman" panose="02020603050405020304" pitchFamily="18" charset="0"/>
                <a:cs typeface="Times New Roman" panose="02020603050405020304" pitchFamily="18" charset="0"/>
              </a:rPr>
              <a:t>:</a:t>
            </a:r>
          </a:p>
          <a:p>
            <a:pPr algn="just">
              <a:lnSpc>
                <a:spcPct val="150000"/>
              </a:lnSpc>
              <a:buClrTx/>
              <a:buSzPct val="10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Software IDE         :      Spring Boot</a:t>
            </a:r>
          </a:p>
          <a:p>
            <a:pPr algn="just">
              <a:lnSpc>
                <a:spcPct val="150000"/>
              </a:lnSpc>
              <a:buClrTx/>
              <a:buSzPct val="10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Language                :      Java         </a:t>
            </a:r>
          </a:p>
          <a:p>
            <a:pPr algn="just">
              <a:lnSpc>
                <a:spcPct val="150000"/>
              </a:lnSpc>
              <a:buClrTx/>
              <a:buSzPct val="1000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109855" indent="0" algn="just">
              <a:lnSpc>
                <a:spcPct val="150000"/>
              </a:lnSpc>
              <a:buClrTx/>
              <a:buSzPct val="100000"/>
              <a:buNone/>
            </a:pPr>
            <a:endParaRPr lang="en-US" sz="2400" dirty="0">
              <a:latin typeface="Times New Roman" panose="02020603050405020304" pitchFamily="18" charset="0"/>
              <a:cs typeface="Times New Roman" panose="02020603050405020304" pitchFamily="18" charset="0"/>
            </a:endParaRPr>
          </a:p>
          <a:p>
            <a:pPr marL="109855" indent="0" algn="just">
              <a:lnSpc>
                <a:spcPct val="150000"/>
              </a:lnSpc>
              <a:buClrTx/>
              <a:buSzPct val="100000"/>
              <a:buNone/>
            </a:pPr>
            <a:endParaRPr lang="en-US" sz="2400" dirty="0">
              <a:latin typeface="Times New Roman" panose="02020603050405020304" pitchFamily="18" charset="0"/>
              <a:cs typeface="Times New Roman" panose="02020603050405020304" pitchFamily="18" charset="0"/>
            </a:endParaRPr>
          </a:p>
          <a:p>
            <a:pPr marL="109855" indent="0" algn="just">
              <a:lnSpc>
                <a:spcPct val="150000"/>
              </a:lnSpc>
              <a:buClrTx/>
              <a:buSzPct val="100000"/>
              <a:buNone/>
            </a:pPr>
            <a:endParaRPr lang="en-US"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74638"/>
            <a:ext cx="8229600" cy="715962"/>
          </a:xfrm>
        </p:spPr>
        <p:txBody>
          <a:bodyPr>
            <a:normAutofit fontScale="90000"/>
          </a:bodyPr>
          <a:lstStyle/>
          <a:p>
            <a:r>
              <a:rPr lang="en-US" i="1" dirty="0">
                <a:solidFill>
                  <a:schemeClr val="tx1"/>
                </a:solidFill>
                <a:effectLst>
                  <a:outerShdw blurRad="38100" dist="38100" dir="2700000" algn="tl">
                    <a:srgbClr val="000000">
                      <a:alpha val="43137"/>
                    </a:srgbClr>
                  </a:outerShdw>
                </a:effectLst>
              </a:rPr>
              <a:t> </a:t>
            </a:r>
            <a:r>
              <a:rPr lang="en-US" sz="4400" dirty="0">
                <a:latin typeface="Times New Roman" panose="02020603050405020304" pitchFamily="18" charset="0"/>
                <a:cs typeface="Times New Roman" panose="02020603050405020304" pitchFamily="18" charset="0"/>
              </a:rPr>
              <a:t> </a:t>
            </a:r>
            <a:endParaRPr lang="en-US" sz="4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857379-99FB-6B2E-696C-715C9DF86AB8}"/>
              </a:ext>
            </a:extLst>
          </p:cNvPr>
          <p:cNvSpPr>
            <a:spLocks noGrp="1"/>
          </p:cNvSpPr>
          <p:nvPr>
            <p:ph idx="1"/>
          </p:nvPr>
        </p:nvSpPr>
        <p:spPr/>
        <p:txBody>
          <a:bodyPr>
            <a:normAutofit fontScale="92500"/>
          </a:bodyPr>
          <a:lstStyle/>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@SpringBootApplication</a:t>
            </a:r>
            <a:r>
              <a:rPr lang="en-US" sz="2400" dirty="0">
                <a:latin typeface="Times New Roman" panose="02020603050405020304" pitchFamily="18" charset="0"/>
                <a:cs typeface="Times New Roman" panose="02020603050405020304" pitchFamily="18" charset="0"/>
              </a:rPr>
              <a:t>: This annotation is used to mark the main class of a Spring Boot application.</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@Autowired</a:t>
            </a:r>
            <a:r>
              <a:rPr lang="en-US" sz="2400" dirty="0">
                <a:latin typeface="Times New Roman" panose="02020603050405020304" pitchFamily="18" charset="0"/>
                <a:cs typeface="Times New Roman" panose="02020603050405020304" pitchFamily="18" charset="0"/>
              </a:rPr>
              <a:t>: @Autowired annotation is applied to the fields, setter method , and constructors. We use @Autowired to mark the dependency that will be injected by the Spring container.</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@GetMapping: </a:t>
            </a:r>
            <a:r>
              <a:rPr lang="en-US" sz="2400" dirty="0">
                <a:latin typeface="Times New Roman" panose="02020603050405020304" pitchFamily="18" charset="0"/>
                <a:cs typeface="Times New Roman" panose="02020603050405020304" pitchFamily="18" charset="0"/>
              </a:rPr>
              <a:t>It maps the HTTP GET requests on the specific handler method. It is used to create a web service endpoint.</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@PostMapping: </a:t>
            </a:r>
            <a:r>
              <a:rPr lang="en-US" sz="2400" dirty="0">
                <a:latin typeface="Times New Roman" panose="02020603050405020304" pitchFamily="18" charset="0"/>
                <a:cs typeface="Times New Roman" panose="02020603050405020304" pitchFamily="18" charset="0"/>
              </a:rPr>
              <a:t>It maps the HTTP GET requests on the specific handler method. It is used to create a web service endpoint</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FD54D42E-BD99-C2EC-9E26-F952C12CCB1A}"/>
              </a:ext>
            </a:extLst>
          </p:cNvPr>
          <p:cNvSpPr>
            <a:spLocks noGrp="1"/>
          </p:cNvSpPr>
          <p:nvPr>
            <p:ph type="title"/>
          </p:nvPr>
        </p:nvSpPr>
        <p:spPr>
          <a:xfrm>
            <a:off x="609600" y="76200"/>
            <a:ext cx="8229600" cy="1143000"/>
          </a:xfrm>
        </p:spPr>
        <p:txBody>
          <a:bodyPr>
            <a:normAutofit/>
          </a:bodyPr>
          <a:lstStyle/>
          <a:p>
            <a:r>
              <a:rPr lang="en-US" sz="3600" dirty="0">
                <a:latin typeface="Times New Roman" panose="02020603050405020304" pitchFamily="18" charset="0"/>
                <a:cs typeface="Times New Roman" panose="02020603050405020304" pitchFamily="18" charset="0"/>
              </a:rPr>
              <a:t>ANNOTATIONS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934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705</TotalTime>
  <Words>959</Words>
  <Application>Microsoft Office PowerPoint</Application>
  <PresentationFormat>On-screen Show (4:3)</PresentationFormat>
  <Paragraphs>182</Paragraphs>
  <Slides>19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Lucida Sans Unicode</vt:lpstr>
      <vt:lpstr>Times New Roman</vt:lpstr>
      <vt:lpstr>Verdana</vt:lpstr>
      <vt:lpstr>Wingdings</vt:lpstr>
      <vt:lpstr>Wingdings 2</vt:lpstr>
      <vt:lpstr>Wingdings 3</vt:lpstr>
      <vt:lpstr>Concourse</vt:lpstr>
      <vt:lpstr>PowerPoint Presentation</vt:lpstr>
      <vt:lpstr>Contents</vt:lpstr>
      <vt:lpstr>INTRODUCTION</vt:lpstr>
      <vt:lpstr>OBJECTIVE</vt:lpstr>
      <vt:lpstr> PROJECT SCOPE</vt:lpstr>
      <vt:lpstr>MODULES</vt:lpstr>
      <vt:lpstr>STRUCTURE OF THE PROJECT</vt:lpstr>
      <vt:lpstr>  </vt:lpstr>
      <vt:lpstr>ANNOTATIONS</vt:lpstr>
      <vt:lpstr>ANNOTATIONS</vt:lpstr>
      <vt:lpstr>PROPOSED OF PROJECT</vt:lpstr>
      <vt:lpstr>DIAGRAMS:</vt:lpstr>
      <vt:lpstr>2]ER-Diagram</vt:lpstr>
      <vt:lpstr>TECHNOLOGIES</vt:lpstr>
      <vt:lpstr> ADVANTAGES</vt:lpstr>
      <vt:lpstr>APPICATIONS</vt:lpstr>
      <vt:lpstr>FUTURE SCOPE OF THE PROJECT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Priyanka Deore</cp:lastModifiedBy>
  <cp:revision>1031</cp:revision>
  <dcterms:created xsi:type="dcterms:W3CDTF">2012-01-08T01:21:00Z</dcterms:created>
  <dcterms:modified xsi:type="dcterms:W3CDTF">2022-09-22T08:10:03Z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F699B36D3884441192B07B86F0431954</vt:lpwstr>
  </property>
  <property fmtid="{D5CDD505-2E9C-101B-9397-08002B2CF9AE}" pid="3" name="KSOProductBuildVer">
    <vt:lpwstr>1033-11.2.0.11130</vt:lpwstr>
  </property>
</Properties>
</file>