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a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DES - Experiment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 sz="2000"/>
              <a:t>Group 11</a:t>
            </a:r>
          </a:p>
          <a:p>
            <a:pPr lvl="0">
              <a:spcBef>
                <a:spcPts val="0"/>
              </a:spcBef>
              <a:buNone/>
            </a:pPr>
            <a:r>
              <a:rPr lang="da" sz="2000"/>
              <a:t>Tenna Cortz, Henrik Frank &amp; Mads Riisom</a:t>
            </a:r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Threads to validity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da"/>
              <a:t>Internal Threats</a:t>
            </a:r>
          </a:p>
          <a:p>
            <a:pPr indent="-228600" lvl="0" marL="457200">
              <a:spcBef>
                <a:spcPts val="0"/>
              </a:spcBef>
            </a:pPr>
            <a:r>
              <a:rPr lang="da"/>
              <a:t>External Threats</a:t>
            </a:r>
          </a:p>
          <a:p>
            <a:pPr indent="-228600" lvl="0" marL="457200">
              <a:spcBef>
                <a:spcPts val="0"/>
              </a:spcBef>
            </a:pPr>
            <a:r>
              <a:rPr lang="da"/>
              <a:t>Social Threats</a:t>
            </a:r>
          </a:p>
          <a:p>
            <a:pPr indent="-228600" lvl="0" marL="457200">
              <a:spcBef>
                <a:spcPts val="0"/>
              </a:spcBef>
            </a:pPr>
            <a:r>
              <a:rPr lang="da"/>
              <a:t>Conclusion Threats</a:t>
            </a:r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da" sz="2800">
                <a:solidFill>
                  <a:srgbClr val="000000"/>
                </a:solidFill>
              </a:rPr>
              <a:t>No definitive</a:t>
            </a:r>
            <a:r>
              <a:rPr lang="da">
                <a:solidFill>
                  <a:srgbClr val="000000"/>
                </a:solidFill>
              </a:rPr>
              <a:t> </a:t>
            </a:r>
            <a:r>
              <a:rPr lang="da" sz="2800">
                <a:solidFill>
                  <a:srgbClr val="000000"/>
                </a:solidFill>
              </a:rPr>
              <a:t>conclusion</a:t>
            </a: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Questions?</a:t>
            </a: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Agenda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a"/>
              <a:t>Goal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a"/>
              <a:t>Experiment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a"/>
              <a:t>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a"/>
              <a:t>Visualization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a"/>
              <a:t>Threats to validity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a"/>
              <a:t>Conclusion</a:t>
            </a:r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Goal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>
              <a:spcBef>
                <a:spcPts val="0"/>
              </a:spcBef>
              <a:buNone/>
            </a:pPr>
            <a:r>
              <a:rPr i="1" lang="da"/>
              <a:t>Investigate the performance difference between Test Driven Development (TDD) and the more common Code First Test After (CFTA) approach.</a:t>
            </a:r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Experiment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Test subjects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a"/>
              <a:t>Questionnaires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a"/>
              <a:t>Coding Tasks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a"/>
              <a:t>Sliced Test Last,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a"/>
              <a:t>Sliced Test First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a"/>
              <a:t>Non-Sliced Test Last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a"/>
              <a:t>Non-Sliced Test First</a:t>
            </a:r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Data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da"/>
              <a:t>Pre questionnaire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a"/>
              <a:t>Post questionnaire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a"/>
              <a:t>Code</a:t>
            </a:r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075" y="445024"/>
            <a:ext cx="6331997" cy="42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675" y="445025"/>
            <a:ext cx="6514498" cy="42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849" y="445025"/>
            <a:ext cx="6551939" cy="42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874" y="1152475"/>
            <a:ext cx="4181424" cy="280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787" y="1152474"/>
            <a:ext cx="4331087" cy="280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