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b="1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1pPr>
    <a:lvl2pPr marL="457200" algn="l" rtl="0" fontAlgn="base">
      <a:spcBef>
        <a:spcPct val="0"/>
      </a:spcBef>
      <a:spcAft>
        <a:spcPct val="0"/>
      </a:spcAft>
      <a:defRPr sz="4200" b="1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2pPr>
    <a:lvl3pPr marL="914400" algn="l" rtl="0" fontAlgn="base">
      <a:spcBef>
        <a:spcPct val="0"/>
      </a:spcBef>
      <a:spcAft>
        <a:spcPct val="0"/>
      </a:spcAft>
      <a:defRPr sz="4200" b="1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3pPr>
    <a:lvl4pPr marL="1371600" algn="l" rtl="0" fontAlgn="base">
      <a:spcBef>
        <a:spcPct val="0"/>
      </a:spcBef>
      <a:spcAft>
        <a:spcPct val="0"/>
      </a:spcAft>
      <a:defRPr sz="4200" b="1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4pPr>
    <a:lvl5pPr marL="1828800" algn="l" rtl="0" fontAlgn="base">
      <a:spcBef>
        <a:spcPct val="0"/>
      </a:spcBef>
      <a:spcAft>
        <a:spcPct val="0"/>
      </a:spcAft>
      <a:defRPr sz="4200" b="1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5pPr>
    <a:lvl6pPr marL="2286000" algn="l" defTabSz="914400" rtl="0" eaLnBrk="1" latinLnBrk="0" hangingPunct="1">
      <a:defRPr sz="4200" b="1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6pPr>
    <a:lvl7pPr marL="2743200" algn="l" defTabSz="914400" rtl="0" eaLnBrk="1" latinLnBrk="0" hangingPunct="1">
      <a:defRPr sz="4200" b="1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7pPr>
    <a:lvl8pPr marL="3200400" algn="l" defTabSz="914400" rtl="0" eaLnBrk="1" latinLnBrk="0" hangingPunct="1">
      <a:defRPr sz="4200" b="1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8pPr>
    <a:lvl9pPr marL="3657600" algn="l" defTabSz="914400" rtl="0" eaLnBrk="1" latinLnBrk="0" hangingPunct="1">
      <a:defRPr sz="4200" b="1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yst layout 2 - Marker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llemlayout 4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emlayout 3 - 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t layout 1 - Marker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72" d="100"/>
          <a:sy n="172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C65CCAC-FDB5-4508-9A5F-E7FDAA6AC417}" type="datetime1">
              <a:rPr lang="da-DK"/>
              <a:pPr/>
              <a:t>12/10/16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73A6281-BA42-41F0-9E79-716FC214E740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0464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9080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3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628800"/>
            <a:ext cx="6768752" cy="2088232"/>
          </a:xfrm>
        </p:spPr>
        <p:txBody>
          <a:bodyPr anchor="t"/>
          <a:lstStyle>
            <a:lvl1pPr>
              <a:defRPr sz="2400" b="0" i="0">
                <a:latin typeface="Helvetica Neue Medium"/>
                <a:cs typeface="Helvetica Neue Medium"/>
              </a:defRPr>
            </a:lvl1pPr>
          </a:lstStyle>
          <a:p>
            <a:r>
              <a:rPr lang="da-DK" noProof="0" dirty="0" smtClean="0"/>
              <a:t>Klik for at redigere i master</a:t>
            </a:r>
            <a:endParaRPr lang="en-GB" noProof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51520" y="3861048"/>
            <a:ext cx="6768752" cy="216024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noProof="0" smtClean="0"/>
              <a:t>Klik for at redigere i master</a:t>
            </a:r>
            <a:endParaRPr lang="en-GB" noProof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83232" y="47740"/>
            <a:ext cx="1523024" cy="150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7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852936"/>
            <a:ext cx="7772400" cy="1362075"/>
          </a:xfrm>
        </p:spPr>
        <p:txBody>
          <a:bodyPr anchor="t"/>
          <a:lstStyle>
            <a:lvl1pPr algn="l">
              <a:defRPr sz="2400" b="0" i="0" cap="none">
                <a:latin typeface="Helvetica Neue Medium"/>
                <a:cs typeface="Helvetica Neue Medium"/>
              </a:defRPr>
            </a:lvl1pPr>
          </a:lstStyle>
          <a:p>
            <a:r>
              <a:rPr lang="da-DK" noProof="0" dirty="0" smtClean="0"/>
              <a:t>Klik for at redigere i master</a:t>
            </a:r>
            <a:endParaRPr lang="en-GB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3568" y="4221088"/>
            <a:ext cx="7772400" cy="150018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noProof="0" dirty="0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Assignment 2: Intro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A9C84-3F04-4B46-90B8-59215F3494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dirty="0" smtClean="0"/>
              <a:t>Klik for at redigere i master</a:t>
            </a:r>
            <a:endParaRPr lang="en-GB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smtClean="0"/>
              <a:t>Klik for at redigere i master</a:t>
            </a:r>
          </a:p>
          <a:p>
            <a:pPr lvl="1"/>
            <a:r>
              <a:rPr lang="da-DK" noProof="0" dirty="0" smtClean="0"/>
              <a:t>Andet niveau</a:t>
            </a:r>
          </a:p>
          <a:p>
            <a:pPr lvl="2"/>
            <a:r>
              <a:rPr lang="da-DK" noProof="0" dirty="0" smtClean="0"/>
              <a:t>Tredje niveau</a:t>
            </a:r>
          </a:p>
          <a:p>
            <a:pPr lvl="3"/>
            <a:r>
              <a:rPr lang="da-DK" noProof="0" dirty="0" smtClean="0"/>
              <a:t>Fjerde niveau</a:t>
            </a:r>
          </a:p>
          <a:p>
            <a:pPr lvl="4"/>
            <a:r>
              <a:rPr lang="da-DK" noProof="0" dirty="0" smtClean="0"/>
              <a:t>Femte niveau</a:t>
            </a:r>
            <a:endParaRPr lang="en-GB" noProof="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Assignment 2: Intro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3C245-2B76-4513-851D-74B3C0EEC3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0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dirty="0" smtClean="0"/>
              <a:t>Klik for at redigere i master</a:t>
            </a:r>
            <a:endParaRPr lang="en-GB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4244280" cy="521744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noProof="0" dirty="0" smtClean="0"/>
              <a:t>Klik for at redigere i master</a:t>
            </a:r>
          </a:p>
          <a:p>
            <a:pPr lvl="1"/>
            <a:r>
              <a:rPr lang="da-DK" noProof="0" dirty="0" smtClean="0"/>
              <a:t>Andet niveau</a:t>
            </a:r>
          </a:p>
          <a:p>
            <a:pPr lvl="2"/>
            <a:r>
              <a:rPr lang="da-DK" noProof="0" dirty="0" smtClean="0"/>
              <a:t>Tredje niveau</a:t>
            </a:r>
          </a:p>
          <a:p>
            <a:pPr lvl="3"/>
            <a:r>
              <a:rPr lang="da-DK" noProof="0" dirty="0" smtClean="0"/>
              <a:t>Fjerde niveau</a:t>
            </a:r>
          </a:p>
          <a:p>
            <a:pPr lvl="4"/>
            <a:r>
              <a:rPr lang="da-DK" noProof="0" dirty="0" smtClean="0"/>
              <a:t>Femte niveau</a:t>
            </a:r>
            <a:endParaRPr lang="en-GB" noProof="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244280" cy="521744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noProof="0" dirty="0" smtClean="0"/>
              <a:t>Klik for at redigere i master</a:t>
            </a:r>
          </a:p>
          <a:p>
            <a:pPr lvl="1"/>
            <a:r>
              <a:rPr lang="da-DK" noProof="0" dirty="0" smtClean="0"/>
              <a:t>Andet niveau</a:t>
            </a:r>
          </a:p>
          <a:p>
            <a:pPr lvl="2"/>
            <a:r>
              <a:rPr lang="da-DK" noProof="0" dirty="0" smtClean="0"/>
              <a:t>Tredje niveau</a:t>
            </a:r>
          </a:p>
          <a:p>
            <a:pPr lvl="3"/>
            <a:r>
              <a:rPr lang="da-DK" noProof="0" dirty="0" smtClean="0"/>
              <a:t>Fjerde niveau</a:t>
            </a:r>
          </a:p>
          <a:p>
            <a:pPr lvl="4"/>
            <a:r>
              <a:rPr lang="da-DK" noProof="0" dirty="0" smtClean="0"/>
              <a:t>Femte niveau</a:t>
            </a:r>
            <a:endParaRPr lang="en-GB" noProof="0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Assignment 2: Intro</a:t>
            </a: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5BFA8-16A7-4986-B776-CD959D890D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2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noProof="0" dirty="0" smtClean="0"/>
              <a:t>Klik for at redigere i master</a:t>
            </a:r>
            <a:endParaRPr lang="en-GB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51520" y="908720"/>
            <a:ext cx="4256212" cy="639762"/>
          </a:xfrm>
        </p:spPr>
        <p:txBody>
          <a:bodyPr anchor="ctr"/>
          <a:lstStyle>
            <a:lvl1pPr marL="0" indent="0">
              <a:buNone/>
              <a:defRPr sz="2000" b="0" i="0"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251520" y="1628800"/>
            <a:ext cx="4248472" cy="4497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noProof="0" dirty="0" smtClean="0"/>
              <a:t>Klik for at redigere i master</a:t>
            </a:r>
          </a:p>
          <a:p>
            <a:pPr lvl="1"/>
            <a:r>
              <a:rPr lang="da-DK" noProof="0" dirty="0" smtClean="0"/>
              <a:t>Andet niveau</a:t>
            </a:r>
          </a:p>
          <a:p>
            <a:pPr lvl="2"/>
            <a:r>
              <a:rPr lang="da-DK" noProof="0" dirty="0" smtClean="0"/>
              <a:t>Tredje niveau</a:t>
            </a:r>
          </a:p>
          <a:p>
            <a:pPr lvl="3"/>
            <a:r>
              <a:rPr lang="da-DK" noProof="0" dirty="0" smtClean="0"/>
              <a:t>Fjerde niveau</a:t>
            </a:r>
          </a:p>
          <a:p>
            <a:pPr lvl="4"/>
            <a:r>
              <a:rPr lang="da-DK" noProof="0" dirty="0" smtClean="0"/>
              <a:t>Femte niveau</a:t>
            </a:r>
            <a:endParaRPr lang="en-GB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248472" cy="639762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da-DK" noProof="0" smtClean="0">
                <a:latin typeface="Helvetica Neue"/>
                <a:cs typeface="Helvetica Neue"/>
              </a:defRPr>
            </a:lvl1pPr>
          </a:lstStyle>
          <a:p>
            <a:pPr marL="0" lvl="0" indent="0">
              <a:buNone/>
            </a:pPr>
            <a:r>
              <a:rPr lang="da-DK" noProof="0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1628801"/>
            <a:ext cx="4247455" cy="44973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noProof="0" dirty="0" smtClean="0"/>
              <a:t>Klik for at redigere i master</a:t>
            </a:r>
          </a:p>
          <a:p>
            <a:pPr lvl="1"/>
            <a:r>
              <a:rPr lang="da-DK" noProof="0" dirty="0" smtClean="0"/>
              <a:t>Andet niveau</a:t>
            </a:r>
          </a:p>
          <a:p>
            <a:pPr lvl="2"/>
            <a:r>
              <a:rPr lang="da-DK" noProof="0" dirty="0" smtClean="0"/>
              <a:t>Tredje niveau</a:t>
            </a:r>
          </a:p>
          <a:p>
            <a:pPr lvl="3"/>
            <a:r>
              <a:rPr lang="da-DK" noProof="0" dirty="0" smtClean="0"/>
              <a:t>Fjerde niveau</a:t>
            </a:r>
          </a:p>
          <a:p>
            <a:pPr lvl="4"/>
            <a:r>
              <a:rPr lang="da-DK" noProof="0" dirty="0" smtClean="0"/>
              <a:t>Femte niveau</a:t>
            </a:r>
            <a:endParaRPr lang="en-GB" noProof="0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Assignment 2: Intro</a:t>
            </a: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9BC6-FF10-408D-97BB-5916810444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dirty="0" smtClean="0"/>
              <a:t>Klik for at redigere i master</a:t>
            </a:r>
            <a:endParaRPr lang="en-GB" noProof="0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Assignment 2: Intro</a:t>
            </a: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2135B-D883-469C-B524-15DB9C4DC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Assignment 2: Intro</a:t>
            </a: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02205-AE8C-4786-8A2B-7A14B75004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843808" y="908720"/>
            <a:ext cx="6048672" cy="521744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1520" y="1700808"/>
            <a:ext cx="2520280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Assignment 2: Intro</a:t>
            </a: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3B30D-58AE-429B-AD23-CA755BDF77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908050"/>
            <a:ext cx="2520975" cy="720725"/>
          </a:xfrm>
        </p:spPr>
        <p:txBody>
          <a:bodyPr/>
          <a:lstStyle>
            <a:lvl1pPr marL="0" indent="0">
              <a:buNone/>
              <a:defRPr sz="1800" b="0" i="0">
                <a:latin typeface="Helvetica Neue Medium"/>
                <a:cs typeface="Helvetica Neue Medium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 smtClean="0"/>
              <a:t>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0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1520" y="1700808"/>
            <a:ext cx="2520280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Assignment 2: Intro</a:t>
            </a: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3B30D-58AE-429B-AD23-CA755BDF77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908050"/>
            <a:ext cx="2520975" cy="720725"/>
          </a:xfrm>
        </p:spPr>
        <p:txBody>
          <a:bodyPr/>
          <a:lstStyle>
            <a:lvl1pPr marL="0" indent="0">
              <a:buNone/>
              <a:defRPr sz="1800" b="0" i="0">
                <a:latin typeface="Helvetica Neue Medium"/>
                <a:cs typeface="Helvetica Neue Medium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 smtClean="0"/>
              <a:t>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3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7325"/>
            <a:ext cx="9144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/>
          <p:cNvSpPr>
            <a:spLocks noGrp="1"/>
          </p:cNvSpPr>
          <p:nvPr>
            <p:ph type="title"/>
          </p:nvPr>
        </p:nvSpPr>
        <p:spPr bwMode="auto">
          <a:xfrm>
            <a:off x="251520" y="44624"/>
            <a:ext cx="864096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titeltypografi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</a:t>
            </a:r>
            <a:r>
              <a:rPr lang="en-US" noProof="0" dirty="0" err="1" smtClean="0"/>
              <a:t>masteren</a:t>
            </a:r>
            <a:endParaRPr lang="en-US" noProof="0" dirty="0" smtClean="0"/>
          </a:p>
        </p:txBody>
      </p:sp>
      <p:sp>
        <p:nvSpPr>
          <p:cNvPr id="1028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251520" y="908720"/>
            <a:ext cx="864096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typografi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</a:t>
            </a:r>
            <a:r>
              <a:rPr lang="en-US" noProof="0" dirty="0" err="1" smtClean="0"/>
              <a:t>masteren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Andet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Tredje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Fjerde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Femte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67544" y="6572250"/>
            <a:ext cx="5184576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0" i="0">
                <a:solidFill>
                  <a:schemeClr val="bg1"/>
                </a:solidFill>
                <a:latin typeface="Helvetica Neue Light"/>
                <a:ea typeface="ヒラギノ角ゴ ProN W3"/>
                <a:cs typeface="Helvetica Neue Light"/>
                <a:sym typeface="Gill Sans"/>
              </a:defRPr>
            </a:lvl1pPr>
          </a:lstStyle>
          <a:p>
            <a:pPr>
              <a:defRPr/>
            </a:pPr>
            <a:r>
              <a:rPr lang="en-US" smtClean="0"/>
              <a:t>Assignment 2: Intro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0" y="6572250"/>
            <a:ext cx="428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fld id="{3724AC21-A675-48C0-8552-142462E84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7" r:id="rId2"/>
    <p:sldLayoutId id="2147483746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0" i="0" kern="1200">
          <a:solidFill>
            <a:schemeClr val="tx1"/>
          </a:solidFill>
          <a:latin typeface="Helvetica Neue"/>
          <a:ea typeface="MS PGothic" pitchFamily="34" charset="-128"/>
          <a:cs typeface="Helvetica Neue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Font typeface="Lucida Grande"/>
        <a:buChar char="-"/>
        <a:defRPr sz="2000" b="0" i="0" kern="1200">
          <a:solidFill>
            <a:schemeClr val="tx1"/>
          </a:solidFill>
          <a:latin typeface="Helvetica Neue Light"/>
          <a:ea typeface="MS PGothic" pitchFamily="34" charset="-128"/>
          <a:cs typeface="Helvetica Neue Light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2000" b="0" i="0" kern="1200">
          <a:solidFill>
            <a:schemeClr val="tx1"/>
          </a:solidFill>
          <a:latin typeface="Helvetica Neue Light"/>
          <a:ea typeface="MS PGothic" pitchFamily="34" charset="-128"/>
          <a:cs typeface="Helvetica Neue Ligh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1800" b="0" i="0" kern="1200">
          <a:solidFill>
            <a:schemeClr val="tx1"/>
          </a:solidFill>
          <a:latin typeface="Helvetica Neue Light"/>
          <a:ea typeface="MS PGothic" pitchFamily="34" charset="-128"/>
          <a:cs typeface="Helvetica Neue Ligh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1800" b="0" i="0" kern="1200">
          <a:solidFill>
            <a:schemeClr val="tx1"/>
          </a:solidFill>
          <a:latin typeface="Helvetica Neue Light"/>
          <a:ea typeface="MS PGothic" pitchFamily="34" charset="-128"/>
          <a:cs typeface="Helvetica Neue Ligh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1800" b="0" i="0" kern="1200">
          <a:solidFill>
            <a:schemeClr val="tx1"/>
          </a:solidFill>
          <a:latin typeface="Helvetica Neue Light"/>
          <a:ea typeface="MS PGothic" pitchFamily="34" charset="-128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2</a:t>
            </a:r>
            <a:br>
              <a:rPr lang="en-US" dirty="0" smtClean="0"/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October, 2016</a:t>
            </a:r>
          </a:p>
          <a:p>
            <a:endParaRPr lang="en-US" dirty="0"/>
          </a:p>
          <a:p>
            <a:r>
              <a:rPr lang="en-US" dirty="0" smtClean="0">
                <a:latin typeface="Helvetica Neue Medium"/>
                <a:cs typeface="Helvetica Neue Medium"/>
              </a:rPr>
              <a:t>Assignment Introduction</a:t>
            </a:r>
          </a:p>
          <a:p>
            <a:endParaRPr lang="en-US" dirty="0"/>
          </a:p>
          <a:p>
            <a:r>
              <a:rPr lang="en-US" dirty="0" smtClean="0"/>
              <a:t>Marco Kuhrmann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08" y="188640"/>
            <a:ext cx="3998845" cy="2448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have to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You’ll get a checklist…</a:t>
            </a:r>
          </a:p>
          <a:p>
            <a:endParaRPr lang="en-US" dirty="0" smtClean="0"/>
          </a:p>
          <a:p>
            <a:r>
              <a:rPr lang="en-US" dirty="0" smtClean="0"/>
              <a:t>Before we start: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Helvetica Neue"/>
              <a:cs typeface="Helvetica Neue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	Fill-in the pre-project survey…</a:t>
            </a:r>
          </a:p>
          <a:p>
            <a:endParaRPr lang="en-US" dirty="0"/>
          </a:p>
          <a:p>
            <a:r>
              <a:rPr lang="en-US" dirty="0" smtClean="0"/>
              <a:t>When the survey is done:</a:t>
            </a:r>
          </a:p>
          <a:p>
            <a:pPr lvl="1"/>
            <a:r>
              <a:rPr lang="en-US" dirty="0" smtClean="0"/>
              <a:t>We briefly discuss </a:t>
            </a:r>
            <a:r>
              <a:rPr lang="en-US" smtClean="0"/>
              <a:t>the checklist</a:t>
            </a:r>
          </a:p>
          <a:p>
            <a:pPr lvl="1"/>
            <a:r>
              <a:rPr lang="en-US" sz="2000" smtClean="0"/>
              <a:t>We </a:t>
            </a:r>
            <a:r>
              <a:rPr lang="en-US" sz="2000" dirty="0"/>
              <a:t>distribute the task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Don</a:t>
            </a:r>
            <a:r>
              <a:rPr lang="fr-FR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’</a:t>
            </a:r>
            <a:r>
              <a:rPr lang="en-US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t </a:t>
            </a:r>
            <a:r>
              <a:rPr lang="en-US" b="1" dirty="0">
                <a:solidFill>
                  <a:srgbClr val="FF0000"/>
                </a:solidFill>
                <a:latin typeface="Helvetica Neue"/>
                <a:cs typeface="Helvetica Neue"/>
              </a:rPr>
              <a:t>look at it now!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Now, go to </a:t>
            </a:r>
            <a:r>
              <a:rPr lang="en-US" dirty="0" err="1" smtClean="0"/>
              <a:t>BlackBoard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C245-2B76-4513-851D-74B3C0EEC3D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Assignment 2: Intro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7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BlackBoard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You’ll find a zipped Visual Studio project containing the scaffold…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contains a TODO-list, here is room for your solution…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Don</a:t>
            </a:r>
            <a:r>
              <a:rPr lang="fr-FR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’</a:t>
            </a:r>
            <a:r>
              <a:rPr lang="en-US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t change classes, methods, etc.!</a:t>
            </a:r>
          </a:p>
          <a:p>
            <a:pPr marL="0" indent="0">
              <a:buNone/>
            </a:pPr>
            <a:r>
              <a:rPr lang="en-US" dirty="0" smtClean="0"/>
              <a:t>You may add helpers, but keep the given signatures…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Assignment 2: Intro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C245-2B76-4513-851D-74B3C0EEC3D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Picture 10" descr="screenshot_8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90"/>
          <a:stretch/>
        </p:blipFill>
        <p:spPr>
          <a:xfrm>
            <a:off x="334702" y="1412776"/>
            <a:ext cx="3082406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screenshot_8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412776"/>
            <a:ext cx="5184180" cy="898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screenshot_8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20888"/>
            <a:ext cx="4104456" cy="1184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screenshot_8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653136"/>
            <a:ext cx="1668040" cy="1781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96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we give the “Go”, you have </a:t>
            </a:r>
            <a:r>
              <a:rPr lang="en-US" u="sng" dirty="0" smtClean="0"/>
              <a:t>2 Hours </a:t>
            </a:r>
            <a:r>
              <a:rPr lang="en-US" dirty="0" smtClean="0"/>
              <a:t>to work on the task…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 now:					If you have questions: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Ask us!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(not the neighbor)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Assignment 2: Intro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C245-2B76-4513-851D-74B3C0EEC3D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2300955"/>
            <a:ext cx="1800200" cy="1788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258950"/>
            <a:ext cx="1872208" cy="1872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212127"/>
            <a:ext cx="1872208" cy="1872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4131158"/>
            <a:ext cx="2016224" cy="20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9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21203_SDU_layout_GREY_ENG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20121203_SDU_layout_GREY_ENG</Template>
  <TotalTime>14</TotalTime>
  <Pages>0</Pages>
  <Words>111</Words>
  <Characters>0</Characters>
  <Application>Microsoft Macintosh PowerPoint</Application>
  <PresentationFormat>On-screen Show (4:3)</PresentationFormat>
  <Lines>0</Lines>
  <Paragraphs>46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20121203_SDU_layout_GREY_ENG</vt:lpstr>
      <vt:lpstr>Assignment 2 </vt:lpstr>
      <vt:lpstr>What you’ll have to do…</vt:lpstr>
      <vt:lpstr>On BlackBoard…</vt:lpstr>
      <vt:lpstr>The Task…</vt:lpstr>
    </vt:vector>
  </TitlesOfParts>
  <Company>Syddansk Unversitet - University of Southern Denmark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trb</dc:creator>
  <cp:lastModifiedBy>Marco Kuhrmann</cp:lastModifiedBy>
  <cp:revision>131</cp:revision>
  <dcterms:created xsi:type="dcterms:W3CDTF">2012-12-11T10:25:55Z</dcterms:created>
  <dcterms:modified xsi:type="dcterms:W3CDTF">2016-10-12T10:22:48Z</dcterms:modified>
</cp:coreProperties>
</file>