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00DBF2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98" y="2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7EC9-5CD7-60E8-A1D3-6DB9C9310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A4788-DD9C-D5E4-2981-10A07D111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4A966-FE71-025A-4648-CC012C0F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CEDEF0-6B73-72C1-1312-CA95520F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A10004-A27F-F913-2FBE-EF3481DB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4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29D4A-14B1-AFFA-88AF-2F511802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4658B-2682-9C62-A5D0-3F948161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F856F-7261-B966-9DE9-93C51192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BFA2A-3D77-D65C-D0D4-6CE2A07F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C6425-DA26-50BA-DE10-69220ECA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43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2D242D-502C-5E45-FCDF-F631DFCFF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21AB5-671F-4B91-A979-48C5BD77A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ADA940-07EE-F39B-3975-FDB862F1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F6C1B-3006-C4DB-1F25-AA27889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BB1CF-96E4-AC85-6099-D125D50C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7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3115C-F88A-A47B-E3CB-C89430B4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61EBA-E3F2-3E19-8DC7-149F0150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A34FFB-38FF-551C-759C-E010F87F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7F06E-6606-04EF-3EDA-6F9F3909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5176A-DEF6-BD52-29BE-2452EC37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95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A159D-E380-CA7D-F288-245A666D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D74A6-158A-FF26-54E9-27CDF877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7582F-0547-F1DC-4BC0-738034B1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5C380-AF7E-5656-D413-09348FD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11951-F5BE-9606-3B80-EF5FE296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0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957D1-AC48-8F3C-2177-33BAFF70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454C4-E479-C8C0-FA97-363396A59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675CF-C8A2-96CA-0FB1-048BE668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229FA-5623-60EE-F491-7379EDB7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B53331-310E-A9B4-EFCC-C93C4916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6E1408-2D62-58B7-F398-E3A26BEF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2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2F482-49ED-2D36-B7F7-94BF25E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D69E0B-6F25-D520-BE93-EB9F95D5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DCC590-6549-A3FC-1597-D657DB6B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9836FF-42DA-AF4E-7BC6-5FFD0098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02EB77-549C-ABCC-55A6-33CE03238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3CB96B-3B7D-58DA-B289-2CE67E35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7B05D5-263F-9787-EC1F-DB3E9627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9FF87A-D406-9D48-58E4-0554A7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3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95203-BC67-C954-7449-7C9DE015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0DEFA4-B354-1F32-BEE0-F580224A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365356-2511-ACD8-ACA4-A23BBCE7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AC317F-6278-EB67-A779-D5B03DF9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606285-975D-01B0-3BB5-02EADEFE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609B33-4D0E-1FCC-C7DF-A3A5FDE8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CA2B01-206A-D0AF-510A-2E9DFB49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1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C6F44-B54D-7301-B927-DF74A819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C2E8D-A520-9202-87DA-22DB5DAB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C18FD0-D888-ADEE-C886-EB868ACF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55138C-9B15-408F-2558-56379590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8E2CA7-FEE0-3092-4FC0-097DD201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D0E80-51FD-76B8-164E-2361FF71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4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8CEA5-CDD5-47D1-C72F-1F5ACD64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C035A9-2841-E28B-FC72-AD0B3FFE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5CAB7D-A9FE-2DF4-DB12-E1210ED0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4B7B4-6E45-8084-8526-E91B88CF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6DFE3B-657F-6B8D-8205-623511C5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1D9A93-1D9F-1533-9B22-448ADB91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7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6DD10F-D101-1C96-8710-2F67FF04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C821CF-0955-331D-BE9E-F8339F05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2AE68-A5A9-1189-D720-AE9ECB17A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14BE-0D9B-41DD-AA82-615D89A2CA03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312C2-9FB9-4E43-EA07-B7786347F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B85D1-AFD2-676C-476E-A5EF5B225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9BF8-5E92-44C6-AE77-52879F949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1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c-Man at 40: A history of the famous arcade game on its anniversary - CNN  Style">
            <a:extLst>
              <a:ext uri="{FF2B5EF4-FFF2-40B4-BE49-F238E27FC236}">
                <a16:creationId xmlns:a16="http://schemas.microsoft.com/office/drawing/2014/main" id="{A57F96A5-73CF-81CA-A2D2-8A71229FA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t="1418" r="1203" b="1032"/>
          <a:stretch/>
        </p:blipFill>
        <p:spPr bwMode="auto">
          <a:xfrm>
            <a:off x="3770387" y="171843"/>
            <a:ext cx="4651225" cy="62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01116D-B424-7CDD-B2C9-9CD84FFA2EB1}"/>
              </a:ext>
            </a:extLst>
          </p:cNvPr>
          <p:cNvSpPr/>
          <p:nvPr/>
        </p:nvSpPr>
        <p:spPr>
          <a:xfrm>
            <a:off x="0" y="2920481"/>
            <a:ext cx="12192000" cy="101703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EB36E5-2277-5A3D-5852-0D0D11811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14990"/>
            <a:ext cx="9144000" cy="962706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 Pac-Man avec </a:t>
            </a:r>
            <a:r>
              <a:rPr lang="fr-FR" sz="5400" dirty="0" err="1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MinGL</a:t>
            </a:r>
            <a:endParaRPr lang="fr-FR" sz="5400" dirty="0">
              <a:solidFill>
                <a:srgbClr val="FFCC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1E2A06-5A59-EE25-854E-A0893A51208C}"/>
              </a:ext>
            </a:extLst>
          </p:cNvPr>
          <p:cNvSpPr txBox="1"/>
          <p:nvPr/>
        </p:nvSpPr>
        <p:spPr>
          <a:xfrm>
            <a:off x="1066800" y="631682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 BEAUQUIER Quentin, MOMY Aurore, ROSSI Valentin, PORTELLI Angelo, MARIE Clément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73AE0-F015-632E-1C02-005423879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1485" y="2709884"/>
            <a:ext cx="1429127" cy="14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0 L 1.38112 0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578927" y="1288702"/>
            <a:ext cx="105390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400" dirty="0">
                <a:solidFill>
                  <a:srgbClr val="FFCC00"/>
                </a:solidFill>
              </a:rPr>
              <a:t>Nous avons rajouté trois paramètres : </a:t>
            </a:r>
            <a:r>
              <a:rPr lang="fr-FR" sz="2400" dirty="0" err="1">
                <a:solidFill>
                  <a:srgbClr val="FFCC00"/>
                </a:solidFill>
              </a:rPr>
              <a:t>triangleAmount</a:t>
            </a:r>
            <a:r>
              <a:rPr lang="fr-FR" sz="2400" dirty="0">
                <a:solidFill>
                  <a:srgbClr val="FFCC00"/>
                </a:solidFill>
              </a:rPr>
              <a:t>, start et </a:t>
            </a:r>
            <a:r>
              <a:rPr lang="fr-FR" sz="2400" dirty="0" err="1">
                <a:solidFill>
                  <a:srgbClr val="FFCC00"/>
                </a:solidFill>
              </a:rPr>
              <a:t>drawTriangle</a:t>
            </a:r>
            <a:endParaRPr lang="fr-FR" sz="2400" dirty="0">
              <a:solidFill>
                <a:srgbClr val="FFCC00"/>
              </a:solidFill>
            </a:endParaRPr>
          </a:p>
          <a:p>
            <a:endParaRPr lang="fr-FR" sz="2800" dirty="0">
              <a:solidFill>
                <a:srgbClr val="FFCC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5CAF15-046E-5E4B-0A4B-89269688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633912" y="5258687"/>
            <a:ext cx="1429127" cy="143823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</a:t>
            </a:r>
            <a:r>
              <a:rPr lang="fr-FR" dirty="0" err="1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sprites</a:t>
            </a:r>
            <a:endParaRPr lang="fr-FR" dirty="0">
              <a:solidFill>
                <a:srgbClr val="FFCC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4CD74F-AED8-F430-1F02-82612A37EB5E}"/>
              </a:ext>
            </a:extLst>
          </p:cNvPr>
          <p:cNvSpPr txBox="1"/>
          <p:nvPr/>
        </p:nvSpPr>
        <p:spPr>
          <a:xfrm>
            <a:off x="1959432" y="1910377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FFCC00"/>
                </a:solidFill>
              </a:rPr>
              <a:t>triangleAmount</a:t>
            </a:r>
            <a:r>
              <a:rPr lang="fr-FR" sz="2000" dirty="0">
                <a:solidFill>
                  <a:srgbClr val="FFCC00"/>
                </a:solidFill>
              </a:rPr>
              <a:t> = 20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59EDC4-10F0-84FA-23F5-8113F77C7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74" y="2355900"/>
            <a:ext cx="2009843" cy="20098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D01A1C-F8AC-63D6-5FE9-546574DE1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95" y="2355900"/>
            <a:ext cx="2009843" cy="20098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BB48C37-1048-A39C-6FBA-51FD15630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14" y="2424078"/>
            <a:ext cx="2009843" cy="200984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925CA1A-70E4-63AA-43EC-E0B70782EE8B}"/>
              </a:ext>
            </a:extLst>
          </p:cNvPr>
          <p:cNvSpPr txBox="1"/>
          <p:nvPr/>
        </p:nvSpPr>
        <p:spPr>
          <a:xfrm>
            <a:off x="4891753" y="1880982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CC00"/>
                </a:solidFill>
              </a:rPr>
              <a:t>start = 17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AF00D95-7867-7448-E6D1-9036CB4E9B27}"/>
              </a:ext>
            </a:extLst>
          </p:cNvPr>
          <p:cNvCxnSpPr>
            <a:cxnSpLocks/>
          </p:cNvCxnSpPr>
          <p:nvPr/>
        </p:nvCxnSpPr>
        <p:spPr>
          <a:xfrm flipH="1">
            <a:off x="6660622" y="2294522"/>
            <a:ext cx="252893" cy="2591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75C4D33-EC8E-6D88-0FF4-E64569699FCA}"/>
              </a:ext>
            </a:extLst>
          </p:cNvPr>
          <p:cNvSpPr txBox="1"/>
          <p:nvPr/>
        </p:nvSpPr>
        <p:spPr>
          <a:xfrm>
            <a:off x="7824074" y="1909513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FFCC00"/>
                </a:solidFill>
              </a:rPr>
              <a:t>drawTriangle</a:t>
            </a:r>
            <a:r>
              <a:rPr lang="fr-FR" sz="2000" dirty="0">
                <a:solidFill>
                  <a:srgbClr val="FFCC00"/>
                </a:solidFill>
              </a:rPr>
              <a:t> = 6</a:t>
            </a:r>
          </a:p>
        </p:txBody>
      </p:sp>
      <p:pic>
        <p:nvPicPr>
          <p:cNvPr id="25" name="Image 24" descr="Une image contenant texte, trousse de secours, graphiques vectoriels&#10;&#10;Description générée automatiquement">
            <a:extLst>
              <a:ext uri="{FF2B5EF4-FFF2-40B4-BE49-F238E27FC236}">
                <a16:creationId xmlns:a16="http://schemas.microsoft.com/office/drawing/2014/main" id="{F94A8887-313C-B800-2A95-86B372438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267543" y="5167265"/>
            <a:ext cx="1690735" cy="16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35651 7.40741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1.32578 -0.0048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635340" y="1981200"/>
            <a:ext cx="10921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Afin de se déplacer nous utilisons les touches du clavier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rgbClr val="FFCC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De base « z, q, s ,d » et « o, k, l, m » mais il est possible de les changer dans le fichier </a:t>
            </a:r>
            <a:r>
              <a:rPr lang="fr-FR" sz="2800" dirty="0" err="1">
                <a:solidFill>
                  <a:srgbClr val="FFCC00"/>
                </a:solidFill>
              </a:rPr>
              <a:t>config.yaml</a:t>
            </a:r>
            <a:endParaRPr lang="fr-FR" sz="2800" dirty="0">
              <a:solidFill>
                <a:srgbClr val="FFCC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5CAF15-046E-5E4B-0A4B-89269688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423" y="5258687"/>
            <a:ext cx="1429127" cy="143823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mouvements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4878BD-C19C-BE9E-CCED-07846A10F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48248" y="5132434"/>
            <a:ext cx="1690735" cy="16907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C40D5E-8FDC-A855-A148-61DD2AD450E0}"/>
              </a:ext>
            </a:extLst>
          </p:cNvPr>
          <p:cNvSpPr txBox="1">
            <a:spLocks/>
          </p:cNvSpPr>
          <p:nvPr/>
        </p:nvSpPr>
        <p:spPr>
          <a:xfrm>
            <a:off x="523875" y="10747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touches</a:t>
            </a:r>
          </a:p>
        </p:txBody>
      </p:sp>
    </p:spTree>
    <p:extLst>
      <p:ext uri="{BB962C8B-B14F-4D97-AF65-F5344CB8AC3E}">
        <p14:creationId xmlns:p14="http://schemas.microsoft.com/office/powerpoint/2010/main" val="834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1.35651 7.40741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1.32578 -0.0048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mouvements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C40D5E-8FDC-A855-A148-61DD2AD450E0}"/>
              </a:ext>
            </a:extLst>
          </p:cNvPr>
          <p:cNvSpPr txBox="1">
            <a:spLocks/>
          </p:cNvSpPr>
          <p:nvPr/>
        </p:nvSpPr>
        <p:spPr>
          <a:xfrm>
            <a:off x="523875" y="10747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déplacements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B9E54-E536-CB6D-D6C5-8CF5CD5618D8}"/>
              </a:ext>
            </a:extLst>
          </p:cNvPr>
          <p:cNvSpPr/>
          <p:nvPr/>
        </p:nvSpPr>
        <p:spPr>
          <a:xfrm>
            <a:off x="4575517" y="283970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CE586-DC41-ABA9-79A3-02AF8E57D232}"/>
              </a:ext>
            </a:extLst>
          </p:cNvPr>
          <p:cNvSpPr/>
          <p:nvPr/>
        </p:nvSpPr>
        <p:spPr>
          <a:xfrm>
            <a:off x="4912121" y="2839704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E9FC1-0A03-03D8-C875-BBAD69E24A6A}"/>
              </a:ext>
            </a:extLst>
          </p:cNvPr>
          <p:cNvSpPr/>
          <p:nvPr/>
        </p:nvSpPr>
        <p:spPr>
          <a:xfrm>
            <a:off x="5248725" y="2839704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79B5D6-0C31-D33C-3339-E7B98CE436B5}"/>
              </a:ext>
            </a:extLst>
          </p:cNvPr>
          <p:cNvSpPr/>
          <p:nvPr/>
        </p:nvSpPr>
        <p:spPr>
          <a:xfrm>
            <a:off x="5585329" y="2839704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5101A-1B42-46D4-EBDD-70C5546B3F23}"/>
              </a:ext>
            </a:extLst>
          </p:cNvPr>
          <p:cNvSpPr/>
          <p:nvPr/>
        </p:nvSpPr>
        <p:spPr>
          <a:xfrm>
            <a:off x="5927698" y="2839704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9440E-276B-5D61-6DD5-C30D303099F1}"/>
              </a:ext>
            </a:extLst>
          </p:cNvPr>
          <p:cNvSpPr/>
          <p:nvPr/>
        </p:nvSpPr>
        <p:spPr>
          <a:xfrm>
            <a:off x="6264302" y="2839704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F6C83-EB31-870F-EE15-6CE09774FFF8}"/>
              </a:ext>
            </a:extLst>
          </p:cNvPr>
          <p:cNvSpPr/>
          <p:nvPr/>
        </p:nvSpPr>
        <p:spPr>
          <a:xfrm>
            <a:off x="6600906" y="2839704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884605-06E7-563D-2AAC-2A97428769BE}"/>
              </a:ext>
            </a:extLst>
          </p:cNvPr>
          <p:cNvSpPr/>
          <p:nvPr/>
        </p:nvSpPr>
        <p:spPr>
          <a:xfrm>
            <a:off x="6937510" y="2839704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58802-00BA-2865-FF5D-4B62CF90A0A8}"/>
              </a:ext>
            </a:extLst>
          </p:cNvPr>
          <p:cNvSpPr/>
          <p:nvPr/>
        </p:nvSpPr>
        <p:spPr>
          <a:xfrm>
            <a:off x="7274114" y="283970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538136-CE1B-D359-05E9-925D48542305}"/>
              </a:ext>
            </a:extLst>
          </p:cNvPr>
          <p:cNvSpPr/>
          <p:nvPr/>
        </p:nvSpPr>
        <p:spPr>
          <a:xfrm>
            <a:off x="4575517" y="3174386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023E8-69AC-773E-43B3-C2A4EA3E6BC8}"/>
              </a:ext>
            </a:extLst>
          </p:cNvPr>
          <p:cNvSpPr/>
          <p:nvPr/>
        </p:nvSpPr>
        <p:spPr>
          <a:xfrm>
            <a:off x="4912121" y="317438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B7C356-C463-0402-1D1B-8002D622BB7C}"/>
              </a:ext>
            </a:extLst>
          </p:cNvPr>
          <p:cNvSpPr/>
          <p:nvPr/>
        </p:nvSpPr>
        <p:spPr>
          <a:xfrm>
            <a:off x="5248725" y="317438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3E8F9-0DEA-42B9-A118-0FA901B403D7}"/>
              </a:ext>
            </a:extLst>
          </p:cNvPr>
          <p:cNvSpPr/>
          <p:nvPr/>
        </p:nvSpPr>
        <p:spPr>
          <a:xfrm>
            <a:off x="5585329" y="317438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7EC354-4081-DBDC-0BA2-4E3A98DC63AA}"/>
              </a:ext>
            </a:extLst>
          </p:cNvPr>
          <p:cNvSpPr/>
          <p:nvPr/>
        </p:nvSpPr>
        <p:spPr>
          <a:xfrm>
            <a:off x="5927698" y="317438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FBC1-E5EC-0206-244D-C0CFD38A8794}"/>
              </a:ext>
            </a:extLst>
          </p:cNvPr>
          <p:cNvSpPr/>
          <p:nvPr/>
        </p:nvSpPr>
        <p:spPr>
          <a:xfrm>
            <a:off x="6264302" y="317438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58B419-8373-8F14-0F5A-E7E0D78F3FA2}"/>
              </a:ext>
            </a:extLst>
          </p:cNvPr>
          <p:cNvSpPr/>
          <p:nvPr/>
        </p:nvSpPr>
        <p:spPr>
          <a:xfrm>
            <a:off x="6600906" y="317438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CCB3A7-71CC-0640-7CA1-E211A388BF7D}"/>
              </a:ext>
            </a:extLst>
          </p:cNvPr>
          <p:cNvSpPr/>
          <p:nvPr/>
        </p:nvSpPr>
        <p:spPr>
          <a:xfrm>
            <a:off x="6937510" y="317438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0237A5-9D66-F42F-A058-823382E0376C}"/>
              </a:ext>
            </a:extLst>
          </p:cNvPr>
          <p:cNvSpPr/>
          <p:nvPr/>
        </p:nvSpPr>
        <p:spPr>
          <a:xfrm>
            <a:off x="7274114" y="3174386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936A8-8EB5-DE39-9A1E-C5EA6E21120B}"/>
              </a:ext>
            </a:extLst>
          </p:cNvPr>
          <p:cNvSpPr/>
          <p:nvPr/>
        </p:nvSpPr>
        <p:spPr>
          <a:xfrm>
            <a:off x="4575517" y="3508629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016B18-56A3-5627-24C4-DB63B1516751}"/>
              </a:ext>
            </a:extLst>
          </p:cNvPr>
          <p:cNvSpPr/>
          <p:nvPr/>
        </p:nvSpPr>
        <p:spPr>
          <a:xfrm>
            <a:off x="4912121" y="3508629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4C540-2804-5486-8B58-6CFA5E0C1E35}"/>
              </a:ext>
            </a:extLst>
          </p:cNvPr>
          <p:cNvSpPr/>
          <p:nvPr/>
        </p:nvSpPr>
        <p:spPr>
          <a:xfrm>
            <a:off x="5248725" y="3508629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0BD6A1-CEC7-0CFB-6A20-C2EDEB8CEB44}"/>
              </a:ext>
            </a:extLst>
          </p:cNvPr>
          <p:cNvSpPr/>
          <p:nvPr/>
        </p:nvSpPr>
        <p:spPr>
          <a:xfrm>
            <a:off x="5585329" y="3508629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CAAE9F-E4AA-549B-C484-4E516FD88B75}"/>
              </a:ext>
            </a:extLst>
          </p:cNvPr>
          <p:cNvSpPr/>
          <p:nvPr/>
        </p:nvSpPr>
        <p:spPr>
          <a:xfrm>
            <a:off x="5927698" y="3508629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172BD5-72C8-8779-0045-F3FAC858B036}"/>
              </a:ext>
            </a:extLst>
          </p:cNvPr>
          <p:cNvSpPr/>
          <p:nvPr/>
        </p:nvSpPr>
        <p:spPr>
          <a:xfrm>
            <a:off x="6264302" y="3508629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0367AC-B37F-558B-94A8-CED974E4326B}"/>
              </a:ext>
            </a:extLst>
          </p:cNvPr>
          <p:cNvSpPr/>
          <p:nvPr/>
        </p:nvSpPr>
        <p:spPr>
          <a:xfrm>
            <a:off x="6600906" y="3508629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4688C2-8E4E-6974-07D4-1416260116FB}"/>
              </a:ext>
            </a:extLst>
          </p:cNvPr>
          <p:cNvSpPr/>
          <p:nvPr/>
        </p:nvSpPr>
        <p:spPr>
          <a:xfrm>
            <a:off x="6937510" y="3508629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FDE4-0B7A-C1E1-919A-159A3FEA61D1}"/>
              </a:ext>
            </a:extLst>
          </p:cNvPr>
          <p:cNvSpPr/>
          <p:nvPr/>
        </p:nvSpPr>
        <p:spPr>
          <a:xfrm>
            <a:off x="7274114" y="3508629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E93E0F-AB6A-94BD-6EE1-AD9E0B643F5B}"/>
              </a:ext>
            </a:extLst>
          </p:cNvPr>
          <p:cNvSpPr/>
          <p:nvPr/>
        </p:nvSpPr>
        <p:spPr>
          <a:xfrm>
            <a:off x="4575517" y="3843311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BA0DE1-97B4-9D42-269B-C865540BA009}"/>
              </a:ext>
            </a:extLst>
          </p:cNvPr>
          <p:cNvSpPr/>
          <p:nvPr/>
        </p:nvSpPr>
        <p:spPr>
          <a:xfrm>
            <a:off x="4912121" y="384331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D13C69-71A8-EC17-F377-712CBF307672}"/>
              </a:ext>
            </a:extLst>
          </p:cNvPr>
          <p:cNvSpPr/>
          <p:nvPr/>
        </p:nvSpPr>
        <p:spPr>
          <a:xfrm>
            <a:off x="5248725" y="384331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AE58BC-9A56-2315-406B-C8333B1FEBC5}"/>
              </a:ext>
            </a:extLst>
          </p:cNvPr>
          <p:cNvSpPr/>
          <p:nvPr/>
        </p:nvSpPr>
        <p:spPr>
          <a:xfrm>
            <a:off x="5585329" y="3843311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FA939F-3F3A-05D6-F2CB-7789C9649479}"/>
              </a:ext>
            </a:extLst>
          </p:cNvPr>
          <p:cNvSpPr/>
          <p:nvPr/>
        </p:nvSpPr>
        <p:spPr>
          <a:xfrm>
            <a:off x="5927698" y="384331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F4079-7E3D-4197-37C9-DCAD0B57A85F}"/>
              </a:ext>
            </a:extLst>
          </p:cNvPr>
          <p:cNvSpPr/>
          <p:nvPr/>
        </p:nvSpPr>
        <p:spPr>
          <a:xfrm>
            <a:off x="6264302" y="3843311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A9DBAE-4886-E26F-6DFC-B283BE834074}"/>
              </a:ext>
            </a:extLst>
          </p:cNvPr>
          <p:cNvSpPr/>
          <p:nvPr/>
        </p:nvSpPr>
        <p:spPr>
          <a:xfrm>
            <a:off x="6600906" y="384331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4F836C-007D-5393-C31E-6C4763FB0BD6}"/>
              </a:ext>
            </a:extLst>
          </p:cNvPr>
          <p:cNvSpPr/>
          <p:nvPr/>
        </p:nvSpPr>
        <p:spPr>
          <a:xfrm>
            <a:off x="6937510" y="384331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D886BA-AF94-8A25-4B59-7B8C340931F5}"/>
              </a:ext>
            </a:extLst>
          </p:cNvPr>
          <p:cNvSpPr/>
          <p:nvPr/>
        </p:nvSpPr>
        <p:spPr>
          <a:xfrm>
            <a:off x="7274114" y="3843311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F2879-1EBD-F66A-CB07-B1CB5D83EB9D}"/>
              </a:ext>
            </a:extLst>
          </p:cNvPr>
          <p:cNvSpPr/>
          <p:nvPr/>
        </p:nvSpPr>
        <p:spPr>
          <a:xfrm>
            <a:off x="4575517" y="418798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3EA332-78AD-F247-280E-1857FBAD1E00}"/>
              </a:ext>
            </a:extLst>
          </p:cNvPr>
          <p:cNvSpPr/>
          <p:nvPr/>
        </p:nvSpPr>
        <p:spPr>
          <a:xfrm>
            <a:off x="4912121" y="418798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8E279D-0202-88F3-11B5-44425B2A0E32}"/>
              </a:ext>
            </a:extLst>
          </p:cNvPr>
          <p:cNvSpPr/>
          <p:nvPr/>
        </p:nvSpPr>
        <p:spPr>
          <a:xfrm>
            <a:off x="5248725" y="418798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0674A0-FFA2-DFAB-FC07-7DBE84B1199D}"/>
              </a:ext>
            </a:extLst>
          </p:cNvPr>
          <p:cNvSpPr/>
          <p:nvPr/>
        </p:nvSpPr>
        <p:spPr>
          <a:xfrm>
            <a:off x="5585329" y="418798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84DE3B-B2D1-2E98-6E73-F536D8ECC700}"/>
              </a:ext>
            </a:extLst>
          </p:cNvPr>
          <p:cNvSpPr/>
          <p:nvPr/>
        </p:nvSpPr>
        <p:spPr>
          <a:xfrm>
            <a:off x="5927698" y="418798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36A3C-D14C-0622-9AB4-ABC5847E0091}"/>
              </a:ext>
            </a:extLst>
          </p:cNvPr>
          <p:cNvSpPr/>
          <p:nvPr/>
        </p:nvSpPr>
        <p:spPr>
          <a:xfrm>
            <a:off x="6264302" y="418798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8834C8-9702-DE5A-9B91-EBA88402E19E}"/>
              </a:ext>
            </a:extLst>
          </p:cNvPr>
          <p:cNvSpPr/>
          <p:nvPr/>
        </p:nvSpPr>
        <p:spPr>
          <a:xfrm>
            <a:off x="6600906" y="418798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6252D4-17FC-4BE8-EA23-B96756B9BC96}"/>
              </a:ext>
            </a:extLst>
          </p:cNvPr>
          <p:cNvSpPr/>
          <p:nvPr/>
        </p:nvSpPr>
        <p:spPr>
          <a:xfrm>
            <a:off x="6937510" y="418798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27E427-BE90-1B80-2845-F1D04D1F46F4}"/>
              </a:ext>
            </a:extLst>
          </p:cNvPr>
          <p:cNvSpPr/>
          <p:nvPr/>
        </p:nvSpPr>
        <p:spPr>
          <a:xfrm>
            <a:off x="7274114" y="418798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23F0C-EA3B-342E-D676-C062F5865E52}"/>
              </a:ext>
            </a:extLst>
          </p:cNvPr>
          <p:cNvSpPr/>
          <p:nvPr/>
        </p:nvSpPr>
        <p:spPr>
          <a:xfrm>
            <a:off x="4575517" y="4522667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1EB905-1911-6CE1-247D-2FDA39E9ED71}"/>
              </a:ext>
            </a:extLst>
          </p:cNvPr>
          <p:cNvSpPr/>
          <p:nvPr/>
        </p:nvSpPr>
        <p:spPr>
          <a:xfrm>
            <a:off x="4912121" y="452266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78B01C-9761-5948-545C-882E5930C2AC}"/>
              </a:ext>
            </a:extLst>
          </p:cNvPr>
          <p:cNvSpPr/>
          <p:nvPr/>
        </p:nvSpPr>
        <p:spPr>
          <a:xfrm>
            <a:off x="5248725" y="452266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9F569-AA4C-4478-BA89-0303CBC4E99C}"/>
              </a:ext>
            </a:extLst>
          </p:cNvPr>
          <p:cNvSpPr/>
          <p:nvPr/>
        </p:nvSpPr>
        <p:spPr>
          <a:xfrm>
            <a:off x="5585329" y="452266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8A1F49-753B-4D9B-C5C2-968CB24F1FFC}"/>
              </a:ext>
            </a:extLst>
          </p:cNvPr>
          <p:cNvSpPr/>
          <p:nvPr/>
        </p:nvSpPr>
        <p:spPr>
          <a:xfrm>
            <a:off x="5927698" y="452266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A15892-537A-072F-6AAD-8BD19E783285}"/>
              </a:ext>
            </a:extLst>
          </p:cNvPr>
          <p:cNvSpPr/>
          <p:nvPr/>
        </p:nvSpPr>
        <p:spPr>
          <a:xfrm>
            <a:off x="6264302" y="452266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F986DD-D0B9-EAC1-9403-FF2735F911F5}"/>
              </a:ext>
            </a:extLst>
          </p:cNvPr>
          <p:cNvSpPr/>
          <p:nvPr/>
        </p:nvSpPr>
        <p:spPr>
          <a:xfrm>
            <a:off x="6600906" y="452266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B638D1-9A61-0233-87A2-416DC3CA4275}"/>
              </a:ext>
            </a:extLst>
          </p:cNvPr>
          <p:cNvSpPr/>
          <p:nvPr/>
        </p:nvSpPr>
        <p:spPr>
          <a:xfrm>
            <a:off x="6937510" y="452266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830AF4-DAE0-8DDD-A419-A4CD00685C96}"/>
              </a:ext>
            </a:extLst>
          </p:cNvPr>
          <p:cNvSpPr/>
          <p:nvPr/>
        </p:nvSpPr>
        <p:spPr>
          <a:xfrm>
            <a:off x="7274114" y="4522667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3B9A52-E587-0359-CF4D-270507D27733}"/>
              </a:ext>
            </a:extLst>
          </p:cNvPr>
          <p:cNvSpPr/>
          <p:nvPr/>
        </p:nvSpPr>
        <p:spPr>
          <a:xfrm>
            <a:off x="4575517" y="4856910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50E296-0FE1-17F5-9059-B3806F48FA35}"/>
              </a:ext>
            </a:extLst>
          </p:cNvPr>
          <p:cNvSpPr/>
          <p:nvPr/>
        </p:nvSpPr>
        <p:spPr>
          <a:xfrm>
            <a:off x="4912121" y="485691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5CEB1C4-61CF-8124-2C3F-D5D92FE4CADC}"/>
              </a:ext>
            </a:extLst>
          </p:cNvPr>
          <p:cNvSpPr/>
          <p:nvPr/>
        </p:nvSpPr>
        <p:spPr>
          <a:xfrm>
            <a:off x="5248725" y="485691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7080EEA-53C9-DDAD-E9F5-96EF600B5916}"/>
              </a:ext>
            </a:extLst>
          </p:cNvPr>
          <p:cNvSpPr/>
          <p:nvPr/>
        </p:nvSpPr>
        <p:spPr>
          <a:xfrm>
            <a:off x="5585329" y="485691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D398F0B-8BAA-E1E3-1D4A-98F45E6D1EB1}"/>
              </a:ext>
            </a:extLst>
          </p:cNvPr>
          <p:cNvSpPr/>
          <p:nvPr/>
        </p:nvSpPr>
        <p:spPr>
          <a:xfrm>
            <a:off x="5927698" y="485691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28361E-2FDE-39F4-DFE3-06159B34C421}"/>
              </a:ext>
            </a:extLst>
          </p:cNvPr>
          <p:cNvSpPr/>
          <p:nvPr/>
        </p:nvSpPr>
        <p:spPr>
          <a:xfrm>
            <a:off x="6264302" y="485691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377154-4DA7-CDBC-5715-15EE7923FED0}"/>
              </a:ext>
            </a:extLst>
          </p:cNvPr>
          <p:cNvSpPr/>
          <p:nvPr/>
        </p:nvSpPr>
        <p:spPr>
          <a:xfrm>
            <a:off x="6600906" y="485691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99448C-D972-361C-D9E9-B91B85B6B488}"/>
              </a:ext>
            </a:extLst>
          </p:cNvPr>
          <p:cNvSpPr/>
          <p:nvPr/>
        </p:nvSpPr>
        <p:spPr>
          <a:xfrm>
            <a:off x="6937510" y="485691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2ED157-9E7D-D44E-3990-6F65FB90F21C}"/>
              </a:ext>
            </a:extLst>
          </p:cNvPr>
          <p:cNvSpPr/>
          <p:nvPr/>
        </p:nvSpPr>
        <p:spPr>
          <a:xfrm>
            <a:off x="7274114" y="4856910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702EB9-E5BE-15C7-6CFF-16B71DB6D860}"/>
              </a:ext>
            </a:extLst>
          </p:cNvPr>
          <p:cNvSpPr/>
          <p:nvPr/>
        </p:nvSpPr>
        <p:spPr>
          <a:xfrm>
            <a:off x="4575517" y="5191592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B067E9-EF31-A10A-9401-63D6212DFCC3}"/>
              </a:ext>
            </a:extLst>
          </p:cNvPr>
          <p:cNvSpPr/>
          <p:nvPr/>
        </p:nvSpPr>
        <p:spPr>
          <a:xfrm>
            <a:off x="4912121" y="5191592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22A8C9-3507-925D-A742-CE737E3AAC01}"/>
              </a:ext>
            </a:extLst>
          </p:cNvPr>
          <p:cNvSpPr/>
          <p:nvPr/>
        </p:nvSpPr>
        <p:spPr>
          <a:xfrm>
            <a:off x="5248725" y="5191592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FDCB91-400C-4618-A610-16B2E66D25C0}"/>
              </a:ext>
            </a:extLst>
          </p:cNvPr>
          <p:cNvSpPr/>
          <p:nvPr/>
        </p:nvSpPr>
        <p:spPr>
          <a:xfrm>
            <a:off x="5585329" y="5191592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D935C0-51E5-DBBD-34C3-4ED04A425B23}"/>
              </a:ext>
            </a:extLst>
          </p:cNvPr>
          <p:cNvSpPr/>
          <p:nvPr/>
        </p:nvSpPr>
        <p:spPr>
          <a:xfrm>
            <a:off x="5927698" y="5191592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03E479-1589-7E52-E69F-CE63979F9073}"/>
              </a:ext>
            </a:extLst>
          </p:cNvPr>
          <p:cNvSpPr/>
          <p:nvPr/>
        </p:nvSpPr>
        <p:spPr>
          <a:xfrm>
            <a:off x="6264302" y="5191592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0D296C-48F0-CAD8-8940-904F3D199BC9}"/>
              </a:ext>
            </a:extLst>
          </p:cNvPr>
          <p:cNvSpPr/>
          <p:nvPr/>
        </p:nvSpPr>
        <p:spPr>
          <a:xfrm>
            <a:off x="6600906" y="5191592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888599-5D44-24D8-F1F1-CC8439D5A32D}"/>
              </a:ext>
            </a:extLst>
          </p:cNvPr>
          <p:cNvSpPr/>
          <p:nvPr/>
        </p:nvSpPr>
        <p:spPr>
          <a:xfrm>
            <a:off x="6937510" y="5191592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89E7C6-99BF-EE11-01B3-83FD0869DCA5}"/>
              </a:ext>
            </a:extLst>
          </p:cNvPr>
          <p:cNvSpPr/>
          <p:nvPr/>
        </p:nvSpPr>
        <p:spPr>
          <a:xfrm>
            <a:off x="7274114" y="5191592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5F6D0F-3B4F-FAAC-C3D0-9A4C9F39D2B5}"/>
              </a:ext>
            </a:extLst>
          </p:cNvPr>
          <p:cNvSpPr/>
          <p:nvPr/>
        </p:nvSpPr>
        <p:spPr>
          <a:xfrm>
            <a:off x="4575517" y="250822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DCCE5F-0001-79BF-09F1-441AAA76E2C1}"/>
              </a:ext>
            </a:extLst>
          </p:cNvPr>
          <p:cNvSpPr/>
          <p:nvPr/>
        </p:nvSpPr>
        <p:spPr>
          <a:xfrm>
            <a:off x="4912121" y="250822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DADF93A-4A97-2CF4-7745-60C7EECF965F}"/>
              </a:ext>
            </a:extLst>
          </p:cNvPr>
          <p:cNvSpPr/>
          <p:nvPr/>
        </p:nvSpPr>
        <p:spPr>
          <a:xfrm>
            <a:off x="5248725" y="250822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9DA87C-9E81-3FA3-5257-163B08541E7F}"/>
              </a:ext>
            </a:extLst>
          </p:cNvPr>
          <p:cNvSpPr/>
          <p:nvPr/>
        </p:nvSpPr>
        <p:spPr>
          <a:xfrm>
            <a:off x="5585329" y="250822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8EDC68-EE57-EDCC-31F1-6813B1A5316E}"/>
              </a:ext>
            </a:extLst>
          </p:cNvPr>
          <p:cNvSpPr/>
          <p:nvPr/>
        </p:nvSpPr>
        <p:spPr>
          <a:xfrm>
            <a:off x="5927698" y="2508224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B8D7B-2FB4-0B8B-B0D8-43BB1162831B}"/>
              </a:ext>
            </a:extLst>
          </p:cNvPr>
          <p:cNvSpPr/>
          <p:nvPr/>
        </p:nvSpPr>
        <p:spPr>
          <a:xfrm>
            <a:off x="6264302" y="250822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297955-8703-630E-2596-70768E33F934}"/>
              </a:ext>
            </a:extLst>
          </p:cNvPr>
          <p:cNvSpPr/>
          <p:nvPr/>
        </p:nvSpPr>
        <p:spPr>
          <a:xfrm>
            <a:off x="6600906" y="250822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4D8C9F-C514-F5DB-68E1-D992965B4DDC}"/>
              </a:ext>
            </a:extLst>
          </p:cNvPr>
          <p:cNvSpPr/>
          <p:nvPr/>
        </p:nvSpPr>
        <p:spPr>
          <a:xfrm>
            <a:off x="6937510" y="250822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CE2B125-94CC-945E-809D-4051F7149935}"/>
              </a:ext>
            </a:extLst>
          </p:cNvPr>
          <p:cNvSpPr/>
          <p:nvPr/>
        </p:nvSpPr>
        <p:spPr>
          <a:xfrm>
            <a:off x="7274114" y="2508224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FC6C8913-5968-275E-4DD4-685306F16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77838" y="3905097"/>
            <a:ext cx="224794" cy="226226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9263ADF4-FCC9-C998-74AF-8898D202BC07}"/>
              </a:ext>
            </a:extLst>
          </p:cNvPr>
          <p:cNvSpPr/>
          <p:nvPr/>
        </p:nvSpPr>
        <p:spPr>
          <a:xfrm>
            <a:off x="5921933" y="3504840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7C4AFE-394B-03F6-CC61-AC638E1C1528}"/>
              </a:ext>
            </a:extLst>
          </p:cNvPr>
          <p:cNvSpPr/>
          <p:nvPr/>
        </p:nvSpPr>
        <p:spPr>
          <a:xfrm>
            <a:off x="5921933" y="4180847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B2D4B0A9-22A8-1FD9-E177-76FF5ACF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77838" y="3906744"/>
            <a:ext cx="224794" cy="226226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49383EB1-A46B-0557-253A-8B1D59826578}"/>
              </a:ext>
            </a:extLst>
          </p:cNvPr>
          <p:cNvSpPr/>
          <p:nvPr/>
        </p:nvSpPr>
        <p:spPr>
          <a:xfrm>
            <a:off x="5921933" y="3506487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17F6E7-4969-F3A6-6630-EB4F964B0166}"/>
              </a:ext>
            </a:extLst>
          </p:cNvPr>
          <p:cNvSpPr/>
          <p:nvPr/>
        </p:nvSpPr>
        <p:spPr>
          <a:xfrm>
            <a:off x="5921933" y="4182494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7DEC2087-51FA-224E-EA8B-D0D5265FF7A2}"/>
              </a:ext>
            </a:extLst>
          </p:cNvPr>
          <p:cNvCxnSpPr/>
          <p:nvPr/>
        </p:nvCxnSpPr>
        <p:spPr>
          <a:xfrm flipV="1">
            <a:off x="6096000" y="3723277"/>
            <a:ext cx="0" cy="182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7D4A81F-9540-DD52-2135-C0D4358AA6AD}"/>
              </a:ext>
            </a:extLst>
          </p:cNvPr>
          <p:cNvCxnSpPr>
            <a:cxnSpLocks/>
          </p:cNvCxnSpPr>
          <p:nvPr/>
        </p:nvCxnSpPr>
        <p:spPr>
          <a:xfrm>
            <a:off x="6241256" y="4027256"/>
            <a:ext cx="1833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 101">
            <a:extLst>
              <a:ext uri="{FF2B5EF4-FFF2-40B4-BE49-F238E27FC236}">
                <a16:creationId xmlns:a16="http://schemas.microsoft.com/office/drawing/2014/main" id="{35E59473-0862-0FAC-D54F-28FB3D75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0720" y="3568166"/>
            <a:ext cx="224794" cy="226226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61261265-E981-0C0F-1809-799C06F5BFA0}"/>
              </a:ext>
            </a:extLst>
          </p:cNvPr>
          <p:cNvSpPr/>
          <p:nvPr/>
        </p:nvSpPr>
        <p:spPr>
          <a:xfrm>
            <a:off x="5924815" y="3167909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E757702-6724-812C-2392-A181CF9DB598}"/>
              </a:ext>
            </a:extLst>
          </p:cNvPr>
          <p:cNvSpPr/>
          <p:nvPr/>
        </p:nvSpPr>
        <p:spPr>
          <a:xfrm>
            <a:off x="5924815" y="3843916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5CFFD675-C547-D2F0-DD11-7A8432D34971}"/>
              </a:ext>
            </a:extLst>
          </p:cNvPr>
          <p:cNvCxnSpPr/>
          <p:nvPr/>
        </p:nvCxnSpPr>
        <p:spPr>
          <a:xfrm flipV="1">
            <a:off x="6098882" y="3384699"/>
            <a:ext cx="0" cy="182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A68903F5-86A7-840A-7AFA-967F744903C7}"/>
              </a:ext>
            </a:extLst>
          </p:cNvPr>
          <p:cNvCxnSpPr>
            <a:cxnSpLocks/>
          </p:cNvCxnSpPr>
          <p:nvPr/>
        </p:nvCxnSpPr>
        <p:spPr>
          <a:xfrm>
            <a:off x="6244138" y="3688678"/>
            <a:ext cx="1833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 111">
            <a:extLst>
              <a:ext uri="{FF2B5EF4-FFF2-40B4-BE49-F238E27FC236}">
                <a16:creationId xmlns:a16="http://schemas.microsoft.com/office/drawing/2014/main" id="{5ADD8522-0CCC-5E6E-E159-3960170E4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03" y="3235065"/>
            <a:ext cx="224794" cy="226226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E0300DA9-92C0-7EDF-B385-34D75BF63B67}"/>
              </a:ext>
            </a:extLst>
          </p:cNvPr>
          <p:cNvSpPr/>
          <p:nvPr/>
        </p:nvSpPr>
        <p:spPr>
          <a:xfrm>
            <a:off x="5927698" y="2834808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0208836-E736-4478-DD34-38EF5A2DD991}"/>
              </a:ext>
            </a:extLst>
          </p:cNvPr>
          <p:cNvSpPr/>
          <p:nvPr/>
        </p:nvSpPr>
        <p:spPr>
          <a:xfrm>
            <a:off x="5927698" y="3510815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717576-FB07-B154-8BC1-B26794445363}"/>
              </a:ext>
            </a:extLst>
          </p:cNvPr>
          <p:cNvSpPr/>
          <p:nvPr/>
        </p:nvSpPr>
        <p:spPr>
          <a:xfrm>
            <a:off x="5588211" y="3170758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0D7BBF4-5BFB-BD92-5577-499A08424C2A}"/>
              </a:ext>
            </a:extLst>
          </p:cNvPr>
          <p:cNvSpPr/>
          <p:nvPr/>
        </p:nvSpPr>
        <p:spPr>
          <a:xfrm>
            <a:off x="6262075" y="3167595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A3138076-2939-8704-9E0B-0E367092DBFB}"/>
              </a:ext>
            </a:extLst>
          </p:cNvPr>
          <p:cNvCxnSpPr>
            <a:cxnSpLocks/>
          </p:cNvCxnSpPr>
          <p:nvPr/>
        </p:nvCxnSpPr>
        <p:spPr>
          <a:xfrm>
            <a:off x="6247021" y="3355577"/>
            <a:ext cx="1833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Image 118">
            <a:extLst>
              <a:ext uri="{FF2B5EF4-FFF2-40B4-BE49-F238E27FC236}">
                <a16:creationId xmlns:a16="http://schemas.microsoft.com/office/drawing/2014/main" id="{71AE7AA2-E62E-2134-C2F7-093218B3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66" y="3234146"/>
            <a:ext cx="224794" cy="226226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0CD59231-1628-09A5-AAAA-BD993F3B18B7}"/>
              </a:ext>
            </a:extLst>
          </p:cNvPr>
          <p:cNvSpPr/>
          <p:nvPr/>
        </p:nvSpPr>
        <p:spPr>
          <a:xfrm>
            <a:off x="6262861" y="2833889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DF9371-7833-100B-0F9D-30DD444405C8}"/>
              </a:ext>
            </a:extLst>
          </p:cNvPr>
          <p:cNvSpPr/>
          <p:nvPr/>
        </p:nvSpPr>
        <p:spPr>
          <a:xfrm>
            <a:off x="5923374" y="3169839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FB141CE-5B30-168A-701A-F7716CA52409}"/>
              </a:ext>
            </a:extLst>
          </p:cNvPr>
          <p:cNvSpPr/>
          <p:nvPr/>
        </p:nvSpPr>
        <p:spPr>
          <a:xfrm>
            <a:off x="6597238" y="3166676"/>
            <a:ext cx="336604" cy="336604"/>
          </a:xfrm>
          <a:prstGeom prst="rect">
            <a:avLst/>
          </a:prstGeom>
          <a:solidFill>
            <a:srgbClr val="FF797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6" grpId="0" animBg="1"/>
      <p:bldP spid="97" grpId="0" animBg="1"/>
      <p:bldP spid="103" grpId="0" animBg="1"/>
      <p:bldP spid="104" grpId="0" animBg="1"/>
      <p:bldP spid="113" grpId="0" animBg="1"/>
      <p:bldP spid="114" grpId="0" animBg="1"/>
      <p:bldP spid="117" grpId="0" animBg="1"/>
      <p:bldP spid="118" grpId="0" animBg="1"/>
      <p:bldP spid="120" grpId="0" animBg="1"/>
      <p:bldP spid="121" grpId="0" animBg="1"/>
      <p:bldP spid="1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523875" y="2452548"/>
            <a:ext cx="1092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Comme citer précédemment, il existe deux type de déplacement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5CAF15-046E-5E4B-0A4B-89269688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637623" y="5258687"/>
            <a:ext cx="1429127" cy="143823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mouvements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4878BD-C19C-BE9E-CCED-07846A10F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238515" y="5132434"/>
            <a:ext cx="1690735" cy="1690735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4B48DF7-740F-DF0F-B122-37A2A8DD9214}"/>
              </a:ext>
            </a:extLst>
          </p:cNvPr>
          <p:cNvSpPr txBox="1">
            <a:spLocks/>
          </p:cNvSpPr>
          <p:nvPr/>
        </p:nvSpPr>
        <p:spPr>
          <a:xfrm>
            <a:off x="523875" y="10747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déplacements</a:t>
            </a:r>
          </a:p>
        </p:txBody>
      </p:sp>
    </p:spTree>
    <p:extLst>
      <p:ext uri="{BB962C8B-B14F-4D97-AF65-F5344CB8AC3E}">
        <p14:creationId xmlns:p14="http://schemas.microsoft.com/office/powerpoint/2010/main" val="10078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1.35651 7.40741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-1.32578 -0.0048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523875" y="2126317"/>
            <a:ext cx="1092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C’est un déplacement de case en case dans la matrice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mouvements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7C97D2-62F7-F664-9628-0ED1473D7F3E}"/>
              </a:ext>
            </a:extLst>
          </p:cNvPr>
          <p:cNvSpPr txBox="1">
            <a:spLocks/>
          </p:cNvSpPr>
          <p:nvPr/>
        </p:nvSpPr>
        <p:spPr>
          <a:xfrm>
            <a:off x="523875" y="10747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déplacements réels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E5AAB7-558F-9095-3495-F02896499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1" y="3701117"/>
            <a:ext cx="1691082" cy="17018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DCEA5C-E734-079A-DBEA-7B2EF8E8F5C4}"/>
              </a:ext>
            </a:extLst>
          </p:cNvPr>
          <p:cNvSpPr/>
          <p:nvPr/>
        </p:nvSpPr>
        <p:spPr>
          <a:xfrm>
            <a:off x="829129" y="3429000"/>
            <a:ext cx="2246086" cy="224608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22E57-DA3D-E5C2-DCD9-9C5A4B366723}"/>
              </a:ext>
            </a:extLst>
          </p:cNvPr>
          <p:cNvSpPr/>
          <p:nvPr/>
        </p:nvSpPr>
        <p:spPr>
          <a:xfrm>
            <a:off x="3075215" y="3429000"/>
            <a:ext cx="2246086" cy="224608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2FF4337-AFB1-A1BD-3352-DCD131AAF03C}"/>
              </a:ext>
            </a:extLst>
          </p:cNvPr>
          <p:cNvCxnSpPr>
            <a:cxnSpLocks/>
          </p:cNvCxnSpPr>
          <p:nvPr/>
        </p:nvCxnSpPr>
        <p:spPr>
          <a:xfrm>
            <a:off x="5667035" y="4552043"/>
            <a:ext cx="7464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8A1CF789-4747-D2FE-68A0-1D84F8B93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55" y="3701117"/>
            <a:ext cx="1691082" cy="17018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5CD19A2-38B5-4B45-E809-6CEF249F3578}"/>
              </a:ext>
            </a:extLst>
          </p:cNvPr>
          <p:cNvSpPr/>
          <p:nvPr/>
        </p:nvSpPr>
        <p:spPr>
          <a:xfrm>
            <a:off x="6759234" y="3429000"/>
            <a:ext cx="2246086" cy="224608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D3F5A-2A14-92C4-11BF-269AF83A7BE7}"/>
              </a:ext>
            </a:extLst>
          </p:cNvPr>
          <p:cNvSpPr/>
          <p:nvPr/>
        </p:nvSpPr>
        <p:spPr>
          <a:xfrm>
            <a:off x="9005320" y="3429000"/>
            <a:ext cx="2246086" cy="224608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34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523875" y="2126317"/>
            <a:ext cx="1092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C’est un déplacement visuel il rajoute des images entre les deux cases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mouvements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7C97D2-62F7-F664-9628-0ED1473D7F3E}"/>
              </a:ext>
            </a:extLst>
          </p:cNvPr>
          <p:cNvSpPr txBox="1">
            <a:spLocks/>
          </p:cNvSpPr>
          <p:nvPr/>
        </p:nvSpPr>
        <p:spPr>
          <a:xfrm>
            <a:off x="523875" y="10747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déplacements fictifs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CEA5C-E734-079A-DBEA-7B2EF8E8F5C4}"/>
              </a:ext>
            </a:extLst>
          </p:cNvPr>
          <p:cNvSpPr/>
          <p:nvPr/>
        </p:nvSpPr>
        <p:spPr>
          <a:xfrm>
            <a:off x="3849914" y="2998694"/>
            <a:ext cx="2246086" cy="224608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22E57-DA3D-E5C2-DCD9-9C5A4B366723}"/>
              </a:ext>
            </a:extLst>
          </p:cNvPr>
          <p:cNvSpPr/>
          <p:nvPr/>
        </p:nvSpPr>
        <p:spPr>
          <a:xfrm>
            <a:off x="6096000" y="2998694"/>
            <a:ext cx="2246086" cy="224608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11A180-F35D-C48F-9963-8D1CF112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15" y="3270810"/>
            <a:ext cx="1691084" cy="17018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0D1C4CA-6281-4042-BE3B-F6DF26F15B52}"/>
              </a:ext>
            </a:extLst>
          </p:cNvPr>
          <p:cNvSpPr txBox="1"/>
          <p:nvPr/>
        </p:nvSpPr>
        <p:spPr>
          <a:xfrm>
            <a:off x="635340" y="5593937"/>
            <a:ext cx="1092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En réalité Pac-Man passe d’une case à l’autre directement</a:t>
            </a:r>
          </a:p>
        </p:txBody>
      </p:sp>
    </p:spTree>
    <p:extLst>
      <p:ext uri="{BB962C8B-B14F-4D97-AF65-F5344CB8AC3E}">
        <p14:creationId xmlns:p14="http://schemas.microsoft.com/office/powerpoint/2010/main" val="14444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18425 4.07407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523875" y="2126317"/>
            <a:ext cx="1092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La téléportation est plutôt simple elle marche comme ceci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mouvements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7C97D2-62F7-F664-9628-0ED1473D7F3E}"/>
              </a:ext>
            </a:extLst>
          </p:cNvPr>
          <p:cNvSpPr txBox="1">
            <a:spLocks/>
          </p:cNvSpPr>
          <p:nvPr/>
        </p:nvSpPr>
        <p:spPr>
          <a:xfrm>
            <a:off x="523875" y="10747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 téléportation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CEA5C-E734-079A-DBEA-7B2EF8E8F5C4}"/>
              </a:ext>
            </a:extLst>
          </p:cNvPr>
          <p:cNvSpPr/>
          <p:nvPr/>
        </p:nvSpPr>
        <p:spPr>
          <a:xfrm>
            <a:off x="4576055" y="343137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1B059-15D4-41FF-C909-AA67A60B42C5}"/>
              </a:ext>
            </a:extLst>
          </p:cNvPr>
          <p:cNvSpPr/>
          <p:nvPr/>
        </p:nvSpPr>
        <p:spPr>
          <a:xfrm>
            <a:off x="4912659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F688-42A7-E950-5B53-C81EB8945AB3}"/>
              </a:ext>
            </a:extLst>
          </p:cNvPr>
          <p:cNvSpPr/>
          <p:nvPr/>
        </p:nvSpPr>
        <p:spPr>
          <a:xfrm>
            <a:off x="5249263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2CFD5-0044-74C6-327C-6420F0A63303}"/>
              </a:ext>
            </a:extLst>
          </p:cNvPr>
          <p:cNvSpPr/>
          <p:nvPr/>
        </p:nvSpPr>
        <p:spPr>
          <a:xfrm>
            <a:off x="5585867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4DF2F-055E-BC0B-190F-1391E634EF21}"/>
              </a:ext>
            </a:extLst>
          </p:cNvPr>
          <p:cNvSpPr/>
          <p:nvPr/>
        </p:nvSpPr>
        <p:spPr>
          <a:xfrm>
            <a:off x="5928236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86A-8F5E-EA22-345B-D3EC3A33F225}"/>
              </a:ext>
            </a:extLst>
          </p:cNvPr>
          <p:cNvSpPr/>
          <p:nvPr/>
        </p:nvSpPr>
        <p:spPr>
          <a:xfrm>
            <a:off x="6264840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FE73B-32A3-34EB-2D6A-A54D29BB5001}"/>
              </a:ext>
            </a:extLst>
          </p:cNvPr>
          <p:cNvSpPr/>
          <p:nvPr/>
        </p:nvSpPr>
        <p:spPr>
          <a:xfrm>
            <a:off x="6601444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D278C-749C-4A6E-3FD7-8FFE011C94CE}"/>
              </a:ext>
            </a:extLst>
          </p:cNvPr>
          <p:cNvSpPr/>
          <p:nvPr/>
        </p:nvSpPr>
        <p:spPr>
          <a:xfrm>
            <a:off x="6938048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CDCEB8-F2FB-6F17-8F33-6C27551064B0}"/>
              </a:ext>
            </a:extLst>
          </p:cNvPr>
          <p:cNvSpPr/>
          <p:nvPr/>
        </p:nvSpPr>
        <p:spPr>
          <a:xfrm>
            <a:off x="7274652" y="343137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8A3849-97D8-5DE2-B94F-8D111AC4CD2C}"/>
              </a:ext>
            </a:extLst>
          </p:cNvPr>
          <p:cNvSpPr/>
          <p:nvPr/>
        </p:nvSpPr>
        <p:spPr>
          <a:xfrm>
            <a:off x="4576055" y="3766057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D3A59-7D50-C826-3A5F-A8C9AE0B49A9}"/>
              </a:ext>
            </a:extLst>
          </p:cNvPr>
          <p:cNvSpPr/>
          <p:nvPr/>
        </p:nvSpPr>
        <p:spPr>
          <a:xfrm>
            <a:off x="4912659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A86440-9A4D-A832-BB50-53C5509BB11C}"/>
              </a:ext>
            </a:extLst>
          </p:cNvPr>
          <p:cNvSpPr/>
          <p:nvPr/>
        </p:nvSpPr>
        <p:spPr>
          <a:xfrm>
            <a:off x="5249263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6C0BAE-DD53-EC71-D8B2-F26AA3ECEB8E}"/>
              </a:ext>
            </a:extLst>
          </p:cNvPr>
          <p:cNvSpPr/>
          <p:nvPr/>
        </p:nvSpPr>
        <p:spPr>
          <a:xfrm>
            <a:off x="5585867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63F91C-C30B-ACD0-2734-5E0D0CE55284}"/>
              </a:ext>
            </a:extLst>
          </p:cNvPr>
          <p:cNvSpPr/>
          <p:nvPr/>
        </p:nvSpPr>
        <p:spPr>
          <a:xfrm>
            <a:off x="5928236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92AF8B-B588-F4B3-B41C-B81B3286BE78}"/>
              </a:ext>
            </a:extLst>
          </p:cNvPr>
          <p:cNvSpPr/>
          <p:nvPr/>
        </p:nvSpPr>
        <p:spPr>
          <a:xfrm>
            <a:off x="6264840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0910C-0AA0-B1B9-2FBD-485895FE5C53}"/>
              </a:ext>
            </a:extLst>
          </p:cNvPr>
          <p:cNvSpPr/>
          <p:nvPr/>
        </p:nvSpPr>
        <p:spPr>
          <a:xfrm>
            <a:off x="6601444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0158-4913-A7F5-E4B4-9719BE09B33C}"/>
              </a:ext>
            </a:extLst>
          </p:cNvPr>
          <p:cNvSpPr/>
          <p:nvPr/>
        </p:nvSpPr>
        <p:spPr>
          <a:xfrm>
            <a:off x="6938048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200323-73F2-A806-DBCF-B029D662D9EA}"/>
              </a:ext>
            </a:extLst>
          </p:cNvPr>
          <p:cNvSpPr/>
          <p:nvPr/>
        </p:nvSpPr>
        <p:spPr>
          <a:xfrm>
            <a:off x="7274652" y="3766057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47BF41-DC47-0AA2-A287-3A9881CF74F9}"/>
              </a:ext>
            </a:extLst>
          </p:cNvPr>
          <p:cNvSpPr/>
          <p:nvPr/>
        </p:nvSpPr>
        <p:spPr>
          <a:xfrm>
            <a:off x="4576055" y="4100300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DAF3A3-7112-5C0A-0E59-A432A450EFD7}"/>
              </a:ext>
            </a:extLst>
          </p:cNvPr>
          <p:cNvSpPr/>
          <p:nvPr/>
        </p:nvSpPr>
        <p:spPr>
          <a:xfrm>
            <a:off x="4912659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32466F-69AE-1363-8B98-8C251F448A21}"/>
              </a:ext>
            </a:extLst>
          </p:cNvPr>
          <p:cNvSpPr/>
          <p:nvPr/>
        </p:nvSpPr>
        <p:spPr>
          <a:xfrm>
            <a:off x="5249263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BE942-2EDE-E68D-757C-D092F4F0D1E7}"/>
              </a:ext>
            </a:extLst>
          </p:cNvPr>
          <p:cNvSpPr/>
          <p:nvPr/>
        </p:nvSpPr>
        <p:spPr>
          <a:xfrm>
            <a:off x="5585867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ACCCA-5D58-914F-1774-405EF3D0A9FF}"/>
              </a:ext>
            </a:extLst>
          </p:cNvPr>
          <p:cNvSpPr/>
          <p:nvPr/>
        </p:nvSpPr>
        <p:spPr>
          <a:xfrm>
            <a:off x="5928236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D0A1DC-719D-2E47-8955-00C618C4D601}"/>
              </a:ext>
            </a:extLst>
          </p:cNvPr>
          <p:cNvSpPr/>
          <p:nvPr/>
        </p:nvSpPr>
        <p:spPr>
          <a:xfrm>
            <a:off x="6264840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251493-0543-C15D-7151-34CB7B314EFB}"/>
              </a:ext>
            </a:extLst>
          </p:cNvPr>
          <p:cNvSpPr/>
          <p:nvPr/>
        </p:nvSpPr>
        <p:spPr>
          <a:xfrm>
            <a:off x="6601444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EAA2DB-FC40-0F62-AFC2-3CE14DE0C4CA}"/>
              </a:ext>
            </a:extLst>
          </p:cNvPr>
          <p:cNvSpPr/>
          <p:nvPr/>
        </p:nvSpPr>
        <p:spPr>
          <a:xfrm>
            <a:off x="6938048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1D2E5B-C4EE-35E4-4A02-9AE8F18E7606}"/>
              </a:ext>
            </a:extLst>
          </p:cNvPr>
          <p:cNvSpPr/>
          <p:nvPr/>
        </p:nvSpPr>
        <p:spPr>
          <a:xfrm>
            <a:off x="7274652" y="4100300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EBFD48-F40A-7DD9-1B00-29CD9A15211C}"/>
              </a:ext>
            </a:extLst>
          </p:cNvPr>
          <p:cNvSpPr/>
          <p:nvPr/>
        </p:nvSpPr>
        <p:spPr>
          <a:xfrm>
            <a:off x="4576055" y="4434982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3ECE42-8412-6DBC-C5CF-10D68848007D}"/>
              </a:ext>
            </a:extLst>
          </p:cNvPr>
          <p:cNvSpPr/>
          <p:nvPr/>
        </p:nvSpPr>
        <p:spPr>
          <a:xfrm>
            <a:off x="4912659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29BAD1-743A-2D87-CDCD-4234ED0EB4E8}"/>
              </a:ext>
            </a:extLst>
          </p:cNvPr>
          <p:cNvSpPr/>
          <p:nvPr/>
        </p:nvSpPr>
        <p:spPr>
          <a:xfrm>
            <a:off x="5249263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A2262F-C88C-FDA8-4F12-F67A9199AC20}"/>
              </a:ext>
            </a:extLst>
          </p:cNvPr>
          <p:cNvSpPr/>
          <p:nvPr/>
        </p:nvSpPr>
        <p:spPr>
          <a:xfrm>
            <a:off x="5585867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BE7CBC-98D6-2F70-96A0-55BCC17B4AB2}"/>
              </a:ext>
            </a:extLst>
          </p:cNvPr>
          <p:cNvSpPr/>
          <p:nvPr/>
        </p:nvSpPr>
        <p:spPr>
          <a:xfrm>
            <a:off x="5928236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E8F2ED-118C-B443-F8F5-CBC2FBEA2F22}"/>
              </a:ext>
            </a:extLst>
          </p:cNvPr>
          <p:cNvSpPr/>
          <p:nvPr/>
        </p:nvSpPr>
        <p:spPr>
          <a:xfrm>
            <a:off x="6264840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76AAB9-FC01-FB08-FC44-767013DC3B9E}"/>
              </a:ext>
            </a:extLst>
          </p:cNvPr>
          <p:cNvSpPr/>
          <p:nvPr/>
        </p:nvSpPr>
        <p:spPr>
          <a:xfrm>
            <a:off x="6601444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668BF8-9933-8A94-49D6-262BA3E8B2B0}"/>
              </a:ext>
            </a:extLst>
          </p:cNvPr>
          <p:cNvSpPr/>
          <p:nvPr/>
        </p:nvSpPr>
        <p:spPr>
          <a:xfrm>
            <a:off x="6938048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A42F05-0401-F91F-A05A-D71DD4E4DCF4}"/>
              </a:ext>
            </a:extLst>
          </p:cNvPr>
          <p:cNvSpPr/>
          <p:nvPr/>
        </p:nvSpPr>
        <p:spPr>
          <a:xfrm>
            <a:off x="7274652" y="4434982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9704C-86C4-F65D-2729-C63D1DFB25F5}"/>
              </a:ext>
            </a:extLst>
          </p:cNvPr>
          <p:cNvSpPr/>
          <p:nvPr/>
        </p:nvSpPr>
        <p:spPr>
          <a:xfrm>
            <a:off x="4576055" y="4779656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49CF77-C119-63BF-B2B3-3D61A732100F}"/>
              </a:ext>
            </a:extLst>
          </p:cNvPr>
          <p:cNvSpPr/>
          <p:nvPr/>
        </p:nvSpPr>
        <p:spPr>
          <a:xfrm>
            <a:off x="4912659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B67D8B-26E7-AC3F-D75A-D130DF9C941A}"/>
              </a:ext>
            </a:extLst>
          </p:cNvPr>
          <p:cNvSpPr/>
          <p:nvPr/>
        </p:nvSpPr>
        <p:spPr>
          <a:xfrm>
            <a:off x="5249263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D9BC91-17E7-D7FD-24C4-C06CFA1019EB}"/>
              </a:ext>
            </a:extLst>
          </p:cNvPr>
          <p:cNvSpPr/>
          <p:nvPr/>
        </p:nvSpPr>
        <p:spPr>
          <a:xfrm>
            <a:off x="5585867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5460F9-02DF-F844-492B-B73751466948}"/>
              </a:ext>
            </a:extLst>
          </p:cNvPr>
          <p:cNvSpPr/>
          <p:nvPr/>
        </p:nvSpPr>
        <p:spPr>
          <a:xfrm>
            <a:off x="5928236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515CE-5923-BBEC-61CE-9A4869678AEB}"/>
              </a:ext>
            </a:extLst>
          </p:cNvPr>
          <p:cNvSpPr/>
          <p:nvPr/>
        </p:nvSpPr>
        <p:spPr>
          <a:xfrm>
            <a:off x="6264840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6C0F83-D447-DE7B-E41F-BE4ECF483B72}"/>
              </a:ext>
            </a:extLst>
          </p:cNvPr>
          <p:cNvSpPr/>
          <p:nvPr/>
        </p:nvSpPr>
        <p:spPr>
          <a:xfrm>
            <a:off x="6601444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8E5185-CFB3-687C-3E16-0C9B865D139F}"/>
              </a:ext>
            </a:extLst>
          </p:cNvPr>
          <p:cNvSpPr/>
          <p:nvPr/>
        </p:nvSpPr>
        <p:spPr>
          <a:xfrm>
            <a:off x="6938048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2349E4-69DF-EB4D-533C-BB1B223C03A6}"/>
              </a:ext>
            </a:extLst>
          </p:cNvPr>
          <p:cNvSpPr/>
          <p:nvPr/>
        </p:nvSpPr>
        <p:spPr>
          <a:xfrm>
            <a:off x="7274652" y="4779656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927B64-5CC1-F4E4-C47D-82774FA75A14}"/>
              </a:ext>
            </a:extLst>
          </p:cNvPr>
          <p:cNvSpPr/>
          <p:nvPr/>
        </p:nvSpPr>
        <p:spPr>
          <a:xfrm>
            <a:off x="4576055" y="5114338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6DFCF8-6505-540B-5E32-32DF9BCE5356}"/>
              </a:ext>
            </a:extLst>
          </p:cNvPr>
          <p:cNvSpPr/>
          <p:nvPr/>
        </p:nvSpPr>
        <p:spPr>
          <a:xfrm>
            <a:off x="4912659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A4A587-A222-10E0-9878-158EC8E6C906}"/>
              </a:ext>
            </a:extLst>
          </p:cNvPr>
          <p:cNvSpPr/>
          <p:nvPr/>
        </p:nvSpPr>
        <p:spPr>
          <a:xfrm>
            <a:off x="5249263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61AC53-FD76-9414-C082-FE16829F1927}"/>
              </a:ext>
            </a:extLst>
          </p:cNvPr>
          <p:cNvSpPr/>
          <p:nvPr/>
        </p:nvSpPr>
        <p:spPr>
          <a:xfrm>
            <a:off x="5585867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BB4873-4D32-0826-B061-BED953DF97CE}"/>
              </a:ext>
            </a:extLst>
          </p:cNvPr>
          <p:cNvSpPr/>
          <p:nvPr/>
        </p:nvSpPr>
        <p:spPr>
          <a:xfrm>
            <a:off x="5928236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B94922-1CF2-1322-C836-D24D8EC6FBF1}"/>
              </a:ext>
            </a:extLst>
          </p:cNvPr>
          <p:cNvSpPr/>
          <p:nvPr/>
        </p:nvSpPr>
        <p:spPr>
          <a:xfrm>
            <a:off x="6264840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103048-3C52-9CB8-D573-622A6D060E38}"/>
              </a:ext>
            </a:extLst>
          </p:cNvPr>
          <p:cNvSpPr/>
          <p:nvPr/>
        </p:nvSpPr>
        <p:spPr>
          <a:xfrm>
            <a:off x="6601444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75FA94-FBD3-610C-1B79-F1E9B7C686E3}"/>
              </a:ext>
            </a:extLst>
          </p:cNvPr>
          <p:cNvSpPr/>
          <p:nvPr/>
        </p:nvSpPr>
        <p:spPr>
          <a:xfrm>
            <a:off x="6938048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A10C32-1F4B-E966-010D-C6BE755C486D}"/>
              </a:ext>
            </a:extLst>
          </p:cNvPr>
          <p:cNvSpPr/>
          <p:nvPr/>
        </p:nvSpPr>
        <p:spPr>
          <a:xfrm>
            <a:off x="7274652" y="5114338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232749-B399-DE86-2E69-008EB5795A36}"/>
              </a:ext>
            </a:extLst>
          </p:cNvPr>
          <p:cNvSpPr/>
          <p:nvPr/>
        </p:nvSpPr>
        <p:spPr>
          <a:xfrm>
            <a:off x="4576055" y="5448581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AB6D53-E241-C6E6-4320-E252E6285D83}"/>
              </a:ext>
            </a:extLst>
          </p:cNvPr>
          <p:cNvSpPr/>
          <p:nvPr/>
        </p:nvSpPr>
        <p:spPr>
          <a:xfrm>
            <a:off x="4912659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AC6F5F-751E-5F0A-CB5E-8256C657EBED}"/>
              </a:ext>
            </a:extLst>
          </p:cNvPr>
          <p:cNvSpPr/>
          <p:nvPr/>
        </p:nvSpPr>
        <p:spPr>
          <a:xfrm>
            <a:off x="5249263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54B4EA-86C6-02B3-45D5-CE447B7FD1AE}"/>
              </a:ext>
            </a:extLst>
          </p:cNvPr>
          <p:cNvSpPr/>
          <p:nvPr/>
        </p:nvSpPr>
        <p:spPr>
          <a:xfrm>
            <a:off x="5585867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1AB60F-6993-9795-3649-07041E12A03C}"/>
              </a:ext>
            </a:extLst>
          </p:cNvPr>
          <p:cNvSpPr/>
          <p:nvPr/>
        </p:nvSpPr>
        <p:spPr>
          <a:xfrm>
            <a:off x="5928236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9445A5-211A-1108-254C-CE60815BFF9B}"/>
              </a:ext>
            </a:extLst>
          </p:cNvPr>
          <p:cNvSpPr/>
          <p:nvPr/>
        </p:nvSpPr>
        <p:spPr>
          <a:xfrm>
            <a:off x="6264840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5CB574-E0F7-11B3-7731-91DFBB6E63CA}"/>
              </a:ext>
            </a:extLst>
          </p:cNvPr>
          <p:cNvSpPr/>
          <p:nvPr/>
        </p:nvSpPr>
        <p:spPr>
          <a:xfrm>
            <a:off x="6601444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7E70D1-525F-6A6A-D3BA-05D70F662DCD}"/>
              </a:ext>
            </a:extLst>
          </p:cNvPr>
          <p:cNvSpPr/>
          <p:nvPr/>
        </p:nvSpPr>
        <p:spPr>
          <a:xfrm>
            <a:off x="6938048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4EB6EB-584D-C81F-D785-762692E429F9}"/>
              </a:ext>
            </a:extLst>
          </p:cNvPr>
          <p:cNvSpPr/>
          <p:nvPr/>
        </p:nvSpPr>
        <p:spPr>
          <a:xfrm>
            <a:off x="7274652" y="5448581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240284-EC9F-811E-A492-5682A8CA7E38}"/>
              </a:ext>
            </a:extLst>
          </p:cNvPr>
          <p:cNvSpPr/>
          <p:nvPr/>
        </p:nvSpPr>
        <p:spPr>
          <a:xfrm>
            <a:off x="4576055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287AF6-DF9D-7464-C505-15B54186FF3A}"/>
              </a:ext>
            </a:extLst>
          </p:cNvPr>
          <p:cNvSpPr/>
          <p:nvPr/>
        </p:nvSpPr>
        <p:spPr>
          <a:xfrm>
            <a:off x="4912659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FA73D7-951D-ED84-EDC4-C7E829F258C4}"/>
              </a:ext>
            </a:extLst>
          </p:cNvPr>
          <p:cNvSpPr/>
          <p:nvPr/>
        </p:nvSpPr>
        <p:spPr>
          <a:xfrm>
            <a:off x="5249263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DC5CC9-FCF9-8ED9-E131-2E532A12364E}"/>
              </a:ext>
            </a:extLst>
          </p:cNvPr>
          <p:cNvSpPr/>
          <p:nvPr/>
        </p:nvSpPr>
        <p:spPr>
          <a:xfrm>
            <a:off x="5585867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94E2B8-3B08-C52F-6950-B93DF13BA272}"/>
              </a:ext>
            </a:extLst>
          </p:cNvPr>
          <p:cNvSpPr/>
          <p:nvPr/>
        </p:nvSpPr>
        <p:spPr>
          <a:xfrm>
            <a:off x="5928236" y="5783263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42B6B8-0C55-E08F-1259-3837E8FD6231}"/>
              </a:ext>
            </a:extLst>
          </p:cNvPr>
          <p:cNvSpPr/>
          <p:nvPr/>
        </p:nvSpPr>
        <p:spPr>
          <a:xfrm>
            <a:off x="6264840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76A317-6FB7-8D7D-B348-F2E37B3DEA75}"/>
              </a:ext>
            </a:extLst>
          </p:cNvPr>
          <p:cNvSpPr/>
          <p:nvPr/>
        </p:nvSpPr>
        <p:spPr>
          <a:xfrm>
            <a:off x="6601444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8B6F9B-AD6A-9CDE-7459-42AB4A7C6389}"/>
              </a:ext>
            </a:extLst>
          </p:cNvPr>
          <p:cNvSpPr/>
          <p:nvPr/>
        </p:nvSpPr>
        <p:spPr>
          <a:xfrm>
            <a:off x="6938048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F7D328-D78F-F081-BDBF-DEB01FABF44D}"/>
              </a:ext>
            </a:extLst>
          </p:cNvPr>
          <p:cNvSpPr/>
          <p:nvPr/>
        </p:nvSpPr>
        <p:spPr>
          <a:xfrm>
            <a:off x="7274652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CD0D14-00CA-66F2-D030-002B93E64357}"/>
              </a:ext>
            </a:extLst>
          </p:cNvPr>
          <p:cNvSpPr/>
          <p:nvPr/>
        </p:nvSpPr>
        <p:spPr>
          <a:xfrm>
            <a:off x="4576055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48997C-E88C-9391-9DA3-4A25E00C85A0}"/>
              </a:ext>
            </a:extLst>
          </p:cNvPr>
          <p:cNvSpPr/>
          <p:nvPr/>
        </p:nvSpPr>
        <p:spPr>
          <a:xfrm>
            <a:off x="4912659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137137-68C2-A720-5BE3-52FB9DA94EF9}"/>
              </a:ext>
            </a:extLst>
          </p:cNvPr>
          <p:cNvSpPr/>
          <p:nvPr/>
        </p:nvSpPr>
        <p:spPr>
          <a:xfrm>
            <a:off x="5249263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4B42F3-CC21-CEE9-1A14-259234DA2C12}"/>
              </a:ext>
            </a:extLst>
          </p:cNvPr>
          <p:cNvSpPr/>
          <p:nvPr/>
        </p:nvSpPr>
        <p:spPr>
          <a:xfrm>
            <a:off x="5585867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464BCE-A44E-7B32-81F3-98E5307ABAD3}"/>
              </a:ext>
            </a:extLst>
          </p:cNvPr>
          <p:cNvSpPr/>
          <p:nvPr/>
        </p:nvSpPr>
        <p:spPr>
          <a:xfrm>
            <a:off x="5928236" y="3099895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A01B95-55B9-5073-BD78-40B1499D0DEC}"/>
              </a:ext>
            </a:extLst>
          </p:cNvPr>
          <p:cNvSpPr/>
          <p:nvPr/>
        </p:nvSpPr>
        <p:spPr>
          <a:xfrm>
            <a:off x="6264840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8DE484-CB58-AA30-8A6A-03CE68721997}"/>
              </a:ext>
            </a:extLst>
          </p:cNvPr>
          <p:cNvSpPr/>
          <p:nvPr/>
        </p:nvSpPr>
        <p:spPr>
          <a:xfrm>
            <a:off x="6601444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C11764-3664-83F6-803E-32F755AB55E5}"/>
              </a:ext>
            </a:extLst>
          </p:cNvPr>
          <p:cNvSpPr/>
          <p:nvPr/>
        </p:nvSpPr>
        <p:spPr>
          <a:xfrm>
            <a:off x="6938048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6AEA357-0356-FB6C-07C4-04D6CBB1FDB6}"/>
              </a:ext>
            </a:extLst>
          </p:cNvPr>
          <p:cNvSpPr/>
          <p:nvPr/>
        </p:nvSpPr>
        <p:spPr>
          <a:xfrm>
            <a:off x="7274652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11A180-F35D-C48F-9963-8D1CF112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68564" y="4499202"/>
            <a:ext cx="224794" cy="226226"/>
          </a:xfrm>
          <a:prstGeom prst="rect">
            <a:avLst/>
          </a:prstGeom>
        </p:spPr>
      </p:pic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A77137F-7533-5896-598C-32AEDE82FD6B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744357" y="4612315"/>
            <a:ext cx="2242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0B1E1D6D-8554-05F7-EC8F-F531455C450B}"/>
              </a:ext>
            </a:extLst>
          </p:cNvPr>
          <p:cNvCxnSpPr>
            <a:cxnSpLocks/>
          </p:cNvCxnSpPr>
          <p:nvPr/>
        </p:nvCxnSpPr>
        <p:spPr>
          <a:xfrm flipH="1">
            <a:off x="7162548" y="4612315"/>
            <a:ext cx="2242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>
            <a:extLst>
              <a:ext uri="{FF2B5EF4-FFF2-40B4-BE49-F238E27FC236}">
                <a16:creationId xmlns:a16="http://schemas.microsoft.com/office/drawing/2014/main" id="{9AD47CFD-C90B-A039-67EA-4A9DDA189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98261" y="4499202"/>
            <a:ext cx="224794" cy="2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0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523875" y="2126317"/>
            <a:ext cx="1092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La téléportation est plutôt simple elle marche comme ceci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mouvements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7C97D2-62F7-F664-9628-0ED1473D7F3E}"/>
              </a:ext>
            </a:extLst>
          </p:cNvPr>
          <p:cNvSpPr txBox="1">
            <a:spLocks/>
          </p:cNvSpPr>
          <p:nvPr/>
        </p:nvSpPr>
        <p:spPr>
          <a:xfrm>
            <a:off x="523875" y="10747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 téléportation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CEA5C-E734-079A-DBEA-7B2EF8E8F5C4}"/>
              </a:ext>
            </a:extLst>
          </p:cNvPr>
          <p:cNvSpPr/>
          <p:nvPr/>
        </p:nvSpPr>
        <p:spPr>
          <a:xfrm>
            <a:off x="4576055" y="343137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1B059-15D4-41FF-C909-AA67A60B42C5}"/>
              </a:ext>
            </a:extLst>
          </p:cNvPr>
          <p:cNvSpPr/>
          <p:nvPr/>
        </p:nvSpPr>
        <p:spPr>
          <a:xfrm>
            <a:off x="4912659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4F688-42A7-E950-5B53-C81EB8945AB3}"/>
              </a:ext>
            </a:extLst>
          </p:cNvPr>
          <p:cNvSpPr/>
          <p:nvPr/>
        </p:nvSpPr>
        <p:spPr>
          <a:xfrm>
            <a:off x="5249263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2CFD5-0044-74C6-327C-6420F0A63303}"/>
              </a:ext>
            </a:extLst>
          </p:cNvPr>
          <p:cNvSpPr/>
          <p:nvPr/>
        </p:nvSpPr>
        <p:spPr>
          <a:xfrm>
            <a:off x="5585867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4DF2F-055E-BC0B-190F-1391E634EF21}"/>
              </a:ext>
            </a:extLst>
          </p:cNvPr>
          <p:cNvSpPr/>
          <p:nvPr/>
        </p:nvSpPr>
        <p:spPr>
          <a:xfrm>
            <a:off x="5928236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86A-8F5E-EA22-345B-D3EC3A33F225}"/>
              </a:ext>
            </a:extLst>
          </p:cNvPr>
          <p:cNvSpPr/>
          <p:nvPr/>
        </p:nvSpPr>
        <p:spPr>
          <a:xfrm>
            <a:off x="6264840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FE73B-32A3-34EB-2D6A-A54D29BB5001}"/>
              </a:ext>
            </a:extLst>
          </p:cNvPr>
          <p:cNvSpPr/>
          <p:nvPr/>
        </p:nvSpPr>
        <p:spPr>
          <a:xfrm>
            <a:off x="6601444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D278C-749C-4A6E-3FD7-8FFE011C94CE}"/>
              </a:ext>
            </a:extLst>
          </p:cNvPr>
          <p:cNvSpPr/>
          <p:nvPr/>
        </p:nvSpPr>
        <p:spPr>
          <a:xfrm>
            <a:off x="6938048" y="3431375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CDCEB8-F2FB-6F17-8F33-6C27551064B0}"/>
              </a:ext>
            </a:extLst>
          </p:cNvPr>
          <p:cNvSpPr/>
          <p:nvPr/>
        </p:nvSpPr>
        <p:spPr>
          <a:xfrm>
            <a:off x="7274652" y="343137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8A3849-97D8-5DE2-B94F-8D111AC4CD2C}"/>
              </a:ext>
            </a:extLst>
          </p:cNvPr>
          <p:cNvSpPr/>
          <p:nvPr/>
        </p:nvSpPr>
        <p:spPr>
          <a:xfrm>
            <a:off x="4576055" y="3766057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D3A59-7D50-C826-3A5F-A8C9AE0B49A9}"/>
              </a:ext>
            </a:extLst>
          </p:cNvPr>
          <p:cNvSpPr/>
          <p:nvPr/>
        </p:nvSpPr>
        <p:spPr>
          <a:xfrm>
            <a:off x="4912659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A86440-9A4D-A832-BB50-53C5509BB11C}"/>
              </a:ext>
            </a:extLst>
          </p:cNvPr>
          <p:cNvSpPr/>
          <p:nvPr/>
        </p:nvSpPr>
        <p:spPr>
          <a:xfrm>
            <a:off x="5249263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6C0BAE-DD53-EC71-D8B2-F26AA3ECEB8E}"/>
              </a:ext>
            </a:extLst>
          </p:cNvPr>
          <p:cNvSpPr/>
          <p:nvPr/>
        </p:nvSpPr>
        <p:spPr>
          <a:xfrm>
            <a:off x="5585867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63F91C-C30B-ACD0-2734-5E0D0CE55284}"/>
              </a:ext>
            </a:extLst>
          </p:cNvPr>
          <p:cNvSpPr/>
          <p:nvPr/>
        </p:nvSpPr>
        <p:spPr>
          <a:xfrm>
            <a:off x="5928236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92AF8B-B588-F4B3-B41C-B81B3286BE78}"/>
              </a:ext>
            </a:extLst>
          </p:cNvPr>
          <p:cNvSpPr/>
          <p:nvPr/>
        </p:nvSpPr>
        <p:spPr>
          <a:xfrm>
            <a:off x="6264840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0910C-0AA0-B1B9-2FBD-485895FE5C53}"/>
              </a:ext>
            </a:extLst>
          </p:cNvPr>
          <p:cNvSpPr/>
          <p:nvPr/>
        </p:nvSpPr>
        <p:spPr>
          <a:xfrm>
            <a:off x="6601444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0158-4913-A7F5-E4B4-9719BE09B33C}"/>
              </a:ext>
            </a:extLst>
          </p:cNvPr>
          <p:cNvSpPr/>
          <p:nvPr/>
        </p:nvSpPr>
        <p:spPr>
          <a:xfrm>
            <a:off x="6938048" y="3766057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200323-73F2-A806-DBCF-B029D662D9EA}"/>
              </a:ext>
            </a:extLst>
          </p:cNvPr>
          <p:cNvSpPr/>
          <p:nvPr/>
        </p:nvSpPr>
        <p:spPr>
          <a:xfrm>
            <a:off x="7274652" y="3766057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47BF41-DC47-0AA2-A287-3A9881CF74F9}"/>
              </a:ext>
            </a:extLst>
          </p:cNvPr>
          <p:cNvSpPr/>
          <p:nvPr/>
        </p:nvSpPr>
        <p:spPr>
          <a:xfrm>
            <a:off x="4576055" y="4100300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DAF3A3-7112-5C0A-0E59-A432A450EFD7}"/>
              </a:ext>
            </a:extLst>
          </p:cNvPr>
          <p:cNvSpPr/>
          <p:nvPr/>
        </p:nvSpPr>
        <p:spPr>
          <a:xfrm>
            <a:off x="4912659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32466F-69AE-1363-8B98-8C251F448A21}"/>
              </a:ext>
            </a:extLst>
          </p:cNvPr>
          <p:cNvSpPr/>
          <p:nvPr/>
        </p:nvSpPr>
        <p:spPr>
          <a:xfrm>
            <a:off x="5249263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BE942-2EDE-E68D-757C-D092F4F0D1E7}"/>
              </a:ext>
            </a:extLst>
          </p:cNvPr>
          <p:cNvSpPr/>
          <p:nvPr/>
        </p:nvSpPr>
        <p:spPr>
          <a:xfrm>
            <a:off x="5585867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ACCCA-5D58-914F-1774-405EF3D0A9FF}"/>
              </a:ext>
            </a:extLst>
          </p:cNvPr>
          <p:cNvSpPr/>
          <p:nvPr/>
        </p:nvSpPr>
        <p:spPr>
          <a:xfrm>
            <a:off x="5928236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D0A1DC-719D-2E47-8955-00C618C4D601}"/>
              </a:ext>
            </a:extLst>
          </p:cNvPr>
          <p:cNvSpPr/>
          <p:nvPr/>
        </p:nvSpPr>
        <p:spPr>
          <a:xfrm>
            <a:off x="6264840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251493-0543-C15D-7151-34CB7B314EFB}"/>
              </a:ext>
            </a:extLst>
          </p:cNvPr>
          <p:cNvSpPr/>
          <p:nvPr/>
        </p:nvSpPr>
        <p:spPr>
          <a:xfrm>
            <a:off x="6601444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EAA2DB-FC40-0F62-AFC2-3CE14DE0C4CA}"/>
              </a:ext>
            </a:extLst>
          </p:cNvPr>
          <p:cNvSpPr/>
          <p:nvPr/>
        </p:nvSpPr>
        <p:spPr>
          <a:xfrm>
            <a:off x="6938048" y="4100300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1D2E5B-C4EE-35E4-4A02-9AE8F18E7606}"/>
              </a:ext>
            </a:extLst>
          </p:cNvPr>
          <p:cNvSpPr/>
          <p:nvPr/>
        </p:nvSpPr>
        <p:spPr>
          <a:xfrm>
            <a:off x="7274652" y="4100300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EBFD48-F40A-7DD9-1B00-29CD9A15211C}"/>
              </a:ext>
            </a:extLst>
          </p:cNvPr>
          <p:cNvSpPr/>
          <p:nvPr/>
        </p:nvSpPr>
        <p:spPr>
          <a:xfrm>
            <a:off x="4576055" y="4434982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3ECE42-8412-6DBC-C5CF-10D68848007D}"/>
              </a:ext>
            </a:extLst>
          </p:cNvPr>
          <p:cNvSpPr/>
          <p:nvPr/>
        </p:nvSpPr>
        <p:spPr>
          <a:xfrm>
            <a:off x="4912659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29BAD1-743A-2D87-CDCD-4234ED0EB4E8}"/>
              </a:ext>
            </a:extLst>
          </p:cNvPr>
          <p:cNvSpPr/>
          <p:nvPr/>
        </p:nvSpPr>
        <p:spPr>
          <a:xfrm>
            <a:off x="5249263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A2262F-C88C-FDA8-4F12-F67A9199AC20}"/>
              </a:ext>
            </a:extLst>
          </p:cNvPr>
          <p:cNvSpPr/>
          <p:nvPr/>
        </p:nvSpPr>
        <p:spPr>
          <a:xfrm>
            <a:off x="5585867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BE7CBC-98D6-2F70-96A0-55BCC17B4AB2}"/>
              </a:ext>
            </a:extLst>
          </p:cNvPr>
          <p:cNvSpPr/>
          <p:nvPr/>
        </p:nvSpPr>
        <p:spPr>
          <a:xfrm>
            <a:off x="5928236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E8F2ED-118C-B443-F8F5-CBC2FBEA2F22}"/>
              </a:ext>
            </a:extLst>
          </p:cNvPr>
          <p:cNvSpPr/>
          <p:nvPr/>
        </p:nvSpPr>
        <p:spPr>
          <a:xfrm>
            <a:off x="6264840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76AAB9-FC01-FB08-FC44-767013DC3B9E}"/>
              </a:ext>
            </a:extLst>
          </p:cNvPr>
          <p:cNvSpPr/>
          <p:nvPr/>
        </p:nvSpPr>
        <p:spPr>
          <a:xfrm>
            <a:off x="6601444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668BF8-9933-8A94-49D6-262BA3E8B2B0}"/>
              </a:ext>
            </a:extLst>
          </p:cNvPr>
          <p:cNvSpPr/>
          <p:nvPr/>
        </p:nvSpPr>
        <p:spPr>
          <a:xfrm>
            <a:off x="6938048" y="4434982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A42F05-0401-F91F-A05A-D71DD4E4DCF4}"/>
              </a:ext>
            </a:extLst>
          </p:cNvPr>
          <p:cNvSpPr/>
          <p:nvPr/>
        </p:nvSpPr>
        <p:spPr>
          <a:xfrm>
            <a:off x="7274652" y="4434982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9704C-86C4-F65D-2729-C63D1DFB25F5}"/>
              </a:ext>
            </a:extLst>
          </p:cNvPr>
          <p:cNvSpPr/>
          <p:nvPr/>
        </p:nvSpPr>
        <p:spPr>
          <a:xfrm>
            <a:off x="4576055" y="4779656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49CF77-C119-63BF-B2B3-3D61A732100F}"/>
              </a:ext>
            </a:extLst>
          </p:cNvPr>
          <p:cNvSpPr/>
          <p:nvPr/>
        </p:nvSpPr>
        <p:spPr>
          <a:xfrm>
            <a:off x="4912659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B67D8B-26E7-AC3F-D75A-D130DF9C941A}"/>
              </a:ext>
            </a:extLst>
          </p:cNvPr>
          <p:cNvSpPr/>
          <p:nvPr/>
        </p:nvSpPr>
        <p:spPr>
          <a:xfrm>
            <a:off x="5249263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D9BC91-17E7-D7FD-24C4-C06CFA1019EB}"/>
              </a:ext>
            </a:extLst>
          </p:cNvPr>
          <p:cNvSpPr/>
          <p:nvPr/>
        </p:nvSpPr>
        <p:spPr>
          <a:xfrm>
            <a:off x="5585867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5460F9-02DF-F844-492B-B73751466948}"/>
              </a:ext>
            </a:extLst>
          </p:cNvPr>
          <p:cNvSpPr/>
          <p:nvPr/>
        </p:nvSpPr>
        <p:spPr>
          <a:xfrm>
            <a:off x="5928236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515CE-5923-BBEC-61CE-9A4869678AEB}"/>
              </a:ext>
            </a:extLst>
          </p:cNvPr>
          <p:cNvSpPr/>
          <p:nvPr/>
        </p:nvSpPr>
        <p:spPr>
          <a:xfrm>
            <a:off x="6264840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6C0F83-D447-DE7B-E41F-BE4ECF483B72}"/>
              </a:ext>
            </a:extLst>
          </p:cNvPr>
          <p:cNvSpPr/>
          <p:nvPr/>
        </p:nvSpPr>
        <p:spPr>
          <a:xfrm>
            <a:off x="6601444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8E5185-CFB3-687C-3E16-0C9B865D139F}"/>
              </a:ext>
            </a:extLst>
          </p:cNvPr>
          <p:cNvSpPr/>
          <p:nvPr/>
        </p:nvSpPr>
        <p:spPr>
          <a:xfrm>
            <a:off x="6938048" y="4779656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2349E4-69DF-EB4D-533C-BB1B223C03A6}"/>
              </a:ext>
            </a:extLst>
          </p:cNvPr>
          <p:cNvSpPr/>
          <p:nvPr/>
        </p:nvSpPr>
        <p:spPr>
          <a:xfrm>
            <a:off x="7274652" y="4779656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927B64-5CC1-F4E4-C47D-82774FA75A14}"/>
              </a:ext>
            </a:extLst>
          </p:cNvPr>
          <p:cNvSpPr/>
          <p:nvPr/>
        </p:nvSpPr>
        <p:spPr>
          <a:xfrm>
            <a:off x="4576055" y="5114338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6DFCF8-6505-540B-5E32-32DF9BCE5356}"/>
              </a:ext>
            </a:extLst>
          </p:cNvPr>
          <p:cNvSpPr/>
          <p:nvPr/>
        </p:nvSpPr>
        <p:spPr>
          <a:xfrm>
            <a:off x="4912659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A4A587-A222-10E0-9878-158EC8E6C906}"/>
              </a:ext>
            </a:extLst>
          </p:cNvPr>
          <p:cNvSpPr/>
          <p:nvPr/>
        </p:nvSpPr>
        <p:spPr>
          <a:xfrm>
            <a:off x="5249263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61AC53-FD76-9414-C082-FE16829F1927}"/>
              </a:ext>
            </a:extLst>
          </p:cNvPr>
          <p:cNvSpPr/>
          <p:nvPr/>
        </p:nvSpPr>
        <p:spPr>
          <a:xfrm>
            <a:off x="5585867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BB4873-4D32-0826-B061-BED953DF97CE}"/>
              </a:ext>
            </a:extLst>
          </p:cNvPr>
          <p:cNvSpPr/>
          <p:nvPr/>
        </p:nvSpPr>
        <p:spPr>
          <a:xfrm>
            <a:off x="5928236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B94922-1CF2-1322-C836-D24D8EC6FBF1}"/>
              </a:ext>
            </a:extLst>
          </p:cNvPr>
          <p:cNvSpPr/>
          <p:nvPr/>
        </p:nvSpPr>
        <p:spPr>
          <a:xfrm>
            <a:off x="6264840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103048-3C52-9CB8-D573-622A6D060E38}"/>
              </a:ext>
            </a:extLst>
          </p:cNvPr>
          <p:cNvSpPr/>
          <p:nvPr/>
        </p:nvSpPr>
        <p:spPr>
          <a:xfrm>
            <a:off x="6601444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75FA94-FBD3-610C-1B79-F1E9B7C686E3}"/>
              </a:ext>
            </a:extLst>
          </p:cNvPr>
          <p:cNvSpPr/>
          <p:nvPr/>
        </p:nvSpPr>
        <p:spPr>
          <a:xfrm>
            <a:off x="6938048" y="5114338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A10C32-1F4B-E966-010D-C6BE755C486D}"/>
              </a:ext>
            </a:extLst>
          </p:cNvPr>
          <p:cNvSpPr/>
          <p:nvPr/>
        </p:nvSpPr>
        <p:spPr>
          <a:xfrm>
            <a:off x="7274652" y="5114338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232749-B399-DE86-2E69-008EB5795A36}"/>
              </a:ext>
            </a:extLst>
          </p:cNvPr>
          <p:cNvSpPr/>
          <p:nvPr/>
        </p:nvSpPr>
        <p:spPr>
          <a:xfrm>
            <a:off x="4576055" y="5448581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AB6D53-E241-C6E6-4320-E252E6285D83}"/>
              </a:ext>
            </a:extLst>
          </p:cNvPr>
          <p:cNvSpPr/>
          <p:nvPr/>
        </p:nvSpPr>
        <p:spPr>
          <a:xfrm>
            <a:off x="4912659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AC6F5F-751E-5F0A-CB5E-8256C657EBED}"/>
              </a:ext>
            </a:extLst>
          </p:cNvPr>
          <p:cNvSpPr/>
          <p:nvPr/>
        </p:nvSpPr>
        <p:spPr>
          <a:xfrm>
            <a:off x="5249263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54B4EA-86C6-02B3-45D5-CE447B7FD1AE}"/>
              </a:ext>
            </a:extLst>
          </p:cNvPr>
          <p:cNvSpPr/>
          <p:nvPr/>
        </p:nvSpPr>
        <p:spPr>
          <a:xfrm>
            <a:off x="5585867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1AB60F-6993-9795-3649-07041E12A03C}"/>
              </a:ext>
            </a:extLst>
          </p:cNvPr>
          <p:cNvSpPr/>
          <p:nvPr/>
        </p:nvSpPr>
        <p:spPr>
          <a:xfrm>
            <a:off x="5928236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9445A5-211A-1108-254C-CE60815BFF9B}"/>
              </a:ext>
            </a:extLst>
          </p:cNvPr>
          <p:cNvSpPr/>
          <p:nvPr/>
        </p:nvSpPr>
        <p:spPr>
          <a:xfrm>
            <a:off x="6264840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5CB574-E0F7-11B3-7731-91DFBB6E63CA}"/>
              </a:ext>
            </a:extLst>
          </p:cNvPr>
          <p:cNvSpPr/>
          <p:nvPr/>
        </p:nvSpPr>
        <p:spPr>
          <a:xfrm>
            <a:off x="6601444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7E70D1-525F-6A6A-D3BA-05D70F662DCD}"/>
              </a:ext>
            </a:extLst>
          </p:cNvPr>
          <p:cNvSpPr/>
          <p:nvPr/>
        </p:nvSpPr>
        <p:spPr>
          <a:xfrm>
            <a:off x="6938048" y="5448581"/>
            <a:ext cx="336604" cy="33660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4EB6EB-584D-C81F-D785-762692E429F9}"/>
              </a:ext>
            </a:extLst>
          </p:cNvPr>
          <p:cNvSpPr/>
          <p:nvPr/>
        </p:nvSpPr>
        <p:spPr>
          <a:xfrm>
            <a:off x="7274652" y="5448581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240284-EC9F-811E-A492-5682A8CA7E38}"/>
              </a:ext>
            </a:extLst>
          </p:cNvPr>
          <p:cNvSpPr/>
          <p:nvPr/>
        </p:nvSpPr>
        <p:spPr>
          <a:xfrm>
            <a:off x="4576055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287AF6-DF9D-7464-C505-15B54186FF3A}"/>
              </a:ext>
            </a:extLst>
          </p:cNvPr>
          <p:cNvSpPr/>
          <p:nvPr/>
        </p:nvSpPr>
        <p:spPr>
          <a:xfrm>
            <a:off x="4912659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FA73D7-951D-ED84-EDC4-C7E829F258C4}"/>
              </a:ext>
            </a:extLst>
          </p:cNvPr>
          <p:cNvSpPr/>
          <p:nvPr/>
        </p:nvSpPr>
        <p:spPr>
          <a:xfrm>
            <a:off x="5249263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DC5CC9-FCF9-8ED9-E131-2E532A12364E}"/>
              </a:ext>
            </a:extLst>
          </p:cNvPr>
          <p:cNvSpPr/>
          <p:nvPr/>
        </p:nvSpPr>
        <p:spPr>
          <a:xfrm>
            <a:off x="5585867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94E2B8-3B08-C52F-6950-B93DF13BA272}"/>
              </a:ext>
            </a:extLst>
          </p:cNvPr>
          <p:cNvSpPr/>
          <p:nvPr/>
        </p:nvSpPr>
        <p:spPr>
          <a:xfrm>
            <a:off x="5928236" y="5783263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42B6B8-0C55-E08F-1259-3837E8FD6231}"/>
              </a:ext>
            </a:extLst>
          </p:cNvPr>
          <p:cNvSpPr/>
          <p:nvPr/>
        </p:nvSpPr>
        <p:spPr>
          <a:xfrm>
            <a:off x="6264840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76A317-6FB7-8D7D-B348-F2E37B3DEA75}"/>
              </a:ext>
            </a:extLst>
          </p:cNvPr>
          <p:cNvSpPr/>
          <p:nvPr/>
        </p:nvSpPr>
        <p:spPr>
          <a:xfrm>
            <a:off x="6601444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8B6F9B-AD6A-9CDE-7459-42AB4A7C6389}"/>
              </a:ext>
            </a:extLst>
          </p:cNvPr>
          <p:cNvSpPr/>
          <p:nvPr/>
        </p:nvSpPr>
        <p:spPr>
          <a:xfrm>
            <a:off x="6938048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F7D328-D78F-F081-BDBF-DEB01FABF44D}"/>
              </a:ext>
            </a:extLst>
          </p:cNvPr>
          <p:cNvSpPr/>
          <p:nvPr/>
        </p:nvSpPr>
        <p:spPr>
          <a:xfrm>
            <a:off x="7274652" y="5783263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CD0D14-00CA-66F2-D030-002B93E64357}"/>
              </a:ext>
            </a:extLst>
          </p:cNvPr>
          <p:cNvSpPr/>
          <p:nvPr/>
        </p:nvSpPr>
        <p:spPr>
          <a:xfrm>
            <a:off x="4576055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48997C-E88C-9391-9DA3-4A25E00C85A0}"/>
              </a:ext>
            </a:extLst>
          </p:cNvPr>
          <p:cNvSpPr/>
          <p:nvPr/>
        </p:nvSpPr>
        <p:spPr>
          <a:xfrm>
            <a:off x="4912659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137137-68C2-A720-5BE3-52FB9DA94EF9}"/>
              </a:ext>
            </a:extLst>
          </p:cNvPr>
          <p:cNvSpPr/>
          <p:nvPr/>
        </p:nvSpPr>
        <p:spPr>
          <a:xfrm>
            <a:off x="5249263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4B42F3-CC21-CEE9-1A14-259234DA2C12}"/>
              </a:ext>
            </a:extLst>
          </p:cNvPr>
          <p:cNvSpPr/>
          <p:nvPr/>
        </p:nvSpPr>
        <p:spPr>
          <a:xfrm>
            <a:off x="5585867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464BCE-A44E-7B32-81F3-98E5307ABAD3}"/>
              </a:ext>
            </a:extLst>
          </p:cNvPr>
          <p:cNvSpPr/>
          <p:nvPr/>
        </p:nvSpPr>
        <p:spPr>
          <a:xfrm>
            <a:off x="5928236" y="3099895"/>
            <a:ext cx="336604" cy="336604"/>
          </a:xfrm>
          <a:prstGeom prst="rect">
            <a:avLst/>
          </a:prstGeom>
          <a:solidFill>
            <a:srgbClr val="00DBF2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A01B95-55B9-5073-BD78-40B1499D0DEC}"/>
              </a:ext>
            </a:extLst>
          </p:cNvPr>
          <p:cNvSpPr/>
          <p:nvPr/>
        </p:nvSpPr>
        <p:spPr>
          <a:xfrm>
            <a:off x="6264840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8DE484-CB58-AA30-8A6A-03CE68721997}"/>
              </a:ext>
            </a:extLst>
          </p:cNvPr>
          <p:cNvSpPr/>
          <p:nvPr/>
        </p:nvSpPr>
        <p:spPr>
          <a:xfrm>
            <a:off x="6601444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C11764-3664-83F6-803E-32F755AB55E5}"/>
              </a:ext>
            </a:extLst>
          </p:cNvPr>
          <p:cNvSpPr/>
          <p:nvPr/>
        </p:nvSpPr>
        <p:spPr>
          <a:xfrm>
            <a:off x="6938048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6AEA357-0356-FB6C-07C4-04D6CBB1FDB6}"/>
              </a:ext>
            </a:extLst>
          </p:cNvPr>
          <p:cNvSpPr/>
          <p:nvPr/>
        </p:nvSpPr>
        <p:spPr>
          <a:xfrm>
            <a:off x="7274652" y="3099895"/>
            <a:ext cx="336604" cy="3366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11A180-F35D-C48F-9963-8D1CF112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64" y="4499202"/>
            <a:ext cx="224794" cy="226226"/>
          </a:xfrm>
          <a:prstGeom prst="rect">
            <a:avLst/>
          </a:prstGeom>
        </p:spPr>
      </p:pic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A77137F-7533-5896-598C-32AEDE82FD6B}"/>
              </a:ext>
            </a:extLst>
          </p:cNvPr>
          <p:cNvCxnSpPr>
            <a:cxnSpLocks/>
          </p:cNvCxnSpPr>
          <p:nvPr/>
        </p:nvCxnSpPr>
        <p:spPr>
          <a:xfrm>
            <a:off x="4797737" y="4612315"/>
            <a:ext cx="2247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0B1E1D6D-8554-05F7-EC8F-F531455C450B}"/>
              </a:ext>
            </a:extLst>
          </p:cNvPr>
          <p:cNvCxnSpPr>
            <a:cxnSpLocks/>
          </p:cNvCxnSpPr>
          <p:nvPr/>
        </p:nvCxnSpPr>
        <p:spPr>
          <a:xfrm flipV="1">
            <a:off x="7213998" y="4606840"/>
            <a:ext cx="224501" cy="9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>
            <a:extLst>
              <a:ext uri="{FF2B5EF4-FFF2-40B4-BE49-F238E27FC236}">
                <a16:creationId xmlns:a16="http://schemas.microsoft.com/office/drawing/2014/main" id="{9AD47CFD-C90B-A039-67EA-4A9DDA189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53" y="4490171"/>
            <a:ext cx="224794" cy="2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523875" y="2126317"/>
            <a:ext cx="1092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La téléportation est plutôt simple elle marche comme ceci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mouvements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7C97D2-62F7-F664-9628-0ED1473D7F3E}"/>
              </a:ext>
            </a:extLst>
          </p:cNvPr>
          <p:cNvSpPr txBox="1">
            <a:spLocks/>
          </p:cNvSpPr>
          <p:nvPr/>
        </p:nvSpPr>
        <p:spPr>
          <a:xfrm>
            <a:off x="523875" y="10747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 contact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A3B0B1-EEAB-2363-6CD0-7BC944CD9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1" y="3635443"/>
            <a:ext cx="787256" cy="792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588384-9967-B43B-3601-C29F39A7BC7E}"/>
              </a:ext>
            </a:extLst>
          </p:cNvPr>
          <p:cNvSpPr/>
          <p:nvPr/>
        </p:nvSpPr>
        <p:spPr>
          <a:xfrm>
            <a:off x="453171" y="3488881"/>
            <a:ext cx="1085396" cy="108539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62B87E0-600F-0800-EA5D-482434852683}"/>
              </a:ext>
            </a:extLst>
          </p:cNvPr>
          <p:cNvSpPr/>
          <p:nvPr/>
        </p:nvSpPr>
        <p:spPr>
          <a:xfrm>
            <a:off x="1538567" y="3488881"/>
            <a:ext cx="1085396" cy="108539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 descr="Une image contenant texte, trousse de secours, graphiques vectoriels&#10;&#10;Description générée automatiquement">
            <a:extLst>
              <a:ext uri="{FF2B5EF4-FFF2-40B4-BE49-F238E27FC236}">
                <a16:creationId xmlns:a16="http://schemas.microsoft.com/office/drawing/2014/main" id="{89862EF7-5555-A8D8-3F5B-99CE594C7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04" y="3488881"/>
            <a:ext cx="1018721" cy="1018719"/>
          </a:xfrm>
          <a:prstGeom prst="rect">
            <a:avLst/>
          </a:prstGeom>
        </p:spPr>
      </p:pic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9DB7E10-8D3B-5D93-98E7-F51A40F51239}"/>
              </a:ext>
            </a:extLst>
          </p:cNvPr>
          <p:cNvCxnSpPr>
            <a:cxnSpLocks/>
          </p:cNvCxnSpPr>
          <p:nvPr/>
        </p:nvCxnSpPr>
        <p:spPr>
          <a:xfrm>
            <a:off x="1165334" y="4040424"/>
            <a:ext cx="74646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1DCD1145-313F-D85B-4AAB-7B05C18D995E}"/>
              </a:ext>
            </a:extLst>
          </p:cNvPr>
          <p:cNvSpPr txBox="1"/>
          <p:nvPr/>
        </p:nvSpPr>
        <p:spPr>
          <a:xfrm>
            <a:off x="352703" y="2913717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CC00"/>
                </a:solidFill>
              </a:rPr>
              <a:t>Cas 1 :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98B630E-F5DD-11B1-26CF-D6CE824DB911}"/>
              </a:ext>
            </a:extLst>
          </p:cNvPr>
          <p:cNvSpPr txBox="1"/>
          <p:nvPr/>
        </p:nvSpPr>
        <p:spPr>
          <a:xfrm>
            <a:off x="352703" y="4832696"/>
            <a:ext cx="237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CC00"/>
                </a:solidFill>
              </a:rPr>
              <a:t>Pac-Man perd</a:t>
            </a:r>
          </a:p>
          <a:p>
            <a:pPr algn="ctr"/>
            <a:r>
              <a:rPr lang="fr-FR" sz="2000" dirty="0">
                <a:solidFill>
                  <a:srgbClr val="FFCC00"/>
                </a:solidFill>
              </a:rPr>
              <a:t>-</a:t>
            </a:r>
          </a:p>
          <a:p>
            <a:pPr algn="ctr"/>
            <a:r>
              <a:rPr lang="fr-FR" sz="2000" dirty="0">
                <a:solidFill>
                  <a:srgbClr val="FFCC00"/>
                </a:solidFill>
              </a:rPr>
              <a:t>Reset de toutes les touches et positions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37E55EA8-D984-B395-B5DC-001E18716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50" y="3635443"/>
            <a:ext cx="787256" cy="792272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B59D6685-061F-4766-940B-527BEE0F3AF4}"/>
              </a:ext>
            </a:extLst>
          </p:cNvPr>
          <p:cNvSpPr/>
          <p:nvPr/>
        </p:nvSpPr>
        <p:spPr>
          <a:xfrm>
            <a:off x="3387989" y="3488881"/>
            <a:ext cx="1085396" cy="108539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4A7596-2BA5-911B-19DF-A8E90032BEAC}"/>
              </a:ext>
            </a:extLst>
          </p:cNvPr>
          <p:cNvSpPr/>
          <p:nvPr/>
        </p:nvSpPr>
        <p:spPr>
          <a:xfrm>
            <a:off x="4473385" y="3488881"/>
            <a:ext cx="1085396" cy="108539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1" name="Image 100" descr="Une image contenant texte, trousse de secours, graphiques vectoriels&#10;&#10;Description générée automatiquement">
            <a:extLst>
              <a:ext uri="{FF2B5EF4-FFF2-40B4-BE49-F238E27FC236}">
                <a16:creationId xmlns:a16="http://schemas.microsoft.com/office/drawing/2014/main" id="{1BE2F3F2-C313-6B78-858A-62C78792F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3" y="3488881"/>
            <a:ext cx="1018721" cy="1018719"/>
          </a:xfrm>
          <a:prstGeom prst="rect">
            <a:avLst/>
          </a:prstGeom>
        </p:spPr>
      </p:pic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1E1D6099-B075-6C3B-FE52-393C7F6A6235}"/>
              </a:ext>
            </a:extLst>
          </p:cNvPr>
          <p:cNvCxnSpPr>
            <a:cxnSpLocks/>
          </p:cNvCxnSpPr>
          <p:nvPr/>
        </p:nvCxnSpPr>
        <p:spPr>
          <a:xfrm>
            <a:off x="4100152" y="4040424"/>
            <a:ext cx="74646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9542994-414B-0F55-BB54-BC71F1D28E65}"/>
              </a:ext>
            </a:extLst>
          </p:cNvPr>
          <p:cNvSpPr txBox="1"/>
          <p:nvPr/>
        </p:nvSpPr>
        <p:spPr>
          <a:xfrm>
            <a:off x="3287521" y="2913717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CC00"/>
                </a:solidFill>
              </a:rPr>
              <a:t>Cas 2 :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4FE1DDE-C1A6-F1BD-E451-081EF4DD9A38}"/>
              </a:ext>
            </a:extLst>
          </p:cNvPr>
          <p:cNvSpPr txBox="1"/>
          <p:nvPr/>
        </p:nvSpPr>
        <p:spPr>
          <a:xfrm>
            <a:off x="3287521" y="4832696"/>
            <a:ext cx="237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CC00"/>
                </a:solidFill>
              </a:rPr>
              <a:t>Pac-Man perd</a:t>
            </a:r>
          </a:p>
          <a:p>
            <a:pPr algn="ctr"/>
            <a:r>
              <a:rPr lang="fr-FR" sz="2000" dirty="0">
                <a:solidFill>
                  <a:srgbClr val="FFCC00"/>
                </a:solidFill>
              </a:rPr>
              <a:t>-</a:t>
            </a:r>
          </a:p>
          <a:p>
            <a:pPr algn="ctr"/>
            <a:r>
              <a:rPr lang="fr-FR" sz="2000" dirty="0">
                <a:solidFill>
                  <a:srgbClr val="FFCC00"/>
                </a:solidFill>
              </a:rPr>
              <a:t>Reset de toutes les touches et positions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89F4B05B-F7EA-89CD-C30E-CFD079B8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77" y="3635443"/>
            <a:ext cx="787256" cy="792272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ED31DA8B-DEEA-9B94-DBCF-4ED9821DEA65}"/>
              </a:ext>
            </a:extLst>
          </p:cNvPr>
          <p:cNvSpPr/>
          <p:nvPr/>
        </p:nvSpPr>
        <p:spPr>
          <a:xfrm>
            <a:off x="6322807" y="3488881"/>
            <a:ext cx="1085396" cy="108539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D22F17-62CC-85E1-EE5F-E9A603AA0A0D}"/>
              </a:ext>
            </a:extLst>
          </p:cNvPr>
          <p:cNvSpPr/>
          <p:nvPr/>
        </p:nvSpPr>
        <p:spPr>
          <a:xfrm>
            <a:off x="7408203" y="3488881"/>
            <a:ext cx="1085396" cy="108539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F86FE11D-9B64-E76C-398F-8EF33083D8B1}"/>
              </a:ext>
            </a:extLst>
          </p:cNvPr>
          <p:cNvSpPr txBox="1"/>
          <p:nvPr/>
        </p:nvSpPr>
        <p:spPr>
          <a:xfrm>
            <a:off x="6222339" y="2913717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CC00"/>
                </a:solidFill>
              </a:rPr>
              <a:t>Cas 3 :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7C69AAB7-7B83-D570-C998-6926EC6011F1}"/>
              </a:ext>
            </a:extLst>
          </p:cNvPr>
          <p:cNvSpPr txBox="1"/>
          <p:nvPr/>
        </p:nvSpPr>
        <p:spPr>
          <a:xfrm>
            <a:off x="6159169" y="4832696"/>
            <a:ext cx="2498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CC00"/>
                </a:solidFill>
              </a:rPr>
              <a:t>Le fantôme perd</a:t>
            </a:r>
          </a:p>
          <a:p>
            <a:pPr algn="ctr"/>
            <a:r>
              <a:rPr lang="fr-FR" sz="2000" dirty="0">
                <a:solidFill>
                  <a:srgbClr val="FFCC00"/>
                </a:solidFill>
              </a:rPr>
              <a:t>-</a:t>
            </a:r>
          </a:p>
          <a:p>
            <a:pPr algn="ctr"/>
            <a:r>
              <a:rPr lang="fr-FR" sz="2000" dirty="0">
                <a:solidFill>
                  <a:srgbClr val="FFCC00"/>
                </a:solidFill>
              </a:rPr>
              <a:t>Reset des touches et positions du fantôme</a:t>
            </a:r>
          </a:p>
          <a:p>
            <a:pPr algn="ctr"/>
            <a:endParaRPr lang="fr-FR" sz="2000" dirty="0">
              <a:solidFill>
                <a:srgbClr val="FFCC00"/>
              </a:solidFill>
            </a:endParaRPr>
          </a:p>
        </p:txBody>
      </p:sp>
      <p:pic>
        <p:nvPicPr>
          <p:cNvPr id="112" name="Image 111">
            <a:extLst>
              <a:ext uri="{FF2B5EF4-FFF2-40B4-BE49-F238E27FC236}">
                <a16:creationId xmlns:a16="http://schemas.microsoft.com/office/drawing/2014/main" id="{AFDF31E7-352B-081C-333C-19A0274C6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69" y="3449384"/>
            <a:ext cx="1124893" cy="1124893"/>
          </a:xfrm>
          <a:prstGeom prst="rect">
            <a:avLst/>
          </a:prstGeom>
        </p:spPr>
      </p:pic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1DB161B6-81A3-6D33-5E96-983777DE3B31}"/>
              </a:ext>
            </a:extLst>
          </p:cNvPr>
          <p:cNvCxnSpPr>
            <a:cxnSpLocks/>
          </p:cNvCxnSpPr>
          <p:nvPr/>
        </p:nvCxnSpPr>
        <p:spPr>
          <a:xfrm>
            <a:off x="7034970" y="4040424"/>
            <a:ext cx="74646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 112">
            <a:extLst>
              <a:ext uri="{FF2B5EF4-FFF2-40B4-BE49-F238E27FC236}">
                <a16:creationId xmlns:a16="http://schemas.microsoft.com/office/drawing/2014/main" id="{07C2124E-3C71-9048-83D4-CB866AF5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74" y="3635443"/>
            <a:ext cx="787256" cy="792272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AB1A086-299D-365F-B5FC-D89CBAD606B7}"/>
              </a:ext>
            </a:extLst>
          </p:cNvPr>
          <p:cNvSpPr/>
          <p:nvPr/>
        </p:nvSpPr>
        <p:spPr>
          <a:xfrm>
            <a:off x="9257625" y="3488881"/>
            <a:ext cx="1085396" cy="108539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F5F4C9F-D001-24EF-3B87-02B4EF1B577C}"/>
              </a:ext>
            </a:extLst>
          </p:cNvPr>
          <p:cNvSpPr/>
          <p:nvPr/>
        </p:nvSpPr>
        <p:spPr>
          <a:xfrm>
            <a:off x="10343021" y="3488881"/>
            <a:ext cx="1085396" cy="108539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0AD8C-7125-B13E-26E7-2216322F02B5}"/>
              </a:ext>
            </a:extLst>
          </p:cNvPr>
          <p:cNvSpPr txBox="1"/>
          <p:nvPr/>
        </p:nvSpPr>
        <p:spPr>
          <a:xfrm>
            <a:off x="9157157" y="2913717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CC00"/>
                </a:solidFill>
              </a:rPr>
              <a:t>Cas 4 :</a:t>
            </a:r>
          </a:p>
        </p:txBody>
      </p:sp>
      <p:pic>
        <p:nvPicPr>
          <p:cNvPr id="118" name="Image 117">
            <a:extLst>
              <a:ext uri="{FF2B5EF4-FFF2-40B4-BE49-F238E27FC236}">
                <a16:creationId xmlns:a16="http://schemas.microsoft.com/office/drawing/2014/main" id="{44779FEF-502C-1279-0952-74A0AD2F8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895" y="3449384"/>
            <a:ext cx="1124893" cy="1124893"/>
          </a:xfrm>
          <a:prstGeom prst="rect">
            <a:avLst/>
          </a:prstGeom>
        </p:spPr>
      </p:pic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09DB140C-2023-0062-5E11-8F0F6B54668F}"/>
              </a:ext>
            </a:extLst>
          </p:cNvPr>
          <p:cNvCxnSpPr>
            <a:cxnSpLocks/>
          </p:cNvCxnSpPr>
          <p:nvPr/>
        </p:nvCxnSpPr>
        <p:spPr>
          <a:xfrm>
            <a:off x="9969788" y="4040424"/>
            <a:ext cx="74646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1C802C6B-BEF8-AD34-9088-A4D0BFE71217}"/>
              </a:ext>
            </a:extLst>
          </p:cNvPr>
          <p:cNvSpPr txBox="1"/>
          <p:nvPr/>
        </p:nvSpPr>
        <p:spPr>
          <a:xfrm>
            <a:off x="9126756" y="4832696"/>
            <a:ext cx="2498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CC00"/>
                </a:solidFill>
              </a:rPr>
              <a:t>Le fantôme perd</a:t>
            </a:r>
          </a:p>
          <a:p>
            <a:pPr algn="ctr"/>
            <a:r>
              <a:rPr lang="fr-FR" sz="2000" dirty="0">
                <a:solidFill>
                  <a:srgbClr val="FFCC00"/>
                </a:solidFill>
              </a:rPr>
              <a:t>-</a:t>
            </a:r>
          </a:p>
          <a:p>
            <a:pPr algn="ctr"/>
            <a:r>
              <a:rPr lang="fr-FR" sz="2000" dirty="0">
                <a:solidFill>
                  <a:srgbClr val="FFCC00"/>
                </a:solidFill>
              </a:rPr>
              <a:t>Reset des touches et positions du fantôme</a:t>
            </a:r>
          </a:p>
          <a:p>
            <a:pPr algn="ctr"/>
            <a:endParaRPr lang="fr-FR" sz="2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3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523875" y="1647731"/>
            <a:ext cx="10921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Nous avons su adapter notre Pac-Man terminal en un Pac-Man graphique et rendre les déplacements fluides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rgbClr val="FFCC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Nous avons su comprendre, modifier et utiliser une bibliothèque nouvelle en regardant la doc et les fonctions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4878BD-C19C-BE9E-CCED-07846A10F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1026" y="-727613"/>
            <a:ext cx="8313236" cy="8313226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4B48DF7-740F-DF0F-B122-37A2A8DD9214}"/>
              </a:ext>
            </a:extLst>
          </p:cNvPr>
          <p:cNvSpPr txBox="1">
            <a:spLocks/>
          </p:cNvSpPr>
          <p:nvPr/>
        </p:nvSpPr>
        <p:spPr>
          <a:xfrm>
            <a:off x="523875" y="10747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600" dirty="0">
              <a:solidFill>
                <a:srgbClr val="FFCC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24B4-EA21-9D42-4B91-C74B7962E6BF}"/>
              </a:ext>
            </a:extLst>
          </p:cNvPr>
          <p:cNvSpPr/>
          <p:nvPr/>
        </p:nvSpPr>
        <p:spPr>
          <a:xfrm>
            <a:off x="-29972000" y="-81276"/>
            <a:ext cx="18329768" cy="6939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0C51185-CAF2-1316-7FC0-9D2386F33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40056" y="-81276"/>
            <a:ext cx="6895360" cy="69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2.26862 0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2.21823 -1.48148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1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2.2686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42CF-9A8B-A706-457D-E704E5BF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87337"/>
            <a:ext cx="3486150" cy="787400"/>
          </a:xfrm>
        </p:spPr>
        <p:txBody>
          <a:bodyPr/>
          <a:lstStyle/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FA1FF-A755-81EC-DF01-E4686AA2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2" y="1186571"/>
            <a:ext cx="10515600" cy="344170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CC00"/>
                </a:solidFill>
              </a:rPr>
              <a:t>Introduction</a:t>
            </a:r>
          </a:p>
          <a:p>
            <a:r>
              <a:rPr lang="fr-FR" sz="3200" dirty="0">
                <a:solidFill>
                  <a:srgbClr val="FFCC00"/>
                </a:solidFill>
              </a:rPr>
              <a:t>Fonctionnement des grille de jeu</a:t>
            </a:r>
          </a:p>
          <a:p>
            <a:r>
              <a:rPr lang="fr-FR" sz="3200" dirty="0">
                <a:solidFill>
                  <a:srgbClr val="FFCC00"/>
                </a:solidFill>
              </a:rPr>
              <a:t>Implémentation de grille avec des images au format .ppm</a:t>
            </a:r>
          </a:p>
          <a:p>
            <a:r>
              <a:rPr lang="fr-FR" sz="3200" dirty="0">
                <a:solidFill>
                  <a:srgbClr val="FFCC00"/>
                </a:solidFill>
              </a:rPr>
              <a:t>Les </a:t>
            </a:r>
            <a:r>
              <a:rPr lang="fr-FR" sz="3200" dirty="0" err="1">
                <a:solidFill>
                  <a:srgbClr val="FFCC00"/>
                </a:solidFill>
              </a:rPr>
              <a:t>sprites</a:t>
            </a:r>
            <a:endParaRPr lang="fr-FR" sz="3200" dirty="0">
              <a:solidFill>
                <a:srgbClr val="FFCC00"/>
              </a:solidFill>
            </a:endParaRPr>
          </a:p>
          <a:p>
            <a:r>
              <a:rPr lang="fr-FR" sz="3200" dirty="0">
                <a:solidFill>
                  <a:srgbClr val="FFCC00"/>
                </a:solidFill>
              </a:rPr>
              <a:t>Les mouvements</a:t>
            </a:r>
          </a:p>
          <a:p>
            <a:r>
              <a:rPr lang="fr-FR" sz="3200" dirty="0">
                <a:solidFill>
                  <a:srgbClr val="FFCC00"/>
                </a:solidFill>
              </a:rPr>
              <a:t>Conclusion</a:t>
            </a:r>
          </a:p>
        </p:txBody>
      </p:sp>
      <p:pic>
        <p:nvPicPr>
          <p:cNvPr id="2050" name="Picture 2" descr="Pac-Man - Wikiwand">
            <a:extLst>
              <a:ext uri="{FF2B5EF4-FFF2-40B4-BE49-F238E27FC236}">
                <a16:creationId xmlns:a16="http://schemas.microsoft.com/office/drawing/2014/main" id="{FA08B5F9-4162-00FE-7311-9A9DFC6E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9633">
            <a:off x="10356982" y="287337"/>
            <a:ext cx="1364986" cy="143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c-Man - Wikiwand">
            <a:extLst>
              <a:ext uri="{FF2B5EF4-FFF2-40B4-BE49-F238E27FC236}">
                <a16:creationId xmlns:a16="http://schemas.microsoft.com/office/drawing/2014/main" id="{925A2DE7-6AF7-9CD5-BEDB-6866788C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0068">
            <a:off x="9175654" y="434263"/>
            <a:ext cx="636292" cy="67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c-Man - Wikiwand">
            <a:extLst>
              <a:ext uri="{FF2B5EF4-FFF2-40B4-BE49-F238E27FC236}">
                <a16:creationId xmlns:a16="http://schemas.microsoft.com/office/drawing/2014/main" id="{FAF66C72-CEA9-99EA-8FC8-0B17B1D01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5580">
            <a:off x="8443991" y="942637"/>
            <a:ext cx="501975" cy="5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c-Man - Wikiwand">
            <a:extLst>
              <a:ext uri="{FF2B5EF4-FFF2-40B4-BE49-F238E27FC236}">
                <a16:creationId xmlns:a16="http://schemas.microsoft.com/office/drawing/2014/main" id="{7DB83ED3-0FB2-E208-D176-5234D5AF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98979">
            <a:off x="11092821" y="1827684"/>
            <a:ext cx="1392595" cy="14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c-Man - Wikiwand">
            <a:extLst>
              <a:ext uri="{FF2B5EF4-FFF2-40B4-BE49-F238E27FC236}">
                <a16:creationId xmlns:a16="http://schemas.microsoft.com/office/drawing/2014/main" id="{BA80BE6B-BD1E-CBAF-3C3D-6DABBEF01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85322">
            <a:off x="9374596" y="1325667"/>
            <a:ext cx="991490" cy="10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ac-Man - Wikiwand">
            <a:extLst>
              <a:ext uri="{FF2B5EF4-FFF2-40B4-BE49-F238E27FC236}">
                <a16:creationId xmlns:a16="http://schemas.microsoft.com/office/drawing/2014/main" id="{90ABF8D6-0197-4FAA-15C2-FE904BCB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5611">
            <a:off x="10455417" y="3064028"/>
            <a:ext cx="501975" cy="5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c-Man - Wikiwand">
            <a:extLst>
              <a:ext uri="{FF2B5EF4-FFF2-40B4-BE49-F238E27FC236}">
                <a16:creationId xmlns:a16="http://schemas.microsoft.com/office/drawing/2014/main" id="{769F2BFE-D29A-A41E-310C-1BED925B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23050">
            <a:off x="7725054" y="491191"/>
            <a:ext cx="360355" cy="37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ac-Man - Wikiwand">
            <a:extLst>
              <a:ext uri="{FF2B5EF4-FFF2-40B4-BE49-F238E27FC236}">
                <a16:creationId xmlns:a16="http://schemas.microsoft.com/office/drawing/2014/main" id="{D7EC0A74-598D-D6CC-BC1E-33E91DC4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37692">
            <a:off x="11324900" y="3685996"/>
            <a:ext cx="686452" cy="72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9E7DAB5-C3DA-58EA-9F42-9AE503DA48CE}"/>
              </a:ext>
            </a:extLst>
          </p:cNvPr>
          <p:cNvSpPr txBox="1"/>
          <p:nvPr/>
        </p:nvSpPr>
        <p:spPr>
          <a:xfrm>
            <a:off x="317670" y="5555000"/>
            <a:ext cx="11556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CC00"/>
                </a:solidFill>
              </a:rPr>
              <a:t>;	;	;	;	;	;	;	;	;	;	;	;	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95C22-7470-F8A3-20A8-D347C28F7128}"/>
              </a:ext>
            </a:extLst>
          </p:cNvPr>
          <p:cNvSpPr/>
          <p:nvPr/>
        </p:nvSpPr>
        <p:spPr>
          <a:xfrm>
            <a:off x="0" y="6183087"/>
            <a:ext cx="12192001" cy="674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ACA58C7-2093-75BE-A548-8105EDC7A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789" y="5258687"/>
            <a:ext cx="1429127" cy="14382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AC66A4-8F2B-10ED-2B1E-1AA69E40B6BD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Pac-Man - Wikiwand">
            <a:extLst>
              <a:ext uri="{FF2B5EF4-FFF2-40B4-BE49-F238E27FC236}">
                <a16:creationId xmlns:a16="http://schemas.microsoft.com/office/drawing/2014/main" id="{355DFF8B-F9C4-BFA6-F99E-8F0F911A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28031">
            <a:off x="10518613" y="2287976"/>
            <a:ext cx="231983" cy="2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1.38112 7.40741E-7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42CF-9A8B-A706-457D-E704E5BF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09" y="1095431"/>
            <a:ext cx="9490982" cy="2763684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Merci de votre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A661EF-1606-0E18-0158-E5742567ADC9}"/>
              </a:ext>
            </a:extLst>
          </p:cNvPr>
          <p:cNvSpPr txBox="1"/>
          <p:nvPr/>
        </p:nvSpPr>
        <p:spPr>
          <a:xfrm>
            <a:off x="317670" y="5555000"/>
            <a:ext cx="11556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CC00"/>
                </a:solidFill>
              </a:rPr>
              <a:t>;	;	;	;	;	;	;	;	;	;	;	;	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7AA59-9619-AF84-5029-CFC4B03FDE50}"/>
              </a:ext>
            </a:extLst>
          </p:cNvPr>
          <p:cNvSpPr/>
          <p:nvPr/>
        </p:nvSpPr>
        <p:spPr>
          <a:xfrm>
            <a:off x="0" y="6183087"/>
            <a:ext cx="12192001" cy="674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C008E91-DB87-4867-847A-D99EACDEA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789" y="5258687"/>
            <a:ext cx="1429127" cy="1438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13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1.38112 7.40741E-7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42CF-9A8B-A706-457D-E704E5BF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87337"/>
            <a:ext cx="3486150" cy="787400"/>
          </a:xfrm>
        </p:spPr>
        <p:txBody>
          <a:bodyPr/>
          <a:lstStyle/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878E8C-1974-FF4C-6B88-F475E5B3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0486" y="5132434"/>
            <a:ext cx="1690735" cy="169073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22DC0B1-A090-4432-87D4-7E90341D2BA5}"/>
              </a:ext>
            </a:extLst>
          </p:cNvPr>
          <p:cNvSpPr txBox="1"/>
          <p:nvPr/>
        </p:nvSpPr>
        <p:spPr>
          <a:xfrm>
            <a:off x="711200" y="1770743"/>
            <a:ext cx="10653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Première version dans le terminal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Mais finalement nous avons fait avec </a:t>
            </a:r>
            <a:r>
              <a:rPr lang="fr-FR" sz="2800" dirty="0" err="1">
                <a:solidFill>
                  <a:srgbClr val="FFCC00"/>
                </a:solidFill>
              </a:rPr>
              <a:t>MinGL</a:t>
            </a:r>
            <a:r>
              <a:rPr lang="fr-FR" sz="2800" dirty="0">
                <a:solidFill>
                  <a:srgbClr val="FFCC00"/>
                </a:solidFill>
              </a:rPr>
              <a:t>, en adaptant le fonctionnement de notre </a:t>
            </a:r>
            <a:r>
              <a:rPr lang="fr-FR" sz="2800" dirty="0" err="1">
                <a:solidFill>
                  <a:srgbClr val="FFCC00"/>
                </a:solidFill>
              </a:rPr>
              <a:t>Pacman</a:t>
            </a:r>
            <a:r>
              <a:rPr lang="fr-FR" sz="2800" dirty="0">
                <a:solidFill>
                  <a:srgbClr val="FFCC00"/>
                </a:solidFill>
              </a:rPr>
              <a:t> terminal en mode graphique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C’est pour cela que nous allons parler de :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Position réelle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Position fictive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358343C-0486-E24C-FCDF-EFC410B48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6732" y="5258687"/>
            <a:ext cx="1429127" cy="14382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D7E516-3A2A-A562-FC95-5D83D1209E03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5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1.38112 2.22222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1.38112 7.40741E-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42CF-9A8B-A706-457D-E704E5BF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87337"/>
            <a:ext cx="9490982" cy="7874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Fonctionnement des grilles de jeu</a:t>
            </a:r>
          </a:p>
        </p:txBody>
      </p:sp>
      <p:pic>
        <p:nvPicPr>
          <p:cNvPr id="5" name="Image 4" descr="Une image contenant texte, trousse de secours, graphiques vectoriels&#10;&#10;Description générée automatiquement">
            <a:extLst>
              <a:ext uri="{FF2B5EF4-FFF2-40B4-BE49-F238E27FC236}">
                <a16:creationId xmlns:a16="http://schemas.microsoft.com/office/drawing/2014/main" id="{5883CB1E-EF4B-345A-E770-3BAAAA75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1228" y="5132435"/>
            <a:ext cx="1690735" cy="169073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635340" y="1671235"/>
            <a:ext cx="10921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Les grilles de jeu sont des matrices d’entiers naturels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Chaque case possède une valeur qui sera interprétée comme :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Un mur </a:t>
            </a:r>
            <a:r>
              <a:rPr lang="fr-FR" sz="2800" dirty="0">
                <a:solidFill>
                  <a:srgbClr val="FFCC00"/>
                </a:solidFill>
                <a:sym typeface="Wingdings" panose="05000000000000000000" pitchFamily="2" charset="2"/>
              </a:rPr>
              <a:t> 1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  <a:sym typeface="Wingdings" panose="05000000000000000000" pitchFamily="2" charset="2"/>
              </a:rPr>
              <a:t>Un beignet  2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  <a:sym typeface="Wingdings" panose="05000000000000000000" pitchFamily="2" charset="2"/>
              </a:rPr>
              <a:t>Un Pac-Man 8</a:t>
            </a:r>
          </a:p>
          <a:p>
            <a:pPr marL="914400" lvl="1" indent="-457200">
              <a:buFontTx/>
              <a:buChar char="-"/>
            </a:pPr>
            <a:r>
              <a:rPr lang="fr-FR" sz="2800" dirty="0" err="1">
                <a:solidFill>
                  <a:srgbClr val="FFCC00"/>
                </a:solidFill>
                <a:sym typeface="Wingdings" panose="05000000000000000000" pitchFamily="2" charset="2"/>
              </a:rPr>
              <a:t>etc</a:t>
            </a:r>
            <a:endParaRPr lang="fr-FR" sz="2800" dirty="0">
              <a:solidFill>
                <a:srgbClr val="FFCC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0032A70-0EDA-A4EB-A2E6-2595C419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789" y="5258687"/>
            <a:ext cx="1429127" cy="14382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EFF083-A236-C107-FFB0-EE11CF5FF2D4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1.38112 2.22222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1.38112 7.40741E-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42CF-9A8B-A706-457D-E704E5BF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87337"/>
            <a:ext cx="9490982" cy="7874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Fonctionnement des grilles de jeu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635340" y="1421497"/>
            <a:ext cx="10921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 Il est ensuite question de déplacement réel et fictif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rgbClr val="FFCC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Le déplacement réel est en fait le déplacement de Pac-Man dans la matrice</a:t>
            </a:r>
          </a:p>
          <a:p>
            <a:pPr marL="457200" indent="-457200">
              <a:buFontTx/>
              <a:buChar char="-"/>
            </a:pPr>
            <a:endParaRPr lang="fr-FR" sz="2800" dirty="0">
              <a:solidFill>
                <a:srgbClr val="FFCC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Le déplacement fictif est le déplacement de Pac-Man sur l’écran afin que le jeu soit zoomé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19E9E62-A25B-6852-EA7C-2CD71553A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3172" y="5132434"/>
            <a:ext cx="1690735" cy="16907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B0B73C5-2D75-3477-3A0D-FD1DF3C06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3210" y="5258687"/>
            <a:ext cx="1429127" cy="14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1.38112 2.22222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7.40741E-7 L 1.38112 7.40741E-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42CF-9A8B-A706-457D-E704E5BF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87336"/>
            <a:ext cx="10681154" cy="15321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Implémentation de grille avec des images au format .ppm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635340" y="1981200"/>
            <a:ext cx="10921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Afin de pouvoir créer des grille de jeu facilement nous avons mis en place un moyen de faire des grilles à partir d’une image en .ppm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Pour cela nous avons mis en place un code couleur :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Noir </a:t>
            </a:r>
            <a:r>
              <a:rPr lang="fr-FR" sz="2800" dirty="0">
                <a:solidFill>
                  <a:srgbClr val="FFCC00"/>
                </a:solidFill>
                <a:sym typeface="Wingdings" panose="05000000000000000000" pitchFamily="2" charset="2"/>
              </a:rPr>
              <a:t> mur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  <a:sym typeface="Wingdings" panose="05000000000000000000" pitchFamily="2" charset="2"/>
              </a:rPr>
              <a:t>Blanc  beignet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  <a:sym typeface="Wingdings" panose="05000000000000000000" pitchFamily="2" charset="2"/>
              </a:rPr>
              <a:t>Rouge  fantôme</a:t>
            </a:r>
            <a:endParaRPr lang="fr-FR" sz="2800" dirty="0">
              <a:solidFill>
                <a:srgbClr val="FFCC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trousse de secours, graphiques vectoriels&#10;&#10;Description générée automatiquement">
            <a:extLst>
              <a:ext uri="{FF2B5EF4-FFF2-40B4-BE49-F238E27FC236}">
                <a16:creationId xmlns:a16="http://schemas.microsoft.com/office/drawing/2014/main" id="{D6D5B74F-43EA-ACA2-DB31-868548714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363" y="5132435"/>
            <a:ext cx="1690735" cy="1690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5CAF15-046E-5E4B-0A4B-892696881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7074" y="5258687"/>
            <a:ext cx="1429127" cy="14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1.38112 2.22222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1.38112 7.40741E-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42CF-9A8B-A706-457D-E704E5BF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87336"/>
            <a:ext cx="10681154" cy="153212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Implémentation de grille avec des images au format .ppm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635340" y="1988457"/>
            <a:ext cx="10921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Nous avons donc mis en place une fonction qui : 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Récupère toutes les images du dossier ./carte prévu à cet effet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Converti la couleur des pixels avec la valeur qui correspond</a:t>
            </a:r>
          </a:p>
          <a:p>
            <a:pPr marL="914400" lvl="1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Ajoute la grille obtenu dans une </a:t>
            </a:r>
            <a:r>
              <a:rPr lang="fr-FR" sz="2800" dirty="0" err="1">
                <a:solidFill>
                  <a:srgbClr val="FFCC00"/>
                </a:solidFill>
              </a:rPr>
              <a:t>map</a:t>
            </a:r>
            <a:r>
              <a:rPr lang="fr-FR" sz="2800" dirty="0">
                <a:solidFill>
                  <a:srgbClr val="FFCC00"/>
                </a:solidFill>
              </a:rPr>
              <a:t>, chaque grille a un entier naturel comme clé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trousse de secours, graphiques vectoriels&#10;&#10;Description générée automatiquement">
            <a:extLst>
              <a:ext uri="{FF2B5EF4-FFF2-40B4-BE49-F238E27FC236}">
                <a16:creationId xmlns:a16="http://schemas.microsoft.com/office/drawing/2014/main" id="{D6D5B74F-43EA-ACA2-DB31-868548714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424229" y="5167265"/>
            <a:ext cx="1690735" cy="1690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5CAF15-046E-5E4B-0A4B-892696881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80426" y="5258687"/>
            <a:ext cx="1429127" cy="14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-1.32578 -0.0048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9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1.35651 7.40741E-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635340" y="1385431"/>
            <a:ext cx="10921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Nous avons deux « </a:t>
            </a:r>
            <a:r>
              <a:rPr lang="fr-FR" sz="2800" dirty="0" err="1">
                <a:solidFill>
                  <a:srgbClr val="FFCC00"/>
                </a:solidFill>
              </a:rPr>
              <a:t>sprites</a:t>
            </a:r>
            <a:r>
              <a:rPr lang="fr-FR" sz="2800" dirty="0">
                <a:solidFill>
                  <a:srgbClr val="FFCC00"/>
                </a:solidFill>
              </a:rPr>
              <a:t> », nous avons créé deux </a:t>
            </a:r>
            <a:r>
              <a:rPr lang="fr-FR" sz="2800" dirty="0" err="1">
                <a:solidFill>
                  <a:srgbClr val="FFCC00"/>
                </a:solidFill>
              </a:rPr>
              <a:t>struct</a:t>
            </a:r>
            <a:r>
              <a:rPr lang="fr-FR" sz="2800" dirty="0">
                <a:solidFill>
                  <a:srgbClr val="FFCC00"/>
                </a:solidFill>
              </a:rPr>
              <a:t>, une pour Pac-Man et une pour le fantôme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Chacune regroupe de nombreuse variable afin de pouvoir contrôler la moindre chose en rapport avec notre Pac-Man ou fantôme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Par exemple la position, la couleur, la taille, la vitesse, le score, les vies, le temps que dure un Pac-Man sous Pacgum, </a:t>
            </a:r>
            <a:r>
              <a:rPr lang="fr-FR" sz="2800" dirty="0" err="1">
                <a:solidFill>
                  <a:srgbClr val="FFCC00"/>
                </a:solidFill>
              </a:rPr>
              <a:t>etc</a:t>
            </a:r>
            <a:endParaRPr lang="fr-FR" sz="2800" dirty="0">
              <a:solidFill>
                <a:srgbClr val="FFCC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5CAF15-046E-5E4B-0A4B-89269688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633912" y="5258687"/>
            <a:ext cx="1429127" cy="143823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</a:t>
            </a:r>
            <a:r>
              <a:rPr lang="fr-FR" dirty="0" err="1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sprites</a:t>
            </a:r>
            <a:endParaRPr lang="fr-FR" dirty="0">
              <a:solidFill>
                <a:srgbClr val="FFCC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4878BD-C19C-BE9E-CCED-07846A10F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49620" y="5132434"/>
            <a:ext cx="1690735" cy="16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35651 7.40741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1.32578 -0.0048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CD6EAF-026B-EA66-572E-5058FCF8FE96}"/>
              </a:ext>
            </a:extLst>
          </p:cNvPr>
          <p:cNvSpPr txBox="1"/>
          <p:nvPr/>
        </p:nvSpPr>
        <p:spPr>
          <a:xfrm>
            <a:off x="635340" y="1852384"/>
            <a:ext cx="10921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Afin de faire un Pac-Man digne de ce nom nous avons </a:t>
            </a:r>
            <a:r>
              <a:rPr lang="fr-FR" sz="2800" dirty="0" err="1">
                <a:solidFill>
                  <a:srgbClr val="FFCC00"/>
                </a:solidFill>
              </a:rPr>
              <a:t>modifé</a:t>
            </a:r>
            <a:r>
              <a:rPr lang="fr-FR" sz="2800" dirty="0">
                <a:solidFill>
                  <a:srgbClr val="FFCC00"/>
                </a:solidFill>
              </a:rPr>
              <a:t> la fonction qui permet de dessiner les cercles dans </a:t>
            </a:r>
            <a:r>
              <a:rPr lang="fr-FR" sz="2800" dirty="0" err="1">
                <a:solidFill>
                  <a:srgbClr val="FFCC00"/>
                </a:solidFill>
              </a:rPr>
              <a:t>MinGL</a:t>
            </a:r>
            <a:endParaRPr lang="fr-FR" sz="2800" dirty="0">
              <a:solidFill>
                <a:srgbClr val="FFCC0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rgbClr val="FFCC00"/>
                </a:solidFill>
              </a:rPr>
              <a:t>En effet, en étudiant son fonctionnement nous avons remarqué que le cercle de </a:t>
            </a:r>
            <a:r>
              <a:rPr lang="fr-FR" sz="2800" dirty="0" err="1">
                <a:solidFill>
                  <a:srgbClr val="FFCC00"/>
                </a:solidFill>
              </a:rPr>
              <a:t>MinGL</a:t>
            </a:r>
            <a:r>
              <a:rPr lang="fr-FR" sz="2800" dirty="0">
                <a:solidFill>
                  <a:srgbClr val="FFCC00"/>
                </a:solidFill>
              </a:rPr>
              <a:t> n’était en fait que des triangles positionnés de manière à créer un cercle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438DE-976E-F648-32CB-B3ED083485C6}"/>
              </a:ext>
            </a:extLst>
          </p:cNvPr>
          <p:cNvSpPr/>
          <p:nvPr/>
        </p:nvSpPr>
        <p:spPr>
          <a:xfrm>
            <a:off x="-348343" y="4876800"/>
            <a:ext cx="12772572" cy="16173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5CAF15-046E-5E4B-0A4B-89269688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912" y="5258687"/>
            <a:ext cx="1429127" cy="143823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13B3492-46B6-C2B7-1EC5-38B8082B2488}"/>
              </a:ext>
            </a:extLst>
          </p:cNvPr>
          <p:cNvSpPr txBox="1">
            <a:spLocks/>
          </p:cNvSpPr>
          <p:nvPr/>
        </p:nvSpPr>
        <p:spPr>
          <a:xfrm>
            <a:off x="523875" y="287337"/>
            <a:ext cx="9490982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</a:t>
            </a:r>
            <a:r>
              <a:rPr lang="fr-FR" dirty="0" err="1">
                <a:solidFill>
                  <a:srgbClr val="FF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sprites</a:t>
            </a:r>
            <a:endParaRPr lang="fr-FR" dirty="0">
              <a:solidFill>
                <a:srgbClr val="FFCC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4878BD-C19C-BE9E-CCED-07846A10F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620" y="5132434"/>
            <a:ext cx="1690735" cy="16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35651 7.40741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1.32578 -0.0048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712</Words>
  <Application>Microsoft Office PowerPoint</Application>
  <PresentationFormat>Grand écran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Thème Office</vt:lpstr>
      <vt:lpstr>Projet Pac-Man avec MinGL</vt:lpstr>
      <vt:lpstr>Sommaire</vt:lpstr>
      <vt:lpstr>Introduction</vt:lpstr>
      <vt:lpstr>Fonctionnement des grilles de jeu</vt:lpstr>
      <vt:lpstr>Fonctionnement des grilles de jeu</vt:lpstr>
      <vt:lpstr>Implémentation de grille avec des images au format .ppm</vt:lpstr>
      <vt:lpstr>Implémentation de grille avec des images au format .ppm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Pacman avec MinGL</dc:title>
  <dc:creator>BEAUQUIER Quentin</dc:creator>
  <cp:lastModifiedBy>BEAUQUIER Quentin</cp:lastModifiedBy>
  <cp:revision>11</cp:revision>
  <dcterms:created xsi:type="dcterms:W3CDTF">2023-01-15T02:18:16Z</dcterms:created>
  <dcterms:modified xsi:type="dcterms:W3CDTF">2023-01-15T04:58:02Z</dcterms:modified>
</cp:coreProperties>
</file>