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D9C8F03-7D81-413B-89C9-965822B2F3CB}" type="datetimeFigureOut">
              <a:rPr lang="en-US" smtClean="0"/>
              <a:pPr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A69EE4B-81B0-4B2F-AE3B-688F645159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Airline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tried to create an application that could help users to reserve tickets.</a:t>
            </a:r>
          </a:p>
          <a:p>
            <a:r>
              <a:rPr lang="en-US" dirty="0" smtClean="0"/>
              <a:t>It could reserve ticket by passport number, name, email, mobile no. and destination.</a:t>
            </a:r>
          </a:p>
          <a:p>
            <a:r>
              <a:rPr lang="en-US" dirty="0" smtClean="0"/>
              <a:t>Further it can display the records and delete it.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329" b="10192"/>
          <a:stretch>
            <a:fillRect/>
          </a:stretch>
        </p:blipFill>
        <p:spPr bwMode="auto">
          <a:xfrm>
            <a:off x="476084" y="1928802"/>
            <a:ext cx="819183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Reserve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089" r="16282" b="35140"/>
          <a:stretch>
            <a:fillRect/>
          </a:stretch>
        </p:blipFill>
        <p:spPr bwMode="auto">
          <a:xfrm>
            <a:off x="428596" y="1857364"/>
            <a:ext cx="822965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452" t="12594" r="17734" b="41077"/>
          <a:stretch>
            <a:fillRect/>
          </a:stretch>
        </p:blipFill>
        <p:spPr bwMode="auto">
          <a:xfrm>
            <a:off x="357158" y="2285992"/>
            <a:ext cx="800105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-1452" b="13280"/>
          <a:stretch>
            <a:fillRect/>
          </a:stretch>
        </p:blipFill>
        <p:spPr bwMode="auto">
          <a:xfrm>
            <a:off x="476084" y="1774825"/>
            <a:ext cx="8310758" cy="401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CAN FURTHER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add </a:t>
            </a:r>
            <a:r>
              <a:rPr lang="en-US" dirty="0" smtClean="0"/>
              <a:t>covid</a:t>
            </a:r>
            <a:r>
              <a:rPr lang="en-US" dirty="0" smtClean="0"/>
              <a:t> status.</a:t>
            </a:r>
          </a:p>
          <a:p>
            <a:r>
              <a:rPr lang="en-US" dirty="0" smtClean="0"/>
              <a:t>We could also add an option to alter </a:t>
            </a:r>
            <a:r>
              <a:rPr lang="en-US" smtClean="0"/>
              <a:t>the data.</a:t>
            </a:r>
            <a:endParaRPr lang="en-US" dirty="0" smtClean="0"/>
          </a:p>
          <a:p>
            <a:r>
              <a:rPr lang="en-US" dirty="0" smtClean="0"/>
              <a:t>We could ask for passengers need.</a:t>
            </a:r>
          </a:p>
          <a:p>
            <a:r>
              <a:rPr lang="en-US" dirty="0" smtClean="0"/>
              <a:t>We could make an mobile app as laptop or computer is not available to all.</a:t>
            </a:r>
          </a:p>
          <a:p>
            <a:r>
              <a:rPr lang="en-US" dirty="0" smtClean="0"/>
              <a:t>As beginners we could not do more but we could make it a booking system.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20" y="3286124"/>
            <a:ext cx="8229600" cy="12510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113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Airline Reservation System</vt:lpstr>
      <vt:lpstr>Slide 2</vt:lpstr>
      <vt:lpstr>Features</vt:lpstr>
      <vt:lpstr>Reserve</vt:lpstr>
      <vt:lpstr>DISPLAY</vt:lpstr>
      <vt:lpstr>CANCEL</vt:lpstr>
      <vt:lpstr>WHAT CAN FURTHER BE DONE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Reservation System</dc:title>
  <dc:creator>123</dc:creator>
  <cp:lastModifiedBy>123</cp:lastModifiedBy>
  <cp:revision>5</cp:revision>
  <dcterms:created xsi:type="dcterms:W3CDTF">2022-01-29T07:55:40Z</dcterms:created>
  <dcterms:modified xsi:type="dcterms:W3CDTF">2022-01-29T08:44:19Z</dcterms:modified>
</cp:coreProperties>
</file>