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Play" pitchFamily="2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y44NPfAcOOWYIDu2LmBsAxkk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090910-2E70-4EED-BA65-90E739C78295}">
  <a:tblStyle styleId="{01090910-2E70-4EED-BA65-90E739C78295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tcBdr/>
        <a:fill>
          <a:solidFill>
            <a:srgbClr val="CAD1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1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b25295d0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b25295d0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Open Science to Link MFA and LCA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Summer School 2025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Singapore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Investigation of End of Life Strategies for Wind Turbines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</a:pPr>
            <a:r>
              <a:rPr lang="en-US"/>
              <a:t>Group 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Group Members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Edwin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Natanael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Prasham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Leonardo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David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Carmen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Zhao Yang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9322D4A-A0BF-54CB-5611-FCAC1A822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057" y="1383846"/>
            <a:ext cx="5453743" cy="40903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459925" y="217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body" idx="1"/>
          </p:nvPr>
        </p:nvSpPr>
        <p:spPr>
          <a:xfrm>
            <a:off x="459925" y="1776275"/>
            <a:ext cx="7011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Wind turbines have become an ubiquitous feature of the landscape in many parts of the world.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It is estimated that there will be over 80,000 wind turbines installed by 2050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With an expected useful life of between 20 and 25 years, questions arise about what to do with the asset as it approaches its end date</a:t>
            </a:r>
            <a:endParaRPr/>
          </a:p>
        </p:txBody>
      </p:sp>
      <p:pic>
        <p:nvPicPr>
          <p:cNvPr id="104" name="Google Shape;104;p5" title="IMG_350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833" y="0"/>
            <a:ext cx="457088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b25295d02_1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10" name="Google Shape;110;g36b25295d02_1_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9345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There are commonly three strategies which can be adopted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34327" algn="l" rtl="0">
              <a:spcBef>
                <a:spcPts val="1000"/>
              </a:spcBef>
              <a:spcAft>
                <a:spcPts val="0"/>
              </a:spcAft>
              <a:buSzPct val="64285"/>
              <a:buAutoNum type="arabicPeriod"/>
            </a:pPr>
            <a:r>
              <a:rPr lang="en-US" b="1"/>
              <a:t>Decommission the wind turbine</a:t>
            </a:r>
            <a:r>
              <a:rPr lang="en-US"/>
              <a:t> by removing all parts of the infrastructure and return the land to its original state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 b="1"/>
              <a:t>Refurbish the wind turbine</a:t>
            </a:r>
            <a:r>
              <a:rPr lang="en-US"/>
              <a:t> by replacing worn parts and upgrading components where required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64285"/>
              <a:buAutoNum type="arabicPeriod"/>
            </a:pPr>
            <a:r>
              <a:rPr lang="en-US" b="1"/>
              <a:t>Repower the site</a:t>
            </a:r>
            <a:r>
              <a:rPr lang="en-US"/>
              <a:t> by removing the wind turbine and installing a new model while utilising the current infrastructure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1" name="Google Shape;111;g36b25295d02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2600" y="2376438"/>
            <a:ext cx="4332774" cy="32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Macintosh PowerPoint</Application>
  <PresentationFormat>Breitbild</PresentationFormat>
  <Paragraphs>26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Play</vt:lpstr>
      <vt:lpstr>Arial</vt:lpstr>
      <vt:lpstr>Office</vt:lpstr>
      <vt:lpstr>Open Science to Link MFA and LCA</vt:lpstr>
      <vt:lpstr>Investigation of End of Life Strategies for Wind Turbines</vt:lpstr>
      <vt:lpstr>Group Members</vt:lpstr>
      <vt:lpstr>Background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Carmen Schleicher</dc:creator>
  <cp:lastModifiedBy>Carmen Schleicher</cp:lastModifiedBy>
  <cp:revision>1</cp:revision>
  <dcterms:created xsi:type="dcterms:W3CDTF">2025-06-26T10:46:13Z</dcterms:created>
  <dcterms:modified xsi:type="dcterms:W3CDTF">2025-06-27T07:50:32Z</dcterms:modified>
</cp:coreProperties>
</file>