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6" r:id="rId2"/>
    <p:sldId id="258" r:id="rId3"/>
    <p:sldId id="301" r:id="rId4"/>
    <p:sldId id="259" r:id="rId5"/>
    <p:sldId id="308" r:id="rId6"/>
    <p:sldId id="260" r:id="rId7"/>
    <p:sldId id="289" r:id="rId8"/>
    <p:sldId id="288" r:id="rId9"/>
    <p:sldId id="292" r:id="rId10"/>
    <p:sldId id="278" r:id="rId11"/>
    <p:sldId id="281" r:id="rId12"/>
    <p:sldId id="287" r:id="rId13"/>
    <p:sldId id="298" r:id="rId14"/>
    <p:sldId id="302" r:id="rId15"/>
    <p:sldId id="306" r:id="rId16"/>
    <p:sldId id="261" r:id="rId17"/>
    <p:sldId id="297" r:id="rId18"/>
    <p:sldId id="300" r:id="rId19"/>
    <p:sldId id="282" r:id="rId20"/>
    <p:sldId id="290" r:id="rId21"/>
    <p:sldId id="291" r:id="rId22"/>
    <p:sldId id="286" r:id="rId23"/>
    <p:sldId id="285" r:id="rId24"/>
    <p:sldId id="305" r:id="rId25"/>
    <p:sldId id="284" r:id="rId26"/>
    <p:sldId id="280" r:id="rId27"/>
    <p:sldId id="309" r:id="rId2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14C9E3-224E-420B-9126-EEA45443ADAA}">
          <p14:sldIdLst>
            <p14:sldId id="256"/>
          </p14:sldIdLst>
        </p14:section>
        <p14:section name="Summary Section" id="{F6CE6C6F-121E-4D95-BEEF-2F55CE49420E}">
          <p14:sldIdLst/>
        </p14:section>
        <p14:section name="Introduction" id="{F73D8F7F-690C-4549-98D1-84BB320D587D}">
          <p14:sldIdLst>
            <p14:sldId id="258"/>
            <p14:sldId id="301"/>
            <p14:sldId id="259"/>
            <p14:sldId id="308"/>
          </p14:sldIdLst>
        </p14:section>
        <p14:section name="Topic One: Organisational Structure" id="{195C8C93-6BE5-4049-9F4D-A23514D04CF2}">
          <p14:sldIdLst>
            <p14:sldId id="260"/>
            <p14:sldId id="289"/>
            <p14:sldId id="288"/>
            <p14:sldId id="292"/>
            <p14:sldId id="278"/>
            <p14:sldId id="281"/>
            <p14:sldId id="287"/>
            <p14:sldId id="298"/>
            <p14:sldId id="302"/>
          </p14:sldIdLst>
        </p14:section>
        <p14:section name="Part Two: Technical structure" id="{52CBD1AD-C9D5-4CD1-8AEF-A22770E5A398}">
          <p14:sldIdLst>
            <p14:sldId id="306"/>
            <p14:sldId id="261"/>
            <p14:sldId id="297"/>
            <p14:sldId id="300"/>
            <p14:sldId id="282"/>
            <p14:sldId id="290"/>
            <p14:sldId id="291"/>
            <p14:sldId id="286"/>
            <p14:sldId id="285"/>
            <p14:sldId id="305"/>
            <p14:sldId id="284"/>
            <p14:sldId id="280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5" autoAdjust="0"/>
    <p:restoredTop sz="88559" autoAdjust="0"/>
  </p:normalViewPr>
  <p:slideViewPr>
    <p:cSldViewPr snapToGrid="0">
      <p:cViewPr varScale="1">
        <p:scale>
          <a:sx n="76" d="100"/>
          <a:sy n="76" d="100"/>
        </p:scale>
        <p:origin x="19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46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Dowall, S.C. (Stewart)" userId="S::mcdowallsc@vuw.leidenuniv.nl::da612295-957d-4bcf-b3d9-e7a7051db877" providerId="AD" clId="Web-{A7444835-DE4D-44DC-B81D-E0B45C2ACABD}"/>
    <pc:docChg chg="mod addSld delSld modSld sldOrd modMainMaster">
      <pc:chgData name="McDowall, S.C. (Stewart)" userId="S::mcdowallsc@vuw.leidenuniv.nl::da612295-957d-4bcf-b3d9-e7a7051db877" providerId="AD" clId="Web-{A7444835-DE4D-44DC-B81D-E0B45C2ACABD}" dt="2023-08-31T13:53:15.616" v="1794"/>
      <pc:docMkLst>
        <pc:docMk/>
      </pc:docMkLst>
      <pc:sldChg chg="addSp delSp modSp">
        <pc:chgData name="McDowall, S.C. (Stewart)" userId="S::mcdowallsc@vuw.leidenuniv.nl::da612295-957d-4bcf-b3d9-e7a7051db877" providerId="AD" clId="Web-{A7444835-DE4D-44DC-B81D-E0B45C2ACABD}" dt="2023-08-30T14:29:10.467" v="1286"/>
        <pc:sldMkLst>
          <pc:docMk/>
          <pc:sldMk cId="109857222" sldId="256"/>
        </pc:sldMkLst>
        <pc:spChg chg="mod">
          <ac:chgData name="McDowall, S.C. (Stewart)" userId="S::mcdowallsc@vuw.leidenuniv.nl::da612295-957d-4bcf-b3d9-e7a7051db877" providerId="AD" clId="Web-{A7444835-DE4D-44DC-B81D-E0B45C2ACABD}" dt="2023-08-30T13:30:51.236" v="297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cDowall, S.C. (Stewart)" userId="S::mcdowallsc@vuw.leidenuniv.nl::da612295-957d-4bcf-b3d9-e7a7051db877" providerId="AD" clId="Web-{A7444835-DE4D-44DC-B81D-E0B45C2ACABD}" dt="2023-08-30T13:30:51.220" v="294" actId="107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McDowall, S.C. (Stewart)" userId="S::mcdowallsc@vuw.leidenuniv.nl::da612295-957d-4bcf-b3d9-e7a7051db877" providerId="AD" clId="Web-{A7444835-DE4D-44DC-B81D-E0B45C2ACABD}" dt="2023-08-30T13:30:51.220" v="295" actId="1076"/>
          <ac:spMkLst>
            <pc:docMk/>
            <pc:sldMk cId="109857222" sldId="256"/>
            <ac:spMk id="4" creationId="{B0ED19AA-D5B1-485A-02E8-0A37908A6F46}"/>
          </ac:spMkLst>
        </pc:spChg>
        <pc:spChg chg="add mod">
          <ac:chgData name="McDowall, S.C. (Stewart)" userId="S::mcdowallsc@vuw.leidenuniv.nl::da612295-957d-4bcf-b3d9-e7a7051db877" providerId="AD" clId="Web-{A7444835-DE4D-44DC-B81D-E0B45C2ACABD}" dt="2023-08-30T13:30:51.236" v="296" actId="1076"/>
          <ac:spMkLst>
            <pc:docMk/>
            <pc:sldMk cId="109857222" sldId="256"/>
            <ac:spMk id="5" creationId="{ED558472-39C0-A190-CA02-A96F325940A5}"/>
          </ac:spMkLst>
        </pc:spChg>
        <pc:spChg chg="add mod">
          <ac:chgData name="McDowall, S.C. (Stewart)" userId="S::mcdowallsc@vuw.leidenuniv.nl::da612295-957d-4bcf-b3d9-e7a7051db877" providerId="AD" clId="Web-{A7444835-DE4D-44DC-B81D-E0B45C2ACABD}" dt="2023-08-30T13:30:51.251" v="298" actId="1076"/>
          <ac:spMkLst>
            <pc:docMk/>
            <pc:sldMk cId="109857222" sldId="256"/>
            <ac:spMk id="6" creationId="{50F4FC2A-2ADF-D70B-2E9C-DA15E41BAA18}"/>
          </ac:spMkLst>
        </pc:spChg>
        <pc:spChg chg="add del mod">
          <ac:chgData name="McDowall, S.C. (Stewart)" userId="S::mcdowallsc@vuw.leidenuniv.nl::da612295-957d-4bcf-b3d9-e7a7051db877" providerId="AD" clId="Web-{A7444835-DE4D-44DC-B81D-E0B45C2ACABD}" dt="2023-08-30T14:29:10.467" v="1286"/>
          <ac:spMkLst>
            <pc:docMk/>
            <pc:sldMk cId="109857222" sldId="256"/>
            <ac:spMk id="7" creationId="{817B12EE-3163-759D-880B-D3C4199731C7}"/>
          </ac:spMkLst>
        </pc:spChg>
        <pc:spChg chg="add del mod">
          <ac:chgData name="McDowall, S.C. (Stewart)" userId="S::mcdowallsc@vuw.leidenuniv.nl::da612295-957d-4bcf-b3d9-e7a7051db877" providerId="AD" clId="Web-{A7444835-DE4D-44DC-B81D-E0B45C2ACABD}" dt="2023-08-30T14:29:10.467" v="1286"/>
          <ac:spMkLst>
            <pc:docMk/>
            <pc:sldMk cId="109857222" sldId="256"/>
            <ac:spMk id="8" creationId="{FB77A39E-9AEC-D0C9-A6D7-798FB50B6965}"/>
          </ac:spMkLst>
        </pc:spChg>
      </pc:sldChg>
      <pc:sldChg chg="addSp delSp modSp new">
        <pc:chgData name="McDowall, S.C. (Stewart)" userId="S::mcdowallsc@vuw.leidenuniv.nl::da612295-957d-4bcf-b3d9-e7a7051db877" providerId="AD" clId="Web-{A7444835-DE4D-44DC-B81D-E0B45C2ACABD}" dt="2023-08-30T14:31:04.658" v="1420" actId="14100"/>
        <pc:sldMkLst>
          <pc:docMk/>
          <pc:sldMk cId="1705191808" sldId="258"/>
        </pc:sldMkLst>
        <pc:spChg chg="mod">
          <ac:chgData name="McDowall, S.C. (Stewart)" userId="S::mcdowallsc@vuw.leidenuniv.nl::da612295-957d-4bcf-b3d9-e7a7051db877" providerId="AD" clId="Web-{A7444835-DE4D-44DC-B81D-E0B45C2ACABD}" dt="2023-08-30T14:19:51.560" v="1030" actId="1076"/>
          <ac:spMkLst>
            <pc:docMk/>
            <pc:sldMk cId="1705191808" sldId="258"/>
            <ac:spMk id="2" creationId="{CDE83DF8-E32D-53EA-7CD1-6EEA780DAF97}"/>
          </ac:spMkLst>
        </pc:spChg>
        <pc:spChg chg="mod">
          <ac:chgData name="McDowall, S.C. (Stewart)" userId="S::mcdowallsc@vuw.leidenuniv.nl::da612295-957d-4bcf-b3d9-e7a7051db877" providerId="AD" clId="Web-{A7444835-DE4D-44DC-B81D-E0B45C2ACABD}" dt="2023-08-30T14:23:17.550" v="1144" actId="20577"/>
          <ac:spMkLst>
            <pc:docMk/>
            <pc:sldMk cId="1705191808" sldId="258"/>
            <ac:spMk id="3" creationId="{07D4E348-D682-3323-1F8D-958197326260}"/>
          </ac:spMkLst>
        </pc:spChg>
        <pc:spChg chg="add del mod">
          <ac:chgData name="McDowall, S.C. (Stewart)" userId="S::mcdowallsc@vuw.leidenuniv.nl::da612295-957d-4bcf-b3d9-e7a7051db877" providerId="AD" clId="Web-{A7444835-DE4D-44DC-B81D-E0B45C2ACABD}" dt="2023-08-30T14:29:11.342" v="1287"/>
          <ac:spMkLst>
            <pc:docMk/>
            <pc:sldMk cId="1705191808" sldId="258"/>
            <ac:spMk id="4" creationId="{52C3DFB9-F615-E85D-23A7-F0E3D644B6AF}"/>
          </ac:spMkLst>
        </pc:spChg>
        <pc:spChg chg="add del mod">
          <ac:chgData name="McDowall, S.C. (Stewart)" userId="S::mcdowallsc@vuw.leidenuniv.nl::da612295-957d-4bcf-b3d9-e7a7051db877" providerId="AD" clId="Web-{A7444835-DE4D-44DC-B81D-E0B45C2ACABD}" dt="2023-08-30T14:29:11.342" v="1287"/>
          <ac:spMkLst>
            <pc:docMk/>
            <pc:sldMk cId="1705191808" sldId="258"/>
            <ac:spMk id="5" creationId="{D93E886C-D643-A871-A975-5F948FD9FCD6}"/>
          </ac:spMkLst>
        </pc:spChg>
        <pc:spChg chg="add mod">
          <ac:chgData name="McDowall, S.C. (Stewart)" userId="S::mcdowallsc@vuw.leidenuniv.nl::da612295-957d-4bcf-b3d9-e7a7051db877" providerId="AD" clId="Web-{A7444835-DE4D-44DC-B81D-E0B45C2ACABD}" dt="2023-08-30T14:31:04.658" v="1420" actId="14100"/>
          <ac:spMkLst>
            <pc:docMk/>
            <pc:sldMk cId="1705191808" sldId="258"/>
            <ac:spMk id="6" creationId="{F589D373-C5E1-48C9-5FD4-AEF7D88A186C}"/>
          </ac:spMkLst>
        </pc:spChg>
        <pc:spChg chg="add mod">
          <ac:chgData name="McDowall, S.C. (Stewart)" userId="S::mcdowallsc@vuw.leidenuniv.nl::da612295-957d-4bcf-b3d9-e7a7051db877" providerId="AD" clId="Web-{A7444835-DE4D-44DC-B81D-E0B45C2ACABD}" dt="2023-08-30T14:30:39.314" v="1416"/>
          <ac:spMkLst>
            <pc:docMk/>
            <pc:sldMk cId="1705191808" sldId="258"/>
            <ac:spMk id="7" creationId="{9BA71669-5E33-53CD-8F70-F83A4303E4AC}"/>
          </ac:spMkLst>
        </pc:spChg>
      </pc:sldChg>
      <pc:sldChg chg="addSp delSp modSp add replId">
        <pc:chgData name="McDowall, S.C. (Stewart)" userId="S::mcdowallsc@vuw.leidenuniv.nl::da612295-957d-4bcf-b3d9-e7a7051db877" providerId="AD" clId="Web-{A7444835-DE4D-44DC-B81D-E0B45C2ACABD}" dt="2023-08-31T13:34:09.029" v="1487" actId="20577"/>
        <pc:sldMkLst>
          <pc:docMk/>
          <pc:sldMk cId="3042894382" sldId="259"/>
        </pc:sldMkLst>
        <pc:spChg chg="mod">
          <ac:chgData name="McDowall, S.C. (Stewart)" userId="S::mcdowallsc@vuw.leidenuniv.nl::da612295-957d-4bcf-b3d9-e7a7051db877" providerId="AD" clId="Web-{A7444835-DE4D-44DC-B81D-E0B45C2ACABD}" dt="2023-08-30T14:26:15.446" v="1165" actId="20577"/>
          <ac:spMkLst>
            <pc:docMk/>
            <pc:sldMk cId="3042894382" sldId="259"/>
            <ac:spMk id="2" creationId="{CDE83DF8-E32D-53EA-7CD1-6EEA780DAF97}"/>
          </ac:spMkLst>
        </pc:spChg>
        <pc:spChg chg="mod">
          <ac:chgData name="McDowall, S.C. (Stewart)" userId="S::mcdowallsc@vuw.leidenuniv.nl::da612295-957d-4bcf-b3d9-e7a7051db877" providerId="AD" clId="Web-{A7444835-DE4D-44DC-B81D-E0B45C2ACABD}" dt="2023-08-31T13:34:09.029" v="1487" actId="20577"/>
          <ac:spMkLst>
            <pc:docMk/>
            <pc:sldMk cId="3042894382" sldId="259"/>
            <ac:spMk id="3" creationId="{07D4E348-D682-3323-1F8D-958197326260}"/>
          </ac:spMkLst>
        </pc:spChg>
        <pc:spChg chg="add del mod">
          <ac:chgData name="McDowall, S.C. (Stewart)" userId="S::mcdowallsc@vuw.leidenuniv.nl::da612295-957d-4bcf-b3d9-e7a7051db877" providerId="AD" clId="Web-{A7444835-DE4D-44DC-B81D-E0B45C2ACABD}" dt="2023-08-30T14:29:11.342" v="1287"/>
          <ac:spMkLst>
            <pc:docMk/>
            <pc:sldMk cId="3042894382" sldId="259"/>
            <ac:spMk id="4" creationId="{865E809E-B710-A97D-8D44-D67A5CBD53B3}"/>
          </ac:spMkLst>
        </pc:spChg>
        <pc:spChg chg="add del mod">
          <ac:chgData name="McDowall, S.C. (Stewart)" userId="S::mcdowallsc@vuw.leidenuniv.nl::da612295-957d-4bcf-b3d9-e7a7051db877" providerId="AD" clId="Web-{A7444835-DE4D-44DC-B81D-E0B45C2ACABD}" dt="2023-08-30T14:29:11.342" v="1287"/>
          <ac:spMkLst>
            <pc:docMk/>
            <pc:sldMk cId="3042894382" sldId="259"/>
            <ac:spMk id="5" creationId="{3A44410B-C444-66D4-D06D-AF1935CB3B35}"/>
          </ac:spMkLst>
        </pc:spChg>
        <pc:spChg chg="add mod">
          <ac:chgData name="McDowall, S.C. (Stewart)" userId="S::mcdowallsc@vuw.leidenuniv.nl::da612295-957d-4bcf-b3d9-e7a7051db877" providerId="AD" clId="Web-{A7444835-DE4D-44DC-B81D-E0B45C2ACABD}" dt="2023-08-30T14:30:39.314" v="1416"/>
          <ac:spMkLst>
            <pc:docMk/>
            <pc:sldMk cId="3042894382" sldId="259"/>
            <ac:spMk id="6" creationId="{C77E83F2-C76A-01F7-ECD5-E477AA60C353}"/>
          </ac:spMkLst>
        </pc:spChg>
        <pc:spChg chg="add mod">
          <ac:chgData name="McDowall, S.C. (Stewart)" userId="S::mcdowallsc@vuw.leidenuniv.nl::da612295-957d-4bcf-b3d9-e7a7051db877" providerId="AD" clId="Web-{A7444835-DE4D-44DC-B81D-E0B45C2ACABD}" dt="2023-08-30T14:30:39.314" v="1416"/>
          <ac:spMkLst>
            <pc:docMk/>
            <pc:sldMk cId="3042894382" sldId="259"/>
            <ac:spMk id="7" creationId="{2C17AB90-E215-7EDC-D403-A42564EBEBFF}"/>
          </ac:spMkLst>
        </pc:spChg>
      </pc:sldChg>
      <pc:sldChg chg="addSp delSp modSp add replId">
        <pc:chgData name="McDowall, S.C. (Stewart)" userId="S::mcdowallsc@vuw.leidenuniv.nl::da612295-957d-4bcf-b3d9-e7a7051db877" providerId="AD" clId="Web-{A7444835-DE4D-44DC-B81D-E0B45C2ACABD}" dt="2023-08-31T13:39:07.758" v="1521" actId="20577"/>
        <pc:sldMkLst>
          <pc:docMk/>
          <pc:sldMk cId="2781589796" sldId="260"/>
        </pc:sldMkLst>
        <pc:spChg chg="mod">
          <ac:chgData name="McDowall, S.C. (Stewart)" userId="S::mcdowallsc@vuw.leidenuniv.nl::da612295-957d-4bcf-b3d9-e7a7051db877" providerId="AD" clId="Web-{A7444835-DE4D-44DC-B81D-E0B45C2ACABD}" dt="2023-08-30T14:26:35.619" v="1172" actId="20577"/>
          <ac:spMkLst>
            <pc:docMk/>
            <pc:sldMk cId="2781589796" sldId="260"/>
            <ac:spMk id="2" creationId="{CDE83DF8-E32D-53EA-7CD1-6EEA780DAF97}"/>
          </ac:spMkLst>
        </pc:spChg>
        <pc:spChg chg="mod">
          <ac:chgData name="McDowall, S.C. (Stewart)" userId="S::mcdowallsc@vuw.leidenuniv.nl::da612295-957d-4bcf-b3d9-e7a7051db877" providerId="AD" clId="Web-{A7444835-DE4D-44DC-B81D-E0B45C2ACABD}" dt="2023-08-31T13:39:07.758" v="1521" actId="20577"/>
          <ac:spMkLst>
            <pc:docMk/>
            <pc:sldMk cId="2781589796" sldId="260"/>
            <ac:spMk id="3" creationId="{07D4E348-D682-3323-1F8D-958197326260}"/>
          </ac:spMkLst>
        </pc:spChg>
        <pc:spChg chg="add del mod">
          <ac:chgData name="McDowall, S.C. (Stewart)" userId="S::mcdowallsc@vuw.leidenuniv.nl::da612295-957d-4bcf-b3d9-e7a7051db877" providerId="AD" clId="Web-{A7444835-DE4D-44DC-B81D-E0B45C2ACABD}" dt="2023-08-30T14:29:11.342" v="1287"/>
          <ac:spMkLst>
            <pc:docMk/>
            <pc:sldMk cId="2781589796" sldId="260"/>
            <ac:spMk id="4" creationId="{8FD9B0B4-49F3-B5DE-D46F-B8EC2369E2DA}"/>
          </ac:spMkLst>
        </pc:spChg>
        <pc:spChg chg="add del mod">
          <ac:chgData name="McDowall, S.C. (Stewart)" userId="S::mcdowallsc@vuw.leidenuniv.nl::da612295-957d-4bcf-b3d9-e7a7051db877" providerId="AD" clId="Web-{A7444835-DE4D-44DC-B81D-E0B45C2ACABD}" dt="2023-08-30T14:29:11.342" v="1287"/>
          <ac:spMkLst>
            <pc:docMk/>
            <pc:sldMk cId="2781589796" sldId="260"/>
            <ac:spMk id="5" creationId="{61FCC887-5C1A-485B-50A6-CEDD438C13EA}"/>
          </ac:spMkLst>
        </pc:spChg>
        <pc:spChg chg="add mod">
          <ac:chgData name="McDowall, S.C. (Stewart)" userId="S::mcdowallsc@vuw.leidenuniv.nl::da612295-957d-4bcf-b3d9-e7a7051db877" providerId="AD" clId="Web-{A7444835-DE4D-44DC-B81D-E0B45C2ACABD}" dt="2023-08-30T14:30:39.314" v="1416"/>
          <ac:spMkLst>
            <pc:docMk/>
            <pc:sldMk cId="2781589796" sldId="260"/>
            <ac:spMk id="6" creationId="{A1EAADE9-60C1-B7E6-805B-B7008BAD64D1}"/>
          </ac:spMkLst>
        </pc:spChg>
        <pc:spChg chg="add mod">
          <ac:chgData name="McDowall, S.C. (Stewart)" userId="S::mcdowallsc@vuw.leidenuniv.nl::da612295-957d-4bcf-b3d9-e7a7051db877" providerId="AD" clId="Web-{A7444835-DE4D-44DC-B81D-E0B45C2ACABD}" dt="2023-08-30T14:30:39.314" v="1416"/>
          <ac:spMkLst>
            <pc:docMk/>
            <pc:sldMk cId="2781589796" sldId="260"/>
            <ac:spMk id="7" creationId="{FB90C32B-5252-1235-E890-9AD33881BFCF}"/>
          </ac:spMkLst>
        </pc:spChg>
      </pc:sldChg>
      <pc:sldChg chg="addSp delSp modSp add replId">
        <pc:chgData name="McDowall, S.C. (Stewart)" userId="S::mcdowallsc@vuw.leidenuniv.nl::da612295-957d-4bcf-b3d9-e7a7051db877" providerId="AD" clId="Web-{A7444835-DE4D-44DC-B81D-E0B45C2ACABD}" dt="2023-08-31T13:41:55.358" v="1555" actId="20577"/>
        <pc:sldMkLst>
          <pc:docMk/>
          <pc:sldMk cId="1745030074" sldId="261"/>
        </pc:sldMkLst>
        <pc:spChg chg="mod">
          <ac:chgData name="McDowall, S.C. (Stewart)" userId="S::mcdowallsc@vuw.leidenuniv.nl::da612295-957d-4bcf-b3d9-e7a7051db877" providerId="AD" clId="Web-{A7444835-DE4D-44DC-B81D-E0B45C2ACABD}" dt="2023-08-30T14:26:48.041" v="1180" actId="20577"/>
          <ac:spMkLst>
            <pc:docMk/>
            <pc:sldMk cId="1745030074" sldId="261"/>
            <ac:spMk id="2" creationId="{CDE83DF8-E32D-53EA-7CD1-6EEA780DAF97}"/>
          </ac:spMkLst>
        </pc:spChg>
        <pc:spChg chg="mod">
          <ac:chgData name="McDowall, S.C. (Stewart)" userId="S::mcdowallsc@vuw.leidenuniv.nl::da612295-957d-4bcf-b3d9-e7a7051db877" providerId="AD" clId="Web-{A7444835-DE4D-44DC-B81D-E0B45C2ACABD}" dt="2023-08-31T13:34:54.155" v="1494" actId="20577"/>
          <ac:spMkLst>
            <pc:docMk/>
            <pc:sldMk cId="1745030074" sldId="261"/>
            <ac:spMk id="3" creationId="{07D4E348-D682-3323-1F8D-958197326260}"/>
          </ac:spMkLst>
        </pc:spChg>
        <pc:spChg chg="add mod">
          <ac:chgData name="McDowall, S.C. (Stewart)" userId="S::mcdowallsc@vuw.leidenuniv.nl::da612295-957d-4bcf-b3d9-e7a7051db877" providerId="AD" clId="Web-{A7444835-DE4D-44DC-B81D-E0B45C2ACABD}" dt="2023-08-31T13:41:55.358" v="1555" actId="20577"/>
          <ac:spMkLst>
            <pc:docMk/>
            <pc:sldMk cId="1745030074" sldId="261"/>
            <ac:spMk id="4" creationId="{9DD41C46-3A47-9049-7AD3-EBC0CE4B6AF7}"/>
          </ac:spMkLst>
        </pc:spChg>
        <pc:spChg chg="add del mod">
          <ac:chgData name="McDowall, S.C. (Stewart)" userId="S::mcdowallsc@vuw.leidenuniv.nl::da612295-957d-4bcf-b3d9-e7a7051db877" providerId="AD" clId="Web-{A7444835-DE4D-44DC-B81D-E0B45C2ACABD}" dt="2023-08-30T14:29:11.342" v="1287"/>
          <ac:spMkLst>
            <pc:docMk/>
            <pc:sldMk cId="1745030074" sldId="261"/>
            <ac:spMk id="4" creationId="{FA126197-69AC-708C-D38D-AFF097EC878C}"/>
          </ac:spMkLst>
        </pc:spChg>
        <pc:spChg chg="add del mod">
          <ac:chgData name="McDowall, S.C. (Stewart)" userId="S::mcdowallsc@vuw.leidenuniv.nl::da612295-957d-4bcf-b3d9-e7a7051db877" providerId="AD" clId="Web-{A7444835-DE4D-44DC-B81D-E0B45C2ACABD}" dt="2023-08-30T14:29:11.342" v="1287"/>
          <ac:spMkLst>
            <pc:docMk/>
            <pc:sldMk cId="1745030074" sldId="261"/>
            <ac:spMk id="5" creationId="{F396B075-6337-2B93-F139-29A98B3366CB}"/>
          </ac:spMkLst>
        </pc:spChg>
        <pc:spChg chg="add mod">
          <ac:chgData name="McDowall, S.C. (Stewart)" userId="S::mcdowallsc@vuw.leidenuniv.nl::da612295-957d-4bcf-b3d9-e7a7051db877" providerId="AD" clId="Web-{A7444835-DE4D-44DC-B81D-E0B45C2ACABD}" dt="2023-08-30T14:30:39.314" v="1416"/>
          <ac:spMkLst>
            <pc:docMk/>
            <pc:sldMk cId="1745030074" sldId="261"/>
            <ac:spMk id="6" creationId="{E7E03F55-A666-5AE9-C7A1-19392142E974}"/>
          </ac:spMkLst>
        </pc:spChg>
        <pc:spChg chg="add mod">
          <ac:chgData name="McDowall, S.C. (Stewart)" userId="S::mcdowallsc@vuw.leidenuniv.nl::da612295-957d-4bcf-b3d9-e7a7051db877" providerId="AD" clId="Web-{A7444835-DE4D-44DC-B81D-E0B45C2ACABD}" dt="2023-08-30T14:30:39.314" v="1416"/>
          <ac:spMkLst>
            <pc:docMk/>
            <pc:sldMk cId="1745030074" sldId="261"/>
            <ac:spMk id="7" creationId="{75BD6305-D2C9-597F-69C6-3503971253B8}"/>
          </ac:spMkLst>
        </pc:spChg>
      </pc:sldChg>
      <pc:sldMasterChg chg="modSp mod modSldLayout">
        <pc:chgData name="McDowall, S.C. (Stewart)" userId="S::mcdowallsc@vuw.leidenuniv.nl::da612295-957d-4bcf-b3d9-e7a7051db877" providerId="AD" clId="Web-{A7444835-DE4D-44DC-B81D-E0B45C2ACABD}" dt="2023-08-30T14:30:39.314" v="1416"/>
        <pc:sldMasterMkLst>
          <pc:docMk/>
          <pc:sldMasterMk cId="2460954070" sldId="2147483660"/>
        </pc:sldMasterMkLst>
        <pc:spChg chg="mod">
          <ac:chgData name="McDowall, S.C. (Stewart)" userId="S::mcdowallsc@vuw.leidenuniv.nl::da612295-957d-4bcf-b3d9-e7a7051db877" providerId="AD" clId="Web-{A7444835-DE4D-44DC-B81D-E0B45C2ACABD}" dt="2023-08-30T14:30:39.314" v="1416"/>
          <ac:spMkLst>
            <pc:docMk/>
            <pc:sldMasterMk cId="2460954070" sldId="2147483660"/>
            <ac:spMk id="5" creationId="{00000000-0000-0000-0000-000000000000}"/>
          </ac:spMkLst>
        </pc:spChg>
        <pc:sldLayoutChg chg="modSp mod">
          <pc:chgData name="McDowall, S.C. (Stewart)" userId="S::mcdowallsc@vuw.leidenuniv.nl::da612295-957d-4bcf-b3d9-e7a7051db877" providerId="AD" clId="Web-{A7444835-DE4D-44DC-B81D-E0B45C2ACABD}" dt="2023-08-30T14:30:39.314" v="1416"/>
          <pc:sldLayoutMkLst>
            <pc:docMk/>
            <pc:sldMasterMk cId="2460954070" sldId="2147483660"/>
            <pc:sldLayoutMk cId="2385387890" sldId="2147483661"/>
          </pc:sldLayoutMkLst>
          <pc:spChg chg="mod">
            <ac:chgData name="McDowall, S.C. (Stewart)" userId="S::mcdowallsc@vuw.leidenuniv.nl::da612295-957d-4bcf-b3d9-e7a7051db877" providerId="AD" clId="Web-{A7444835-DE4D-44DC-B81D-E0B45C2ACABD}" dt="2023-08-30T14:30:39.314" v="1416"/>
            <ac:spMkLst>
              <pc:docMk/>
              <pc:sldMasterMk cId="2460954070" sldId="2147483660"/>
              <pc:sldLayoutMk cId="2385387890" sldId="2147483661"/>
              <ac:spMk id="5" creationId="{00000000-0000-0000-0000-000000000000}"/>
            </ac:spMkLst>
          </pc:spChg>
        </pc:sldLayoutChg>
        <pc:sldLayoutChg chg="modSp mod">
          <pc:chgData name="McDowall, S.C. (Stewart)" userId="S::mcdowallsc@vuw.leidenuniv.nl::da612295-957d-4bcf-b3d9-e7a7051db877" providerId="AD" clId="Web-{A7444835-DE4D-44DC-B81D-E0B45C2ACABD}" dt="2023-08-30T14:30:39.314" v="1416"/>
          <pc:sldLayoutMkLst>
            <pc:docMk/>
            <pc:sldMasterMk cId="2460954070" sldId="2147483660"/>
            <pc:sldLayoutMk cId="949138452" sldId="2147483662"/>
          </pc:sldLayoutMkLst>
          <pc:spChg chg="mod">
            <ac:chgData name="McDowall, S.C. (Stewart)" userId="S::mcdowallsc@vuw.leidenuniv.nl::da612295-957d-4bcf-b3d9-e7a7051db877" providerId="AD" clId="Web-{A7444835-DE4D-44DC-B81D-E0B45C2ACABD}" dt="2023-08-30T14:30:39.314" v="1416"/>
            <ac:spMkLst>
              <pc:docMk/>
              <pc:sldMasterMk cId="2460954070" sldId="2147483660"/>
              <pc:sldLayoutMk cId="949138452" sldId="2147483662"/>
              <ac:spMk id="5" creationId="{00000000-0000-0000-0000-000000000000}"/>
            </ac:spMkLst>
          </pc:spChg>
        </pc:sldLayoutChg>
        <pc:sldLayoutChg chg="modSp mod">
          <pc:chgData name="McDowall, S.C. (Stewart)" userId="S::mcdowallsc@vuw.leidenuniv.nl::da612295-957d-4bcf-b3d9-e7a7051db877" providerId="AD" clId="Web-{A7444835-DE4D-44DC-B81D-E0B45C2ACABD}" dt="2023-08-30T14:30:39.314" v="1416"/>
          <pc:sldLayoutMkLst>
            <pc:docMk/>
            <pc:sldMasterMk cId="2460954070" sldId="2147483660"/>
            <pc:sldLayoutMk cId="2591524520" sldId="2147483663"/>
          </pc:sldLayoutMkLst>
          <pc:spChg chg="mod">
            <ac:chgData name="McDowall, S.C. (Stewart)" userId="S::mcdowallsc@vuw.leidenuniv.nl::da612295-957d-4bcf-b3d9-e7a7051db877" providerId="AD" clId="Web-{A7444835-DE4D-44DC-B81D-E0B45C2ACABD}" dt="2023-08-30T14:30:39.314" v="1416"/>
            <ac:spMkLst>
              <pc:docMk/>
              <pc:sldMasterMk cId="2460954070" sldId="2147483660"/>
              <pc:sldLayoutMk cId="2591524520" sldId="2147483663"/>
              <ac:spMk id="5" creationId="{00000000-0000-0000-0000-000000000000}"/>
            </ac:spMkLst>
          </pc:spChg>
        </pc:sldLayoutChg>
        <pc:sldLayoutChg chg="modSp mod">
          <pc:chgData name="McDowall, S.C. (Stewart)" userId="S::mcdowallsc@vuw.leidenuniv.nl::da612295-957d-4bcf-b3d9-e7a7051db877" providerId="AD" clId="Web-{A7444835-DE4D-44DC-B81D-E0B45C2ACABD}" dt="2023-08-30T14:30:39.314" v="1416"/>
          <pc:sldLayoutMkLst>
            <pc:docMk/>
            <pc:sldMasterMk cId="2460954070" sldId="2147483660"/>
            <pc:sldLayoutMk cId="1203092039" sldId="2147483664"/>
          </pc:sldLayoutMkLst>
          <pc:spChg chg="mod">
            <ac:chgData name="McDowall, S.C. (Stewart)" userId="S::mcdowallsc@vuw.leidenuniv.nl::da612295-957d-4bcf-b3d9-e7a7051db877" providerId="AD" clId="Web-{A7444835-DE4D-44DC-B81D-E0B45C2ACABD}" dt="2023-08-30T14:30:39.314" v="1416"/>
            <ac:spMkLst>
              <pc:docMk/>
              <pc:sldMasterMk cId="2460954070" sldId="2147483660"/>
              <pc:sldLayoutMk cId="1203092039" sldId="2147483664"/>
              <ac:spMk id="6" creationId="{00000000-0000-0000-0000-000000000000}"/>
            </ac:spMkLst>
          </pc:spChg>
        </pc:sldLayoutChg>
        <pc:sldLayoutChg chg="modSp mod">
          <pc:chgData name="McDowall, S.C. (Stewart)" userId="S::mcdowallsc@vuw.leidenuniv.nl::da612295-957d-4bcf-b3d9-e7a7051db877" providerId="AD" clId="Web-{A7444835-DE4D-44DC-B81D-E0B45C2ACABD}" dt="2023-08-30T14:30:39.314" v="1416"/>
          <pc:sldLayoutMkLst>
            <pc:docMk/>
            <pc:sldMasterMk cId="2460954070" sldId="2147483660"/>
            <pc:sldLayoutMk cId="3733172339" sldId="2147483665"/>
          </pc:sldLayoutMkLst>
          <pc:spChg chg="mod">
            <ac:chgData name="McDowall, S.C. (Stewart)" userId="S::mcdowallsc@vuw.leidenuniv.nl::da612295-957d-4bcf-b3d9-e7a7051db877" providerId="AD" clId="Web-{A7444835-DE4D-44DC-B81D-E0B45C2ACABD}" dt="2023-08-30T14:30:39.314" v="1416"/>
            <ac:spMkLst>
              <pc:docMk/>
              <pc:sldMasterMk cId="2460954070" sldId="2147483660"/>
              <pc:sldLayoutMk cId="3733172339" sldId="2147483665"/>
              <ac:spMk id="8" creationId="{00000000-0000-0000-0000-000000000000}"/>
            </ac:spMkLst>
          </pc:spChg>
        </pc:sldLayoutChg>
        <pc:sldLayoutChg chg="modSp mod">
          <pc:chgData name="McDowall, S.C. (Stewart)" userId="S::mcdowallsc@vuw.leidenuniv.nl::da612295-957d-4bcf-b3d9-e7a7051db877" providerId="AD" clId="Web-{A7444835-DE4D-44DC-B81D-E0B45C2ACABD}" dt="2023-08-30T14:30:39.314" v="1416"/>
          <pc:sldLayoutMkLst>
            <pc:docMk/>
            <pc:sldMasterMk cId="2460954070" sldId="2147483660"/>
            <pc:sldLayoutMk cId="3210312558" sldId="2147483666"/>
          </pc:sldLayoutMkLst>
          <pc:spChg chg="mod">
            <ac:chgData name="McDowall, S.C. (Stewart)" userId="S::mcdowallsc@vuw.leidenuniv.nl::da612295-957d-4bcf-b3d9-e7a7051db877" providerId="AD" clId="Web-{A7444835-DE4D-44DC-B81D-E0B45C2ACABD}" dt="2023-08-30T14:30:39.314" v="1416"/>
            <ac:spMkLst>
              <pc:docMk/>
              <pc:sldMasterMk cId="2460954070" sldId="2147483660"/>
              <pc:sldLayoutMk cId="3210312558" sldId="2147483666"/>
              <ac:spMk id="4" creationId="{00000000-0000-0000-0000-000000000000}"/>
            </ac:spMkLst>
          </pc:spChg>
        </pc:sldLayoutChg>
        <pc:sldLayoutChg chg="modSp mod">
          <pc:chgData name="McDowall, S.C. (Stewart)" userId="S::mcdowallsc@vuw.leidenuniv.nl::da612295-957d-4bcf-b3d9-e7a7051db877" providerId="AD" clId="Web-{A7444835-DE4D-44DC-B81D-E0B45C2ACABD}" dt="2023-08-30T14:30:39.314" v="1416"/>
          <pc:sldLayoutMkLst>
            <pc:docMk/>
            <pc:sldMasterMk cId="2460954070" sldId="2147483660"/>
            <pc:sldLayoutMk cId="3146388984" sldId="2147483667"/>
          </pc:sldLayoutMkLst>
          <pc:spChg chg="mod">
            <ac:chgData name="McDowall, S.C. (Stewart)" userId="S::mcdowallsc@vuw.leidenuniv.nl::da612295-957d-4bcf-b3d9-e7a7051db877" providerId="AD" clId="Web-{A7444835-DE4D-44DC-B81D-E0B45C2ACABD}" dt="2023-08-30T14:30:39.314" v="1416"/>
            <ac:spMkLst>
              <pc:docMk/>
              <pc:sldMasterMk cId="2460954070" sldId="2147483660"/>
              <pc:sldLayoutMk cId="3146388984" sldId="2147483667"/>
              <ac:spMk id="3" creationId="{00000000-0000-0000-0000-000000000000}"/>
            </ac:spMkLst>
          </pc:spChg>
        </pc:sldLayoutChg>
        <pc:sldLayoutChg chg="modSp mod">
          <pc:chgData name="McDowall, S.C. (Stewart)" userId="S::mcdowallsc@vuw.leidenuniv.nl::da612295-957d-4bcf-b3d9-e7a7051db877" providerId="AD" clId="Web-{A7444835-DE4D-44DC-B81D-E0B45C2ACABD}" dt="2023-08-30T14:30:39.314" v="1416"/>
          <pc:sldLayoutMkLst>
            <pc:docMk/>
            <pc:sldMasterMk cId="2460954070" sldId="2147483660"/>
            <pc:sldLayoutMk cId="3171841454" sldId="2147483668"/>
          </pc:sldLayoutMkLst>
          <pc:spChg chg="mod">
            <ac:chgData name="McDowall, S.C. (Stewart)" userId="S::mcdowallsc@vuw.leidenuniv.nl::da612295-957d-4bcf-b3d9-e7a7051db877" providerId="AD" clId="Web-{A7444835-DE4D-44DC-B81D-E0B45C2ACABD}" dt="2023-08-30T14:30:39.314" v="1416"/>
            <ac:spMkLst>
              <pc:docMk/>
              <pc:sldMasterMk cId="2460954070" sldId="2147483660"/>
              <pc:sldLayoutMk cId="3171841454" sldId="2147483668"/>
              <ac:spMk id="6" creationId="{00000000-0000-0000-0000-000000000000}"/>
            </ac:spMkLst>
          </pc:spChg>
        </pc:sldLayoutChg>
        <pc:sldLayoutChg chg="modSp mod">
          <pc:chgData name="McDowall, S.C. (Stewart)" userId="S::mcdowallsc@vuw.leidenuniv.nl::da612295-957d-4bcf-b3d9-e7a7051db877" providerId="AD" clId="Web-{A7444835-DE4D-44DC-B81D-E0B45C2ACABD}" dt="2023-08-30T14:30:39.314" v="1416"/>
          <pc:sldLayoutMkLst>
            <pc:docMk/>
            <pc:sldMasterMk cId="2460954070" sldId="2147483660"/>
            <pc:sldLayoutMk cId="1718958274" sldId="2147483669"/>
          </pc:sldLayoutMkLst>
          <pc:spChg chg="mod">
            <ac:chgData name="McDowall, S.C. (Stewart)" userId="S::mcdowallsc@vuw.leidenuniv.nl::da612295-957d-4bcf-b3d9-e7a7051db877" providerId="AD" clId="Web-{A7444835-DE4D-44DC-B81D-E0B45C2ACABD}" dt="2023-08-30T14:30:39.314" v="1416"/>
            <ac:spMkLst>
              <pc:docMk/>
              <pc:sldMasterMk cId="2460954070" sldId="2147483660"/>
              <pc:sldLayoutMk cId="1718958274" sldId="2147483669"/>
              <ac:spMk id="6" creationId="{00000000-0000-0000-0000-000000000000}"/>
            </ac:spMkLst>
          </pc:spChg>
        </pc:sldLayoutChg>
        <pc:sldLayoutChg chg="modSp mod">
          <pc:chgData name="McDowall, S.C. (Stewart)" userId="S::mcdowallsc@vuw.leidenuniv.nl::da612295-957d-4bcf-b3d9-e7a7051db877" providerId="AD" clId="Web-{A7444835-DE4D-44DC-B81D-E0B45C2ACABD}" dt="2023-08-30T14:30:39.314" v="1416"/>
          <pc:sldLayoutMkLst>
            <pc:docMk/>
            <pc:sldMasterMk cId="2460954070" sldId="2147483660"/>
            <pc:sldLayoutMk cId="2202905451" sldId="2147483670"/>
          </pc:sldLayoutMkLst>
          <pc:spChg chg="mod">
            <ac:chgData name="McDowall, S.C. (Stewart)" userId="S::mcdowallsc@vuw.leidenuniv.nl::da612295-957d-4bcf-b3d9-e7a7051db877" providerId="AD" clId="Web-{A7444835-DE4D-44DC-B81D-E0B45C2ACABD}" dt="2023-08-30T14:30:39.314" v="1416"/>
            <ac:spMkLst>
              <pc:docMk/>
              <pc:sldMasterMk cId="2460954070" sldId="2147483660"/>
              <pc:sldLayoutMk cId="2202905451" sldId="2147483670"/>
              <ac:spMk id="5" creationId="{00000000-0000-0000-0000-000000000000}"/>
            </ac:spMkLst>
          </pc:spChg>
        </pc:sldLayoutChg>
        <pc:sldLayoutChg chg="modSp mod">
          <pc:chgData name="McDowall, S.C. (Stewart)" userId="S::mcdowallsc@vuw.leidenuniv.nl::da612295-957d-4bcf-b3d9-e7a7051db877" providerId="AD" clId="Web-{A7444835-DE4D-44DC-B81D-E0B45C2ACABD}" dt="2023-08-30T14:30:39.314" v="1416"/>
          <pc:sldLayoutMkLst>
            <pc:docMk/>
            <pc:sldMasterMk cId="2460954070" sldId="2147483660"/>
            <pc:sldLayoutMk cId="3479445657" sldId="2147483671"/>
          </pc:sldLayoutMkLst>
          <pc:spChg chg="mod">
            <ac:chgData name="McDowall, S.C. (Stewart)" userId="S::mcdowallsc@vuw.leidenuniv.nl::da612295-957d-4bcf-b3d9-e7a7051db877" providerId="AD" clId="Web-{A7444835-DE4D-44DC-B81D-E0B45C2ACABD}" dt="2023-08-30T14:30:39.314" v="1416"/>
            <ac:spMkLst>
              <pc:docMk/>
              <pc:sldMasterMk cId="2460954070" sldId="2147483660"/>
              <pc:sldLayoutMk cId="3479445657" sldId="2147483671"/>
              <ac:spMk id="5" creationId="{00000000-0000-0000-0000-000000000000}"/>
            </ac:spMkLst>
          </pc:spChg>
        </pc:sldLayoutChg>
      </pc:sldMasterChg>
    </pc:docChg>
  </pc:docChgLst>
  <pc:docChgLst>
    <pc:chgData name="Nielen, S.S. van (Sander)" userId="81e778ba-ed4d-4f62-ba53-ac0847d82c7f" providerId="ADAL" clId="{8236A806-194F-4624-946E-329383743F7F}"/>
    <pc:docChg chg="undo custSel delSld modSld modSection">
      <pc:chgData name="Nielen, S.S. van (Sander)" userId="81e778ba-ed4d-4f62-ba53-ac0847d82c7f" providerId="ADAL" clId="{8236A806-194F-4624-946E-329383743F7F}" dt="2023-09-25T12:26:52.021" v="208" actId="313"/>
      <pc:docMkLst>
        <pc:docMk/>
      </pc:docMkLst>
      <pc:sldChg chg="modSp modNotesTx">
        <pc:chgData name="Nielen, S.S. van (Sander)" userId="81e778ba-ed4d-4f62-ba53-ac0847d82c7f" providerId="ADAL" clId="{8236A806-194F-4624-946E-329383743F7F}" dt="2023-09-17T15:24:52.571" v="192" actId="20577"/>
        <pc:sldMkLst>
          <pc:docMk/>
          <pc:sldMk cId="2888886040" sldId="284"/>
        </pc:sldMkLst>
        <pc:spChg chg="mod">
          <ac:chgData name="Nielen, S.S. van (Sander)" userId="81e778ba-ed4d-4f62-ba53-ac0847d82c7f" providerId="ADAL" clId="{8236A806-194F-4624-946E-329383743F7F}" dt="2023-09-17T15:24:52.571" v="192" actId="20577"/>
          <ac:spMkLst>
            <pc:docMk/>
            <pc:sldMk cId="2888886040" sldId="284"/>
            <ac:spMk id="2" creationId="{31183E7C-FDFE-4E11-A536-AF6ECAA75724}"/>
          </ac:spMkLst>
        </pc:spChg>
        <pc:spChg chg="mod">
          <ac:chgData name="Nielen, S.S. van (Sander)" userId="81e778ba-ed4d-4f62-ba53-ac0847d82c7f" providerId="ADAL" clId="{8236A806-194F-4624-946E-329383743F7F}" dt="2023-09-17T15:17:47.489" v="13" actId="20577"/>
          <ac:spMkLst>
            <pc:docMk/>
            <pc:sldMk cId="2888886040" sldId="284"/>
            <ac:spMk id="3" creationId="{CD4BBB59-6CA7-49E6-BE2F-E1B9D73E214D}"/>
          </ac:spMkLst>
        </pc:spChg>
      </pc:sldChg>
      <pc:sldChg chg="modNotesTx">
        <pc:chgData name="Nielen, S.S. van (Sander)" userId="81e778ba-ed4d-4f62-ba53-ac0847d82c7f" providerId="ADAL" clId="{8236A806-194F-4624-946E-329383743F7F}" dt="2023-09-25T12:26:52.021" v="208" actId="313"/>
        <pc:sldMkLst>
          <pc:docMk/>
          <pc:sldMk cId="1729235494" sldId="286"/>
        </pc:sldMkLst>
      </pc:sldChg>
      <pc:sldChg chg="modSp">
        <pc:chgData name="Nielen, S.S. van (Sander)" userId="81e778ba-ed4d-4f62-ba53-ac0847d82c7f" providerId="ADAL" clId="{8236A806-194F-4624-946E-329383743F7F}" dt="2023-09-25T12:24:26.689" v="207" actId="14100"/>
        <pc:sldMkLst>
          <pc:docMk/>
          <pc:sldMk cId="1320221465" sldId="301"/>
        </pc:sldMkLst>
        <pc:spChg chg="mod">
          <ac:chgData name="Nielen, S.S. van (Sander)" userId="81e778ba-ed4d-4f62-ba53-ac0847d82c7f" providerId="ADAL" clId="{8236A806-194F-4624-946E-329383743F7F}" dt="2023-09-25T12:24:26.689" v="207" actId="14100"/>
          <ac:spMkLst>
            <pc:docMk/>
            <pc:sldMk cId="1320221465" sldId="301"/>
            <ac:spMk id="6" creationId="{41442C23-302A-264E-EFDD-5AF2F6E35170}"/>
          </ac:spMkLst>
        </pc:spChg>
      </pc:sldChg>
      <pc:sldChg chg="modSp modNotesTx">
        <pc:chgData name="Nielen, S.S. van (Sander)" userId="81e778ba-ed4d-4f62-ba53-ac0847d82c7f" providerId="ADAL" clId="{8236A806-194F-4624-946E-329383743F7F}" dt="2023-09-18T09:03:26.899" v="206" actId="20577"/>
        <pc:sldMkLst>
          <pc:docMk/>
          <pc:sldMk cId="3055615450" sldId="302"/>
        </pc:sldMkLst>
        <pc:spChg chg="mod">
          <ac:chgData name="Nielen, S.S. van (Sander)" userId="81e778ba-ed4d-4f62-ba53-ac0847d82c7f" providerId="ADAL" clId="{8236A806-194F-4624-946E-329383743F7F}" dt="2023-09-17T15:24:34.345" v="182" actId="20577"/>
          <ac:spMkLst>
            <pc:docMk/>
            <pc:sldMk cId="3055615450" sldId="302"/>
            <ac:spMk id="2" creationId="{25539496-FE27-4ABE-97C5-D48C5D7A3CD1}"/>
          </ac:spMkLst>
        </pc:spChg>
        <pc:spChg chg="mod">
          <ac:chgData name="Nielen, S.S. van (Sander)" userId="81e778ba-ed4d-4f62-ba53-ac0847d82c7f" providerId="ADAL" clId="{8236A806-194F-4624-946E-329383743F7F}" dt="2023-09-18T09:03:26.899" v="206" actId="20577"/>
          <ac:spMkLst>
            <pc:docMk/>
            <pc:sldMk cId="3055615450" sldId="302"/>
            <ac:spMk id="3" creationId="{BEF42C7A-C9CE-4B2E-8EF4-747D75FCF68A}"/>
          </ac:spMkLst>
        </pc:spChg>
      </pc:sldChg>
    </pc:docChg>
  </pc:docChgLst>
  <pc:docChgLst>
    <pc:chgData name="Nielen, S.S. van (Sander)" userId="81e778ba-ed4d-4f62-ba53-ac0847d82c7f" providerId="ADAL" clId="{0F68B0A2-ED43-4A65-B69B-65AC45E7EB86}"/>
    <pc:docChg chg="undo redo custSel addSld delSld modSld sldOrd modMainMaster addSection modSection">
      <pc:chgData name="Nielen, S.S. van (Sander)" userId="81e778ba-ed4d-4f62-ba53-ac0847d82c7f" providerId="ADAL" clId="{0F68B0A2-ED43-4A65-B69B-65AC45E7EB86}" dt="2023-09-17T15:05:16.575" v="5043" actId="20577"/>
      <pc:docMkLst>
        <pc:docMk/>
      </pc:docMkLst>
      <pc:sldChg chg="addSp delSp modSp">
        <pc:chgData name="Nielen, S.S. van (Sander)" userId="81e778ba-ed4d-4f62-ba53-ac0847d82c7f" providerId="ADAL" clId="{0F68B0A2-ED43-4A65-B69B-65AC45E7EB86}" dt="2023-09-15T13:10:42.013" v="4589" actId="12788"/>
        <pc:sldMkLst>
          <pc:docMk/>
          <pc:sldMk cId="109857222" sldId="256"/>
        </pc:sldMkLst>
        <pc:spChg chg="mod">
          <ac:chgData name="Nielen, S.S. van (Sander)" userId="81e778ba-ed4d-4f62-ba53-ac0847d82c7f" providerId="ADAL" clId="{0F68B0A2-ED43-4A65-B69B-65AC45E7EB86}" dt="2023-09-15T13:10:42.013" v="4589" actId="12788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Nielen, S.S. van (Sander)" userId="81e778ba-ed4d-4f62-ba53-ac0847d82c7f" providerId="ADAL" clId="{0F68B0A2-ED43-4A65-B69B-65AC45E7EB86}" dt="2023-09-05T08:19:06.689" v="5" actId="12788"/>
          <ac:spMkLst>
            <pc:docMk/>
            <pc:sldMk cId="109857222" sldId="256"/>
            <ac:spMk id="4" creationId="{B0ED19AA-D5B1-485A-02E8-0A37908A6F46}"/>
          </ac:spMkLst>
        </pc:spChg>
        <pc:spChg chg="add mod">
          <ac:chgData name="Nielen, S.S. van (Sander)" userId="81e778ba-ed4d-4f62-ba53-ac0847d82c7f" providerId="ADAL" clId="{0F68B0A2-ED43-4A65-B69B-65AC45E7EB86}" dt="2023-09-14T09:18:29.430" v="4002" actId="1076"/>
          <ac:spMkLst>
            <pc:docMk/>
            <pc:sldMk cId="109857222" sldId="256"/>
            <ac:spMk id="15" creationId="{ACB5C207-83F4-4477-BB9E-C33396C5DDEC}"/>
          </ac:spMkLst>
        </pc:spChg>
        <pc:picChg chg="add del mod">
          <ac:chgData name="Nielen, S.S. van (Sander)" userId="81e778ba-ed4d-4f62-ba53-ac0847d82c7f" providerId="ADAL" clId="{0F68B0A2-ED43-4A65-B69B-65AC45E7EB86}" dt="2023-09-14T09:16:05.446" v="3977" actId="478"/>
          <ac:picMkLst>
            <pc:docMk/>
            <pc:sldMk cId="109857222" sldId="256"/>
            <ac:picMk id="8" creationId="{5051378A-5661-49A5-800B-478336D7131C}"/>
          </ac:picMkLst>
        </pc:picChg>
        <pc:picChg chg="add del mod">
          <ac:chgData name="Nielen, S.S. van (Sander)" userId="81e778ba-ed4d-4f62-ba53-ac0847d82c7f" providerId="ADAL" clId="{0F68B0A2-ED43-4A65-B69B-65AC45E7EB86}" dt="2023-09-14T09:15:56.312" v="3975" actId="478"/>
          <ac:picMkLst>
            <pc:docMk/>
            <pc:sldMk cId="109857222" sldId="256"/>
            <ac:picMk id="10" creationId="{7D9140D8-5EBD-41CE-9A15-A07B33AD4F37}"/>
          </ac:picMkLst>
        </pc:picChg>
        <pc:picChg chg="add mod">
          <ac:chgData name="Nielen, S.S. van (Sander)" userId="81e778ba-ed4d-4f62-ba53-ac0847d82c7f" providerId="ADAL" clId="{0F68B0A2-ED43-4A65-B69B-65AC45E7EB86}" dt="2023-09-14T09:16:01.281" v="3976" actId="1076"/>
          <ac:picMkLst>
            <pc:docMk/>
            <pc:sldMk cId="109857222" sldId="256"/>
            <ac:picMk id="12" creationId="{FCF14B20-58C4-4709-9F1C-D2197D421F3C}"/>
          </ac:picMkLst>
        </pc:picChg>
        <pc:picChg chg="add mod">
          <ac:chgData name="Nielen, S.S. van (Sander)" userId="81e778ba-ed4d-4f62-ba53-ac0847d82c7f" providerId="ADAL" clId="{0F68B0A2-ED43-4A65-B69B-65AC45E7EB86}" dt="2023-09-14T09:18:29.430" v="4002" actId="1076"/>
          <ac:picMkLst>
            <pc:docMk/>
            <pc:sldMk cId="109857222" sldId="256"/>
            <ac:picMk id="14" creationId="{6A2F6918-BA85-42B6-91D6-D79832079B86}"/>
          </ac:picMkLst>
        </pc:picChg>
      </pc:sldChg>
      <pc:sldChg chg="addSp delSp modSp ord delAnim modAnim">
        <pc:chgData name="Nielen, S.S. van (Sander)" userId="81e778ba-ed4d-4f62-ba53-ac0847d82c7f" providerId="ADAL" clId="{0F68B0A2-ED43-4A65-B69B-65AC45E7EB86}" dt="2023-09-15T13:11:15.514" v="4590"/>
        <pc:sldMkLst>
          <pc:docMk/>
          <pc:sldMk cId="1705191808" sldId="258"/>
        </pc:sldMkLst>
        <pc:spChg chg="mod">
          <ac:chgData name="Nielen, S.S. van (Sander)" userId="81e778ba-ed4d-4f62-ba53-ac0847d82c7f" providerId="ADAL" clId="{0F68B0A2-ED43-4A65-B69B-65AC45E7EB86}" dt="2023-09-15T12:26:25.935" v="4130" actId="20577"/>
          <ac:spMkLst>
            <pc:docMk/>
            <pc:sldMk cId="1705191808" sldId="258"/>
            <ac:spMk id="3" creationId="{07D4E348-D682-3323-1F8D-958197326260}"/>
          </ac:spMkLst>
        </pc:spChg>
        <pc:spChg chg="add del mod">
          <ac:chgData name="Nielen, S.S. van (Sander)" userId="81e778ba-ed4d-4f62-ba53-ac0847d82c7f" providerId="ADAL" clId="{0F68B0A2-ED43-4A65-B69B-65AC45E7EB86}" dt="2023-09-15T12:05:53.822" v="4107" actId="478"/>
          <ac:spMkLst>
            <pc:docMk/>
            <pc:sldMk cId="1705191808" sldId="258"/>
            <ac:spMk id="5" creationId="{82E616D5-3240-4B59-8F92-9D31B98BD897}"/>
          </ac:spMkLst>
        </pc:spChg>
        <pc:spChg chg="mod">
          <ac:chgData name="Nielen, S.S. van (Sander)" userId="81e778ba-ed4d-4f62-ba53-ac0847d82c7f" providerId="ADAL" clId="{0F68B0A2-ED43-4A65-B69B-65AC45E7EB86}" dt="2023-09-15T13:11:15.514" v="4590"/>
          <ac:spMkLst>
            <pc:docMk/>
            <pc:sldMk cId="1705191808" sldId="258"/>
            <ac:spMk id="6" creationId="{F589D373-C5E1-48C9-5FD4-AEF7D88A186C}"/>
          </ac:spMkLst>
        </pc:spChg>
        <pc:graphicFrameChg chg="add mod">
          <ac:chgData name="Nielen, S.S. van (Sander)" userId="81e778ba-ed4d-4f62-ba53-ac0847d82c7f" providerId="ADAL" clId="{0F68B0A2-ED43-4A65-B69B-65AC45E7EB86}" dt="2023-09-15T12:25:55.652" v="4123" actId="339"/>
          <ac:graphicFrameMkLst>
            <pc:docMk/>
            <pc:sldMk cId="1705191808" sldId="258"/>
            <ac:graphicFrameMk id="4" creationId="{1E6A4290-79C1-4FB2-8D0B-29DB6649E573}"/>
          </ac:graphicFrameMkLst>
        </pc:graphicFrameChg>
      </pc:sldChg>
      <pc:sldChg chg="addSp delSp modSp modAnim">
        <pc:chgData name="Nielen, S.S. van (Sander)" userId="81e778ba-ed4d-4f62-ba53-ac0847d82c7f" providerId="ADAL" clId="{0F68B0A2-ED43-4A65-B69B-65AC45E7EB86}" dt="2023-09-15T13:11:15.514" v="4590"/>
        <pc:sldMkLst>
          <pc:docMk/>
          <pc:sldMk cId="3042894382" sldId="259"/>
        </pc:sldMkLst>
        <pc:spChg chg="mod">
          <ac:chgData name="Nielen, S.S. van (Sander)" userId="81e778ba-ed4d-4f62-ba53-ac0847d82c7f" providerId="ADAL" clId="{0F68B0A2-ED43-4A65-B69B-65AC45E7EB86}" dt="2023-09-05T09:49:43.023" v="346" actId="16037"/>
          <ac:spMkLst>
            <pc:docMk/>
            <pc:sldMk cId="3042894382" sldId="259"/>
            <ac:spMk id="2" creationId="{CDE83DF8-E32D-53EA-7CD1-6EEA780DAF97}"/>
          </ac:spMkLst>
        </pc:spChg>
        <pc:spChg chg="del">
          <ac:chgData name="Nielen, S.S. van (Sander)" userId="81e778ba-ed4d-4f62-ba53-ac0847d82c7f" providerId="ADAL" clId="{0F68B0A2-ED43-4A65-B69B-65AC45E7EB86}" dt="2023-09-05T09:21:21.945" v="8" actId="478"/>
          <ac:spMkLst>
            <pc:docMk/>
            <pc:sldMk cId="3042894382" sldId="259"/>
            <ac:spMk id="3" creationId="{07D4E348-D682-3323-1F8D-958197326260}"/>
          </ac:spMkLst>
        </pc:spChg>
        <pc:spChg chg="add mod">
          <ac:chgData name="Nielen, S.S. van (Sander)" userId="81e778ba-ed4d-4f62-ba53-ac0847d82c7f" providerId="ADAL" clId="{0F68B0A2-ED43-4A65-B69B-65AC45E7EB86}" dt="2023-09-14T08:06:22.188" v="3249" actId="207"/>
          <ac:spMkLst>
            <pc:docMk/>
            <pc:sldMk cId="3042894382" sldId="259"/>
            <ac:spMk id="5" creationId="{E12F2574-95A5-4E5D-A5E5-C05FE6EDE354}"/>
          </ac:spMkLst>
        </pc:spChg>
        <pc:spChg chg="mod">
          <ac:chgData name="Nielen, S.S. van (Sander)" userId="81e778ba-ed4d-4f62-ba53-ac0847d82c7f" providerId="ADAL" clId="{0F68B0A2-ED43-4A65-B69B-65AC45E7EB86}" dt="2023-09-15T13:11:15.514" v="4590"/>
          <ac:spMkLst>
            <pc:docMk/>
            <pc:sldMk cId="3042894382" sldId="259"/>
            <ac:spMk id="6" creationId="{C77E83F2-C76A-01F7-ECD5-E477AA60C353}"/>
          </ac:spMkLst>
        </pc:spChg>
        <pc:spChg chg="add del mod">
          <ac:chgData name="Nielen, S.S. van (Sander)" userId="81e778ba-ed4d-4f62-ba53-ac0847d82c7f" providerId="ADAL" clId="{0F68B0A2-ED43-4A65-B69B-65AC45E7EB86}" dt="2023-09-06T06:55:23.241" v="2032" actId="478"/>
          <ac:spMkLst>
            <pc:docMk/>
            <pc:sldMk cId="3042894382" sldId="259"/>
            <ac:spMk id="11" creationId="{46781E5E-1980-4CDA-86A1-DBB9AE4B61D6}"/>
          </ac:spMkLst>
        </pc:spChg>
        <pc:graphicFrameChg chg="del">
          <ac:chgData name="Nielen, S.S. van (Sander)" userId="81e778ba-ed4d-4f62-ba53-ac0847d82c7f" providerId="ADAL" clId="{0F68B0A2-ED43-4A65-B69B-65AC45E7EB86}" dt="2023-09-05T09:21:17.345" v="7" actId="478"/>
          <ac:graphicFrameMkLst>
            <pc:docMk/>
            <pc:sldMk cId="3042894382" sldId="259"/>
            <ac:graphicFrameMk id="10" creationId="{CFFE6991-2A86-86D4-ED36-04200BD4368E}"/>
          </ac:graphicFrameMkLst>
        </pc:graphicFrameChg>
        <pc:picChg chg="add mod modCrop">
          <ac:chgData name="Nielen, S.S. van (Sander)" userId="81e778ba-ed4d-4f62-ba53-ac0847d82c7f" providerId="ADAL" clId="{0F68B0A2-ED43-4A65-B69B-65AC45E7EB86}" dt="2023-09-05T09:50:35.640" v="350" actId="732"/>
          <ac:picMkLst>
            <pc:docMk/>
            <pc:sldMk cId="3042894382" sldId="259"/>
            <ac:picMk id="9" creationId="{522BBA5E-0AA7-454B-BA72-F5493A643743}"/>
          </ac:picMkLst>
        </pc:picChg>
      </pc:sldChg>
      <pc:sldChg chg="addSp modSp ord">
        <pc:chgData name="Nielen, S.S. van (Sander)" userId="81e778ba-ed4d-4f62-ba53-ac0847d82c7f" providerId="ADAL" clId="{0F68B0A2-ED43-4A65-B69B-65AC45E7EB86}" dt="2023-09-15T13:11:15.514" v="4590"/>
        <pc:sldMkLst>
          <pc:docMk/>
          <pc:sldMk cId="2781589796" sldId="260"/>
        </pc:sldMkLst>
        <pc:spChg chg="mod">
          <ac:chgData name="Nielen, S.S. van (Sander)" userId="81e778ba-ed4d-4f62-ba53-ac0847d82c7f" providerId="ADAL" clId="{0F68B0A2-ED43-4A65-B69B-65AC45E7EB86}" dt="2023-09-15T12:32:22.883" v="4209"/>
          <ac:spMkLst>
            <pc:docMk/>
            <pc:sldMk cId="2781589796" sldId="260"/>
            <ac:spMk id="2" creationId="{CDE83DF8-E32D-53EA-7CD1-6EEA780DAF97}"/>
          </ac:spMkLst>
        </pc:spChg>
        <pc:spChg chg="mod">
          <ac:chgData name="Nielen, S.S. van (Sander)" userId="81e778ba-ed4d-4f62-ba53-ac0847d82c7f" providerId="ADAL" clId="{0F68B0A2-ED43-4A65-B69B-65AC45E7EB86}" dt="2023-09-05T12:54:26.771" v="1128" actId="14100"/>
          <ac:spMkLst>
            <pc:docMk/>
            <pc:sldMk cId="2781589796" sldId="260"/>
            <ac:spMk id="3" creationId="{07D4E348-D682-3323-1F8D-958197326260}"/>
          </ac:spMkLst>
        </pc:spChg>
        <pc:spChg chg="add mod">
          <ac:chgData name="Nielen, S.S. van (Sander)" userId="81e778ba-ed4d-4f62-ba53-ac0847d82c7f" providerId="ADAL" clId="{0F68B0A2-ED43-4A65-B69B-65AC45E7EB86}" dt="2023-09-05T11:27:16.593" v="449" actId="1582"/>
          <ac:spMkLst>
            <pc:docMk/>
            <pc:sldMk cId="2781589796" sldId="260"/>
            <ac:spMk id="4" creationId="{A9C8DABA-6E25-4F05-99D2-5BB260F38AA0}"/>
          </ac:spMkLst>
        </pc:spChg>
        <pc:spChg chg="add mod">
          <ac:chgData name="Nielen, S.S. van (Sander)" userId="81e778ba-ed4d-4f62-ba53-ac0847d82c7f" providerId="ADAL" clId="{0F68B0A2-ED43-4A65-B69B-65AC45E7EB86}" dt="2023-09-05T09:57:15.777" v="441" actId="12788"/>
          <ac:spMkLst>
            <pc:docMk/>
            <pc:sldMk cId="2781589796" sldId="260"/>
            <ac:spMk id="5" creationId="{31C60690-EDB9-4731-8F19-041E62166C5C}"/>
          </ac:spMkLst>
        </pc:spChg>
        <pc:spChg chg="mod">
          <ac:chgData name="Nielen, S.S. van (Sander)" userId="81e778ba-ed4d-4f62-ba53-ac0847d82c7f" providerId="ADAL" clId="{0F68B0A2-ED43-4A65-B69B-65AC45E7EB86}" dt="2023-09-15T13:11:15.514" v="4590"/>
          <ac:spMkLst>
            <pc:docMk/>
            <pc:sldMk cId="2781589796" sldId="260"/>
            <ac:spMk id="6" creationId="{A1EAADE9-60C1-B7E6-805B-B7008BAD64D1}"/>
          </ac:spMkLst>
        </pc:spChg>
        <pc:spChg chg="add mod">
          <ac:chgData name="Nielen, S.S. van (Sander)" userId="81e778ba-ed4d-4f62-ba53-ac0847d82c7f" providerId="ADAL" clId="{0F68B0A2-ED43-4A65-B69B-65AC45E7EB86}" dt="2023-09-05T09:57:15.777" v="441" actId="12788"/>
          <ac:spMkLst>
            <pc:docMk/>
            <pc:sldMk cId="2781589796" sldId="260"/>
            <ac:spMk id="8" creationId="{9AEBA823-8C24-4CEE-8397-28A28972E838}"/>
          </ac:spMkLst>
        </pc:spChg>
        <pc:spChg chg="add mod">
          <ac:chgData name="Nielen, S.S. van (Sander)" userId="81e778ba-ed4d-4f62-ba53-ac0847d82c7f" providerId="ADAL" clId="{0F68B0A2-ED43-4A65-B69B-65AC45E7EB86}" dt="2023-09-06T09:23:36.456" v="2278" actId="12788"/>
          <ac:spMkLst>
            <pc:docMk/>
            <pc:sldMk cId="2781589796" sldId="260"/>
            <ac:spMk id="9" creationId="{A939F3A1-2B51-49A1-8367-2C13E09CFC59}"/>
          </ac:spMkLst>
        </pc:spChg>
        <pc:spChg chg="add mod">
          <ac:chgData name="Nielen, S.S. van (Sander)" userId="81e778ba-ed4d-4f62-ba53-ac0847d82c7f" providerId="ADAL" clId="{0F68B0A2-ED43-4A65-B69B-65AC45E7EB86}" dt="2023-09-06T09:23:41.441" v="2279" actId="12788"/>
          <ac:spMkLst>
            <pc:docMk/>
            <pc:sldMk cId="2781589796" sldId="260"/>
            <ac:spMk id="10" creationId="{000CFA96-69AF-4434-84A5-CBC857226303}"/>
          </ac:spMkLst>
        </pc:spChg>
        <pc:picChg chg="add mod">
          <ac:chgData name="Nielen, S.S. van (Sander)" userId="81e778ba-ed4d-4f62-ba53-ac0847d82c7f" providerId="ADAL" clId="{0F68B0A2-ED43-4A65-B69B-65AC45E7EB86}" dt="2023-09-06T09:23:36.456" v="2278" actId="12788"/>
          <ac:picMkLst>
            <pc:docMk/>
            <pc:sldMk cId="2781589796" sldId="260"/>
            <ac:picMk id="32" creationId="{16E1CA77-9296-41DA-9FD4-90C43C1366E6}"/>
          </ac:picMkLst>
        </pc:picChg>
        <pc:picChg chg="add mod">
          <ac:chgData name="Nielen, S.S. van (Sander)" userId="81e778ba-ed4d-4f62-ba53-ac0847d82c7f" providerId="ADAL" clId="{0F68B0A2-ED43-4A65-B69B-65AC45E7EB86}" dt="2023-09-06T09:24:42.998" v="2285" actId="1076"/>
          <ac:picMkLst>
            <pc:docMk/>
            <pc:sldMk cId="2781589796" sldId="260"/>
            <ac:picMk id="33" creationId="{25FBC574-4E67-4B39-B282-69DF4E74C231}"/>
          </ac:picMkLst>
        </pc:picChg>
        <pc:cxnChg chg="add mod">
          <ac:chgData name="Nielen, S.S. van (Sander)" userId="81e778ba-ed4d-4f62-ba53-ac0847d82c7f" providerId="ADAL" clId="{0F68B0A2-ED43-4A65-B69B-65AC45E7EB86}" dt="2023-09-05T09:58:07.959" v="448" actId="1582"/>
          <ac:cxnSpMkLst>
            <pc:docMk/>
            <pc:sldMk cId="2781589796" sldId="260"/>
            <ac:cxnSpMk id="12" creationId="{79C15249-1122-4DEB-B65A-867229CCF6B6}"/>
          </ac:cxnSpMkLst>
        </pc:cxnChg>
        <pc:cxnChg chg="add mod">
          <ac:chgData name="Nielen, S.S. van (Sander)" userId="81e778ba-ed4d-4f62-ba53-ac0847d82c7f" providerId="ADAL" clId="{0F68B0A2-ED43-4A65-B69B-65AC45E7EB86}" dt="2023-09-05T09:58:07.959" v="448" actId="1582"/>
          <ac:cxnSpMkLst>
            <pc:docMk/>
            <pc:sldMk cId="2781589796" sldId="260"/>
            <ac:cxnSpMk id="14" creationId="{0FDE8D78-2B62-4001-83F0-F9B685BC9604}"/>
          </ac:cxnSpMkLst>
        </pc:cxnChg>
        <pc:cxnChg chg="add mod">
          <ac:chgData name="Nielen, S.S. van (Sander)" userId="81e778ba-ed4d-4f62-ba53-ac0847d82c7f" providerId="ADAL" clId="{0F68B0A2-ED43-4A65-B69B-65AC45E7EB86}" dt="2023-09-06T09:23:36.456" v="2278" actId="12788"/>
          <ac:cxnSpMkLst>
            <pc:docMk/>
            <pc:sldMk cId="2781589796" sldId="260"/>
            <ac:cxnSpMk id="16" creationId="{511ED90B-CDE3-415E-B501-78FADB66D76F}"/>
          </ac:cxnSpMkLst>
        </pc:cxnChg>
        <pc:cxnChg chg="add mod">
          <ac:chgData name="Nielen, S.S. van (Sander)" userId="81e778ba-ed4d-4f62-ba53-ac0847d82c7f" providerId="ADAL" clId="{0F68B0A2-ED43-4A65-B69B-65AC45E7EB86}" dt="2023-09-06T09:23:41.441" v="2279" actId="12788"/>
          <ac:cxnSpMkLst>
            <pc:docMk/>
            <pc:sldMk cId="2781589796" sldId="260"/>
            <ac:cxnSpMk id="18" creationId="{3197F1F6-2CD4-4A97-863A-7295585176F6}"/>
          </ac:cxnSpMkLst>
        </pc:cxnChg>
      </pc:sldChg>
      <pc:sldChg chg="delSp modSp modAnim">
        <pc:chgData name="Nielen, S.S. van (Sander)" userId="81e778ba-ed4d-4f62-ba53-ac0847d82c7f" providerId="ADAL" clId="{0F68B0A2-ED43-4A65-B69B-65AC45E7EB86}" dt="2023-09-17T15:01:41.636" v="4982" actId="20577"/>
        <pc:sldMkLst>
          <pc:docMk/>
          <pc:sldMk cId="1745030074" sldId="261"/>
        </pc:sldMkLst>
        <pc:spChg chg="mod">
          <ac:chgData name="Nielen, S.S. van (Sander)" userId="81e778ba-ed4d-4f62-ba53-ac0847d82c7f" providerId="ADAL" clId="{0F68B0A2-ED43-4A65-B69B-65AC45E7EB86}" dt="2023-09-15T12:32:22.883" v="4209"/>
          <ac:spMkLst>
            <pc:docMk/>
            <pc:sldMk cId="1745030074" sldId="261"/>
            <ac:spMk id="2" creationId="{CDE83DF8-E32D-53EA-7CD1-6EEA780DAF97}"/>
          </ac:spMkLst>
        </pc:spChg>
        <pc:spChg chg="mod">
          <ac:chgData name="Nielen, S.S. van (Sander)" userId="81e778ba-ed4d-4f62-ba53-ac0847d82c7f" providerId="ADAL" clId="{0F68B0A2-ED43-4A65-B69B-65AC45E7EB86}" dt="2023-09-17T15:01:41.636" v="4982" actId="20577"/>
          <ac:spMkLst>
            <pc:docMk/>
            <pc:sldMk cId="1745030074" sldId="261"/>
            <ac:spMk id="3" creationId="{07D4E348-D682-3323-1F8D-958197326260}"/>
          </ac:spMkLst>
        </pc:spChg>
        <pc:spChg chg="del">
          <ac:chgData name="Nielen, S.S. van (Sander)" userId="81e778ba-ed4d-4f62-ba53-ac0847d82c7f" providerId="ADAL" clId="{0F68B0A2-ED43-4A65-B69B-65AC45E7EB86}" dt="2023-09-12T09:50:13.738" v="2735" actId="478"/>
          <ac:spMkLst>
            <pc:docMk/>
            <pc:sldMk cId="1745030074" sldId="261"/>
            <ac:spMk id="4" creationId="{9DD41C46-3A47-9049-7AD3-EBC0CE4B6AF7}"/>
          </ac:spMkLst>
        </pc:spChg>
        <pc:spChg chg="mod">
          <ac:chgData name="Nielen, S.S. van (Sander)" userId="81e778ba-ed4d-4f62-ba53-ac0847d82c7f" providerId="ADAL" clId="{0F68B0A2-ED43-4A65-B69B-65AC45E7EB86}" dt="2023-09-15T13:11:15.514" v="4590"/>
          <ac:spMkLst>
            <pc:docMk/>
            <pc:sldMk cId="1745030074" sldId="261"/>
            <ac:spMk id="6" creationId="{E7E03F55-A666-5AE9-C7A1-19392142E974}"/>
          </ac:spMkLst>
        </pc:spChg>
      </pc:sldChg>
      <pc:sldChg chg="addSp delSp modSp add ord">
        <pc:chgData name="Nielen, S.S. van (Sander)" userId="81e778ba-ed4d-4f62-ba53-ac0847d82c7f" providerId="ADAL" clId="{0F68B0A2-ED43-4A65-B69B-65AC45E7EB86}" dt="2023-09-15T13:11:15.514" v="4590"/>
        <pc:sldMkLst>
          <pc:docMk/>
          <pc:sldMk cId="3390044245" sldId="278"/>
        </pc:sldMkLst>
        <pc:spChg chg="mod">
          <ac:chgData name="Nielen, S.S. van (Sander)" userId="81e778ba-ed4d-4f62-ba53-ac0847d82c7f" providerId="ADAL" clId="{0F68B0A2-ED43-4A65-B69B-65AC45E7EB86}" dt="2023-09-05T12:14:42.131" v="1016" actId="20577"/>
          <ac:spMkLst>
            <pc:docMk/>
            <pc:sldMk cId="3390044245" sldId="278"/>
            <ac:spMk id="2" creationId="{CDE83DF8-E32D-53EA-7CD1-6EEA780DAF97}"/>
          </ac:spMkLst>
        </pc:spChg>
        <pc:spChg chg="del mod">
          <ac:chgData name="Nielen, S.S. van (Sander)" userId="81e778ba-ed4d-4f62-ba53-ac0847d82c7f" providerId="ADAL" clId="{0F68B0A2-ED43-4A65-B69B-65AC45E7EB86}" dt="2023-09-05T12:14:27.265" v="1007" actId="478"/>
          <ac:spMkLst>
            <pc:docMk/>
            <pc:sldMk cId="3390044245" sldId="278"/>
            <ac:spMk id="3" creationId="{07D4E348-D682-3323-1F8D-958197326260}"/>
          </ac:spMkLst>
        </pc:spChg>
        <pc:spChg chg="add del mod">
          <ac:chgData name="Nielen, S.S. van (Sander)" userId="81e778ba-ed4d-4f62-ba53-ac0847d82c7f" providerId="ADAL" clId="{0F68B0A2-ED43-4A65-B69B-65AC45E7EB86}" dt="2023-09-05T12:14:50.143" v="1017"/>
          <ac:spMkLst>
            <pc:docMk/>
            <pc:sldMk cId="3390044245" sldId="278"/>
            <ac:spMk id="5" creationId="{2776F114-1E53-48B9-BA8D-CE3F519F51B3}"/>
          </ac:spMkLst>
        </pc:spChg>
        <pc:spChg chg="mod">
          <ac:chgData name="Nielen, S.S. van (Sander)" userId="81e778ba-ed4d-4f62-ba53-ac0847d82c7f" providerId="ADAL" clId="{0F68B0A2-ED43-4A65-B69B-65AC45E7EB86}" dt="2023-09-15T13:11:15.514" v="4590"/>
          <ac:spMkLst>
            <pc:docMk/>
            <pc:sldMk cId="3390044245" sldId="278"/>
            <ac:spMk id="6" creationId="{C77E83F2-C76A-01F7-ECD5-E477AA60C353}"/>
          </ac:spMkLst>
        </pc:spChg>
        <pc:spChg chg="add mod">
          <ac:chgData name="Nielen, S.S. van (Sander)" userId="81e778ba-ed4d-4f62-ba53-ac0847d82c7f" providerId="ADAL" clId="{0F68B0A2-ED43-4A65-B69B-65AC45E7EB86}" dt="2023-09-05T12:15:03.604" v="1022"/>
          <ac:spMkLst>
            <pc:docMk/>
            <pc:sldMk cId="3390044245" sldId="278"/>
            <ac:spMk id="8" creationId="{1068D5EC-6E83-4D25-8DE9-24BCC3CE7E14}"/>
          </ac:spMkLst>
        </pc:spChg>
        <pc:graphicFrameChg chg="mod modGraphic">
          <ac:chgData name="Nielen, S.S. van (Sander)" userId="81e778ba-ed4d-4f62-ba53-ac0847d82c7f" providerId="ADAL" clId="{0F68B0A2-ED43-4A65-B69B-65AC45E7EB86}" dt="2023-09-14T14:44:27.621" v="4012" actId="20577"/>
          <ac:graphicFrameMkLst>
            <pc:docMk/>
            <pc:sldMk cId="3390044245" sldId="278"/>
            <ac:graphicFrameMk id="9" creationId="{15BB90E7-D3E0-4AE8-83C1-C66A7FA2FC4F}"/>
          </ac:graphicFrameMkLst>
        </pc:graphicFrameChg>
        <pc:graphicFrameChg chg="add del modGraphic">
          <ac:chgData name="Nielen, S.S. van (Sander)" userId="81e778ba-ed4d-4f62-ba53-ac0847d82c7f" providerId="ADAL" clId="{0F68B0A2-ED43-4A65-B69B-65AC45E7EB86}" dt="2023-09-05T12:15:42.362" v="1028"/>
          <ac:graphicFrameMkLst>
            <pc:docMk/>
            <pc:sldMk cId="3390044245" sldId="278"/>
            <ac:graphicFrameMk id="10" creationId="{CFFE6991-2A86-86D4-ED36-04200BD4368E}"/>
          </ac:graphicFrameMkLst>
        </pc:graphicFrameChg>
        <pc:graphicFrameChg chg="add del mod">
          <ac:chgData name="Nielen, S.S. van (Sander)" userId="81e778ba-ed4d-4f62-ba53-ac0847d82c7f" providerId="ADAL" clId="{0F68B0A2-ED43-4A65-B69B-65AC45E7EB86}" dt="2023-09-05T12:15:15.794" v="1026"/>
          <ac:graphicFrameMkLst>
            <pc:docMk/>
            <pc:sldMk cId="3390044245" sldId="278"/>
            <ac:graphicFrameMk id="11" creationId="{9855DA6A-4644-43A7-86DE-677E99033F49}"/>
          </ac:graphicFrameMkLst>
        </pc:graphicFrameChg>
      </pc:sldChg>
      <pc:sldChg chg="modSp add">
        <pc:chgData name="Nielen, S.S. van (Sander)" userId="81e778ba-ed4d-4f62-ba53-ac0847d82c7f" providerId="ADAL" clId="{0F68B0A2-ED43-4A65-B69B-65AC45E7EB86}" dt="2023-09-15T13:11:15.514" v="4590"/>
        <pc:sldMkLst>
          <pc:docMk/>
          <pc:sldMk cId="2051910105" sldId="280"/>
        </pc:sldMkLst>
        <pc:spChg chg="mod">
          <ac:chgData name="Nielen, S.S. van (Sander)" userId="81e778ba-ed4d-4f62-ba53-ac0847d82c7f" providerId="ADAL" clId="{0F68B0A2-ED43-4A65-B69B-65AC45E7EB86}" dt="2023-09-05T12:01:48.564" v="721" actId="20577"/>
          <ac:spMkLst>
            <pc:docMk/>
            <pc:sldMk cId="2051910105" sldId="280"/>
            <ac:spMk id="2" creationId="{CE5E6E6F-2889-4729-A2AB-5AC11C4D9FF6}"/>
          </ac:spMkLst>
        </pc:spChg>
        <pc:spChg chg="mod">
          <ac:chgData name="Nielen, S.S. van (Sander)" userId="81e778ba-ed4d-4f62-ba53-ac0847d82c7f" providerId="ADAL" clId="{0F68B0A2-ED43-4A65-B69B-65AC45E7EB86}" dt="2023-09-14T06:47:24.652" v="3211" actId="6549"/>
          <ac:spMkLst>
            <pc:docMk/>
            <pc:sldMk cId="2051910105" sldId="280"/>
            <ac:spMk id="3" creationId="{09BA8F18-A5D9-44F6-9E74-3B78E6BBB8C6}"/>
          </ac:spMkLst>
        </pc:spChg>
        <pc:spChg chg="mod">
          <ac:chgData name="Nielen, S.S. van (Sander)" userId="81e778ba-ed4d-4f62-ba53-ac0847d82c7f" providerId="ADAL" clId="{0F68B0A2-ED43-4A65-B69B-65AC45E7EB86}" dt="2023-09-15T13:11:15.514" v="4590"/>
          <ac:spMkLst>
            <pc:docMk/>
            <pc:sldMk cId="2051910105" sldId="280"/>
            <ac:spMk id="4" creationId="{0F7A5E54-48CC-4DB4-BB3D-36881031E7CD}"/>
          </ac:spMkLst>
        </pc:spChg>
      </pc:sldChg>
      <pc:sldChg chg="modSp add modNotesTx">
        <pc:chgData name="Nielen, S.S. van (Sander)" userId="81e778ba-ed4d-4f62-ba53-ac0847d82c7f" providerId="ADAL" clId="{0F68B0A2-ED43-4A65-B69B-65AC45E7EB86}" dt="2023-09-15T16:40:59.894" v="4919" actId="20577"/>
        <pc:sldMkLst>
          <pc:docMk/>
          <pc:sldMk cId="532647781" sldId="281"/>
        </pc:sldMkLst>
        <pc:spChg chg="mod">
          <ac:chgData name="Nielen, S.S. van (Sander)" userId="81e778ba-ed4d-4f62-ba53-ac0847d82c7f" providerId="ADAL" clId="{0F68B0A2-ED43-4A65-B69B-65AC45E7EB86}" dt="2023-09-05T13:38:53.807" v="1834"/>
          <ac:spMkLst>
            <pc:docMk/>
            <pc:sldMk cId="532647781" sldId="281"/>
            <ac:spMk id="2" creationId="{CDA36FAA-4AE0-46E0-98FE-8BFC4D20AEA1}"/>
          </ac:spMkLst>
        </pc:spChg>
        <pc:spChg chg="mod">
          <ac:chgData name="Nielen, S.S. van (Sander)" userId="81e778ba-ed4d-4f62-ba53-ac0847d82c7f" providerId="ADAL" clId="{0F68B0A2-ED43-4A65-B69B-65AC45E7EB86}" dt="2023-09-15T16:39:43.918" v="4848" actId="20577"/>
          <ac:spMkLst>
            <pc:docMk/>
            <pc:sldMk cId="532647781" sldId="281"/>
            <ac:spMk id="3" creationId="{EF4724E4-F05A-4FA1-B00D-E8AE94BAF3B0}"/>
          </ac:spMkLst>
        </pc:spChg>
        <pc:spChg chg="mod">
          <ac:chgData name="Nielen, S.S. van (Sander)" userId="81e778ba-ed4d-4f62-ba53-ac0847d82c7f" providerId="ADAL" clId="{0F68B0A2-ED43-4A65-B69B-65AC45E7EB86}" dt="2023-09-15T13:11:15.514" v="4590"/>
          <ac:spMkLst>
            <pc:docMk/>
            <pc:sldMk cId="532647781" sldId="281"/>
            <ac:spMk id="4" creationId="{39B687A1-38A1-4A7B-B00D-780712F5BFFB}"/>
          </ac:spMkLst>
        </pc:spChg>
      </pc:sldChg>
      <pc:sldChg chg="addSp modSp add modNotesTx">
        <pc:chgData name="Nielen, S.S. van (Sander)" userId="81e778ba-ed4d-4f62-ba53-ac0847d82c7f" providerId="ADAL" clId="{0F68B0A2-ED43-4A65-B69B-65AC45E7EB86}" dt="2023-09-17T15:02:49.898" v="5003" actId="20577"/>
        <pc:sldMkLst>
          <pc:docMk/>
          <pc:sldMk cId="265955335" sldId="282"/>
        </pc:sldMkLst>
        <pc:spChg chg="mod">
          <ac:chgData name="Nielen, S.S. van (Sander)" userId="81e778ba-ed4d-4f62-ba53-ac0847d82c7f" providerId="ADAL" clId="{0F68B0A2-ED43-4A65-B69B-65AC45E7EB86}" dt="2023-09-15T12:32:22.883" v="4209"/>
          <ac:spMkLst>
            <pc:docMk/>
            <pc:sldMk cId="265955335" sldId="282"/>
            <ac:spMk id="2" creationId="{7B0809EB-AFF5-4AB3-925A-0EDA9942A210}"/>
          </ac:spMkLst>
        </pc:spChg>
        <pc:spChg chg="mod">
          <ac:chgData name="Nielen, S.S. van (Sander)" userId="81e778ba-ed4d-4f62-ba53-ac0847d82c7f" providerId="ADAL" clId="{0F68B0A2-ED43-4A65-B69B-65AC45E7EB86}" dt="2023-09-17T15:02:49.898" v="5003" actId="20577"/>
          <ac:spMkLst>
            <pc:docMk/>
            <pc:sldMk cId="265955335" sldId="282"/>
            <ac:spMk id="3" creationId="{6B7F1ED6-60A4-47C6-BD02-3D278446B0A1}"/>
          </ac:spMkLst>
        </pc:spChg>
        <pc:spChg chg="mod">
          <ac:chgData name="Nielen, S.S. van (Sander)" userId="81e778ba-ed4d-4f62-ba53-ac0847d82c7f" providerId="ADAL" clId="{0F68B0A2-ED43-4A65-B69B-65AC45E7EB86}" dt="2023-09-15T13:11:15.514" v="4590"/>
          <ac:spMkLst>
            <pc:docMk/>
            <pc:sldMk cId="265955335" sldId="282"/>
            <ac:spMk id="4" creationId="{9387B6BE-C094-4CE6-9174-5588EB15BCAF}"/>
          </ac:spMkLst>
        </pc:spChg>
        <pc:spChg chg="add mod">
          <ac:chgData name="Nielen, S.S. van (Sander)" userId="81e778ba-ed4d-4f62-ba53-ac0847d82c7f" providerId="ADAL" clId="{0F68B0A2-ED43-4A65-B69B-65AC45E7EB86}" dt="2023-09-12T10:00:41.051" v="2909" actId="1076"/>
          <ac:spMkLst>
            <pc:docMk/>
            <pc:sldMk cId="265955335" sldId="282"/>
            <ac:spMk id="6" creationId="{44884EEB-42CD-4F42-B3BF-76FDDA1808EF}"/>
          </ac:spMkLst>
        </pc:spChg>
      </pc:sldChg>
      <pc:sldChg chg="modSp add">
        <pc:chgData name="Nielen, S.S. van (Sander)" userId="81e778ba-ed4d-4f62-ba53-ac0847d82c7f" providerId="ADAL" clId="{0F68B0A2-ED43-4A65-B69B-65AC45E7EB86}" dt="2023-09-15T13:11:15.514" v="4590"/>
        <pc:sldMkLst>
          <pc:docMk/>
          <pc:sldMk cId="2888886040" sldId="284"/>
        </pc:sldMkLst>
        <pc:spChg chg="mod">
          <ac:chgData name="Nielen, S.S. van (Sander)" userId="81e778ba-ed4d-4f62-ba53-ac0847d82c7f" providerId="ADAL" clId="{0F68B0A2-ED43-4A65-B69B-65AC45E7EB86}" dt="2023-09-05T12:25:30.939" v="1075" actId="20577"/>
          <ac:spMkLst>
            <pc:docMk/>
            <pc:sldMk cId="2888886040" sldId="284"/>
            <ac:spMk id="2" creationId="{31183E7C-FDFE-4E11-A536-AF6ECAA75724}"/>
          </ac:spMkLst>
        </pc:spChg>
        <pc:spChg chg="mod">
          <ac:chgData name="Nielen, S.S. van (Sander)" userId="81e778ba-ed4d-4f62-ba53-ac0847d82c7f" providerId="ADAL" clId="{0F68B0A2-ED43-4A65-B69B-65AC45E7EB86}" dt="2023-09-14T09:13:42.682" v="3969" actId="12"/>
          <ac:spMkLst>
            <pc:docMk/>
            <pc:sldMk cId="2888886040" sldId="284"/>
            <ac:spMk id="3" creationId="{CD4BBB59-6CA7-49E6-BE2F-E1B9D73E214D}"/>
          </ac:spMkLst>
        </pc:spChg>
        <pc:spChg chg="mod">
          <ac:chgData name="Nielen, S.S. van (Sander)" userId="81e778ba-ed4d-4f62-ba53-ac0847d82c7f" providerId="ADAL" clId="{0F68B0A2-ED43-4A65-B69B-65AC45E7EB86}" dt="2023-09-15T13:11:15.514" v="4590"/>
          <ac:spMkLst>
            <pc:docMk/>
            <pc:sldMk cId="2888886040" sldId="284"/>
            <ac:spMk id="4" creationId="{546206EE-9456-4B67-9091-B85EA5D82746}"/>
          </ac:spMkLst>
        </pc:spChg>
      </pc:sldChg>
      <pc:sldChg chg="addSp modSp add">
        <pc:chgData name="Nielen, S.S. van (Sander)" userId="81e778ba-ed4d-4f62-ba53-ac0847d82c7f" providerId="ADAL" clId="{0F68B0A2-ED43-4A65-B69B-65AC45E7EB86}" dt="2023-09-17T15:05:08.209" v="5041" actId="15"/>
        <pc:sldMkLst>
          <pc:docMk/>
          <pc:sldMk cId="3701813465" sldId="285"/>
        </pc:sldMkLst>
        <pc:spChg chg="mod">
          <ac:chgData name="Nielen, S.S. van (Sander)" userId="81e778ba-ed4d-4f62-ba53-ac0847d82c7f" providerId="ADAL" clId="{0F68B0A2-ED43-4A65-B69B-65AC45E7EB86}" dt="2023-09-14T09:05:29.519" v="3619" actId="20577"/>
          <ac:spMkLst>
            <pc:docMk/>
            <pc:sldMk cId="3701813465" sldId="285"/>
            <ac:spMk id="2" creationId="{7B0809EB-AFF5-4AB3-925A-0EDA9942A210}"/>
          </ac:spMkLst>
        </pc:spChg>
        <pc:spChg chg="mod">
          <ac:chgData name="Nielen, S.S. van (Sander)" userId="81e778ba-ed4d-4f62-ba53-ac0847d82c7f" providerId="ADAL" clId="{0F68B0A2-ED43-4A65-B69B-65AC45E7EB86}" dt="2023-09-14T09:05:05.402" v="3608"/>
          <ac:spMkLst>
            <pc:docMk/>
            <pc:sldMk cId="3701813465" sldId="285"/>
            <ac:spMk id="3" creationId="{6B7F1ED6-60A4-47C6-BD02-3D278446B0A1}"/>
          </ac:spMkLst>
        </pc:spChg>
        <pc:spChg chg="mod">
          <ac:chgData name="Nielen, S.S. van (Sander)" userId="81e778ba-ed4d-4f62-ba53-ac0847d82c7f" providerId="ADAL" clId="{0F68B0A2-ED43-4A65-B69B-65AC45E7EB86}" dt="2023-09-15T13:11:15.514" v="4590"/>
          <ac:spMkLst>
            <pc:docMk/>
            <pc:sldMk cId="3701813465" sldId="285"/>
            <ac:spMk id="4" creationId="{9387B6BE-C094-4CE6-9174-5588EB15BCAF}"/>
          </ac:spMkLst>
        </pc:spChg>
        <pc:graphicFrameChg chg="add mod modGraphic">
          <ac:chgData name="Nielen, S.S. van (Sander)" userId="81e778ba-ed4d-4f62-ba53-ac0847d82c7f" providerId="ADAL" clId="{0F68B0A2-ED43-4A65-B69B-65AC45E7EB86}" dt="2023-09-17T15:05:08.209" v="5041" actId="15"/>
          <ac:graphicFrameMkLst>
            <pc:docMk/>
            <pc:sldMk cId="3701813465" sldId="285"/>
            <ac:graphicFrameMk id="6" creationId="{6A7E5216-18E6-497A-A3ED-486B91265A12}"/>
          </ac:graphicFrameMkLst>
        </pc:graphicFrameChg>
      </pc:sldChg>
      <pc:sldChg chg="addSp delSp modSp add ord modNotesTx">
        <pc:chgData name="Nielen, S.S. van (Sander)" userId="81e778ba-ed4d-4f62-ba53-ac0847d82c7f" providerId="ADAL" clId="{0F68B0A2-ED43-4A65-B69B-65AC45E7EB86}" dt="2023-09-15T13:11:15.514" v="4590"/>
        <pc:sldMkLst>
          <pc:docMk/>
          <pc:sldMk cId="1729235494" sldId="286"/>
        </pc:sldMkLst>
        <pc:spChg chg="mod">
          <ac:chgData name="Nielen, S.S. van (Sander)" userId="81e778ba-ed4d-4f62-ba53-ac0847d82c7f" providerId="ADAL" clId="{0F68B0A2-ED43-4A65-B69B-65AC45E7EB86}" dt="2023-09-06T08:00:56.015" v="2128" actId="27636"/>
          <ac:spMkLst>
            <pc:docMk/>
            <pc:sldMk cId="1729235494" sldId="286"/>
            <ac:spMk id="2" creationId="{7B0809EB-AFF5-4AB3-925A-0EDA9942A210}"/>
          </ac:spMkLst>
        </pc:spChg>
        <pc:spChg chg="del">
          <ac:chgData name="Nielen, S.S. van (Sander)" userId="81e778ba-ed4d-4f62-ba53-ac0847d82c7f" providerId="ADAL" clId="{0F68B0A2-ED43-4A65-B69B-65AC45E7EB86}" dt="2023-09-06T07:59:36.480" v="2091"/>
          <ac:spMkLst>
            <pc:docMk/>
            <pc:sldMk cId="1729235494" sldId="286"/>
            <ac:spMk id="3" creationId="{6B7F1ED6-60A4-47C6-BD02-3D278446B0A1}"/>
          </ac:spMkLst>
        </pc:spChg>
        <pc:spChg chg="mod">
          <ac:chgData name="Nielen, S.S. van (Sander)" userId="81e778ba-ed4d-4f62-ba53-ac0847d82c7f" providerId="ADAL" clId="{0F68B0A2-ED43-4A65-B69B-65AC45E7EB86}" dt="2023-09-15T13:11:15.514" v="4590"/>
          <ac:spMkLst>
            <pc:docMk/>
            <pc:sldMk cId="1729235494" sldId="286"/>
            <ac:spMk id="4" creationId="{9387B6BE-C094-4CE6-9174-5588EB15BCAF}"/>
          </ac:spMkLst>
        </pc:spChg>
        <pc:spChg chg="add mod">
          <ac:chgData name="Nielen, S.S. van (Sander)" userId="81e778ba-ed4d-4f62-ba53-ac0847d82c7f" providerId="ADAL" clId="{0F68B0A2-ED43-4A65-B69B-65AC45E7EB86}" dt="2023-09-06T08:05:55.459" v="2195" actId="164"/>
          <ac:spMkLst>
            <pc:docMk/>
            <pc:sldMk cId="1729235494" sldId="286"/>
            <ac:spMk id="8" creationId="{9EC3C240-43ED-4EF7-8258-F84E1DF047D9}"/>
          </ac:spMkLst>
        </pc:spChg>
        <pc:spChg chg="add mod">
          <ac:chgData name="Nielen, S.S. van (Sander)" userId="81e778ba-ed4d-4f62-ba53-ac0847d82c7f" providerId="ADAL" clId="{0F68B0A2-ED43-4A65-B69B-65AC45E7EB86}" dt="2023-09-06T08:05:55.459" v="2195" actId="164"/>
          <ac:spMkLst>
            <pc:docMk/>
            <pc:sldMk cId="1729235494" sldId="286"/>
            <ac:spMk id="9" creationId="{AC42317A-01CE-48D2-B99D-C1D2434EEEF7}"/>
          </ac:spMkLst>
        </pc:spChg>
        <pc:spChg chg="add mod">
          <ac:chgData name="Nielen, S.S. van (Sander)" userId="81e778ba-ed4d-4f62-ba53-ac0847d82c7f" providerId="ADAL" clId="{0F68B0A2-ED43-4A65-B69B-65AC45E7EB86}" dt="2023-09-06T08:05:55.459" v="2195" actId="164"/>
          <ac:spMkLst>
            <pc:docMk/>
            <pc:sldMk cId="1729235494" sldId="286"/>
            <ac:spMk id="10" creationId="{901B2775-4BB9-4E93-8978-6658C13F75BC}"/>
          </ac:spMkLst>
        </pc:spChg>
        <pc:spChg chg="add mod">
          <ac:chgData name="Nielen, S.S. van (Sander)" userId="81e778ba-ed4d-4f62-ba53-ac0847d82c7f" providerId="ADAL" clId="{0F68B0A2-ED43-4A65-B69B-65AC45E7EB86}" dt="2023-09-12T10:03:47.257" v="2935" actId="20577"/>
          <ac:spMkLst>
            <pc:docMk/>
            <pc:sldMk cId="1729235494" sldId="286"/>
            <ac:spMk id="12" creationId="{011327CF-FDBE-4F4C-90E7-B3D8E7D11E6C}"/>
          </ac:spMkLst>
        </pc:spChg>
        <pc:grpChg chg="add mod">
          <ac:chgData name="Nielen, S.S. van (Sander)" userId="81e778ba-ed4d-4f62-ba53-ac0847d82c7f" providerId="ADAL" clId="{0F68B0A2-ED43-4A65-B69B-65AC45E7EB86}" dt="2023-09-06T08:05:55.459" v="2195" actId="164"/>
          <ac:grpSpMkLst>
            <pc:docMk/>
            <pc:sldMk cId="1729235494" sldId="286"/>
            <ac:grpSpMk id="11" creationId="{37932948-6057-4310-A224-00408C7E538A}"/>
          </ac:grpSpMkLst>
        </pc:grpChg>
        <pc:picChg chg="add del mod">
          <ac:chgData name="Nielen, S.S. van (Sander)" userId="81e778ba-ed4d-4f62-ba53-ac0847d82c7f" providerId="ADAL" clId="{0F68B0A2-ED43-4A65-B69B-65AC45E7EB86}" dt="2023-09-06T07:59:34.797" v="2090"/>
          <ac:picMkLst>
            <pc:docMk/>
            <pc:sldMk cId="1729235494" sldId="286"/>
            <ac:picMk id="6" creationId="{AE5C4CEC-EC15-4E91-B705-8B591BEF0882}"/>
          </ac:picMkLst>
        </pc:picChg>
        <pc:picChg chg="add mod">
          <ac:chgData name="Nielen, S.S. van (Sander)" userId="81e778ba-ed4d-4f62-ba53-ac0847d82c7f" providerId="ADAL" clId="{0F68B0A2-ED43-4A65-B69B-65AC45E7EB86}" dt="2023-09-06T07:59:36.480" v="2091"/>
          <ac:picMkLst>
            <pc:docMk/>
            <pc:sldMk cId="1729235494" sldId="286"/>
            <ac:picMk id="7" creationId="{704A08E9-8A99-4A6A-A8BD-4E74818C0FF0}"/>
          </ac:picMkLst>
        </pc:picChg>
      </pc:sldChg>
      <pc:sldChg chg="modSp add">
        <pc:chgData name="Nielen, S.S. van (Sander)" userId="81e778ba-ed4d-4f62-ba53-ac0847d82c7f" providerId="ADAL" clId="{0F68B0A2-ED43-4A65-B69B-65AC45E7EB86}" dt="2023-09-15T13:11:15.514" v="4590"/>
        <pc:sldMkLst>
          <pc:docMk/>
          <pc:sldMk cId="3347664080" sldId="287"/>
        </pc:sldMkLst>
        <pc:spChg chg="mod">
          <ac:chgData name="Nielen, S.S. van (Sander)" userId="81e778ba-ed4d-4f62-ba53-ac0847d82c7f" providerId="ADAL" clId="{0F68B0A2-ED43-4A65-B69B-65AC45E7EB86}" dt="2023-09-05T13:38:48.734" v="1833" actId="20577"/>
          <ac:spMkLst>
            <pc:docMk/>
            <pc:sldMk cId="3347664080" sldId="287"/>
            <ac:spMk id="2" creationId="{7B0809EB-AFF5-4AB3-925A-0EDA9942A210}"/>
          </ac:spMkLst>
        </pc:spChg>
        <pc:spChg chg="mod">
          <ac:chgData name="Nielen, S.S. van (Sander)" userId="81e778ba-ed4d-4f62-ba53-ac0847d82c7f" providerId="ADAL" clId="{0F68B0A2-ED43-4A65-B69B-65AC45E7EB86}" dt="2023-09-06T09:44:47.186" v="2485" actId="20577"/>
          <ac:spMkLst>
            <pc:docMk/>
            <pc:sldMk cId="3347664080" sldId="287"/>
            <ac:spMk id="3" creationId="{6B7F1ED6-60A4-47C6-BD02-3D278446B0A1}"/>
          </ac:spMkLst>
        </pc:spChg>
        <pc:spChg chg="mod">
          <ac:chgData name="Nielen, S.S. van (Sander)" userId="81e778ba-ed4d-4f62-ba53-ac0847d82c7f" providerId="ADAL" clId="{0F68B0A2-ED43-4A65-B69B-65AC45E7EB86}" dt="2023-09-15T13:11:15.514" v="4590"/>
          <ac:spMkLst>
            <pc:docMk/>
            <pc:sldMk cId="3347664080" sldId="287"/>
            <ac:spMk id="4" creationId="{9387B6BE-C094-4CE6-9174-5588EB15BCAF}"/>
          </ac:spMkLst>
        </pc:spChg>
        <pc:graphicFrameChg chg="mod modGraphic">
          <ac:chgData name="Nielen, S.S. van (Sander)" userId="81e778ba-ed4d-4f62-ba53-ac0847d82c7f" providerId="ADAL" clId="{0F68B0A2-ED43-4A65-B69B-65AC45E7EB86}" dt="2023-09-06T09:41:33.032" v="2417" actId="207"/>
          <ac:graphicFrameMkLst>
            <pc:docMk/>
            <pc:sldMk cId="3347664080" sldId="287"/>
            <ac:graphicFrameMk id="6" creationId="{6A7E5216-18E6-497A-A3ED-486B91265A12}"/>
          </ac:graphicFrameMkLst>
        </pc:graphicFrameChg>
      </pc:sldChg>
      <pc:sldChg chg="modSp add">
        <pc:chgData name="Nielen, S.S. van (Sander)" userId="81e778ba-ed4d-4f62-ba53-ac0847d82c7f" providerId="ADAL" clId="{0F68B0A2-ED43-4A65-B69B-65AC45E7EB86}" dt="2023-09-15T13:11:15.514" v="4590"/>
        <pc:sldMkLst>
          <pc:docMk/>
          <pc:sldMk cId="545055827" sldId="288"/>
        </pc:sldMkLst>
        <pc:spChg chg="mod">
          <ac:chgData name="Nielen, S.S. van (Sander)" userId="81e778ba-ed4d-4f62-ba53-ac0847d82c7f" providerId="ADAL" clId="{0F68B0A2-ED43-4A65-B69B-65AC45E7EB86}" dt="2023-09-15T12:32:22.883" v="4209"/>
          <ac:spMkLst>
            <pc:docMk/>
            <pc:sldMk cId="545055827" sldId="288"/>
            <ac:spMk id="2" creationId="{DE0A6DF3-1D97-40C9-AE43-1DC3B3351900}"/>
          </ac:spMkLst>
        </pc:spChg>
        <pc:spChg chg="mod">
          <ac:chgData name="Nielen, S.S. van (Sander)" userId="81e778ba-ed4d-4f62-ba53-ac0847d82c7f" providerId="ADAL" clId="{0F68B0A2-ED43-4A65-B69B-65AC45E7EB86}" dt="2023-09-05T13:26:00.436" v="1728" actId="255"/>
          <ac:spMkLst>
            <pc:docMk/>
            <pc:sldMk cId="545055827" sldId="288"/>
            <ac:spMk id="3" creationId="{941EDFD1-79AD-454A-B51F-400A3D35B61D}"/>
          </ac:spMkLst>
        </pc:spChg>
        <pc:spChg chg="mod">
          <ac:chgData name="Nielen, S.S. van (Sander)" userId="81e778ba-ed4d-4f62-ba53-ac0847d82c7f" providerId="ADAL" clId="{0F68B0A2-ED43-4A65-B69B-65AC45E7EB86}" dt="2023-09-15T13:11:15.514" v="4590"/>
          <ac:spMkLst>
            <pc:docMk/>
            <pc:sldMk cId="545055827" sldId="288"/>
            <ac:spMk id="4" creationId="{9648DAA1-6A00-438B-B3DB-AA50E9478E66}"/>
          </ac:spMkLst>
        </pc:spChg>
      </pc:sldChg>
      <pc:sldChg chg="addSp delSp modSp add ord modAnim modNotesTx">
        <pc:chgData name="Nielen, S.S. van (Sander)" userId="81e778ba-ed4d-4f62-ba53-ac0847d82c7f" providerId="ADAL" clId="{0F68B0A2-ED43-4A65-B69B-65AC45E7EB86}" dt="2023-09-15T13:11:15.514" v="4590"/>
        <pc:sldMkLst>
          <pc:docMk/>
          <pc:sldMk cId="1935915974" sldId="289"/>
        </pc:sldMkLst>
        <pc:spChg chg="mod">
          <ac:chgData name="Nielen, S.S. van (Sander)" userId="81e778ba-ed4d-4f62-ba53-ac0847d82c7f" providerId="ADAL" clId="{0F68B0A2-ED43-4A65-B69B-65AC45E7EB86}" dt="2023-09-05T12:55:00.411" v="1130"/>
          <ac:spMkLst>
            <pc:docMk/>
            <pc:sldMk cId="1935915974" sldId="289"/>
            <ac:spMk id="2" creationId="{860E43DF-0B6C-4D4F-99C3-70C96DD24352}"/>
          </ac:spMkLst>
        </pc:spChg>
        <pc:spChg chg="mod">
          <ac:chgData name="Nielen, S.S. van (Sander)" userId="81e778ba-ed4d-4f62-ba53-ac0847d82c7f" providerId="ADAL" clId="{0F68B0A2-ED43-4A65-B69B-65AC45E7EB86}" dt="2023-09-06T09:28:54.918" v="2297" actId="948"/>
          <ac:spMkLst>
            <pc:docMk/>
            <pc:sldMk cId="1935915974" sldId="289"/>
            <ac:spMk id="3" creationId="{EFF83C9A-5391-48B9-942D-7D9508E7AC4E}"/>
          </ac:spMkLst>
        </pc:spChg>
        <pc:spChg chg="mod">
          <ac:chgData name="Nielen, S.S. van (Sander)" userId="81e778ba-ed4d-4f62-ba53-ac0847d82c7f" providerId="ADAL" clId="{0F68B0A2-ED43-4A65-B69B-65AC45E7EB86}" dt="2023-09-15T13:11:15.514" v="4590"/>
          <ac:spMkLst>
            <pc:docMk/>
            <pc:sldMk cId="1935915974" sldId="289"/>
            <ac:spMk id="4" creationId="{5C32F29B-16B8-413C-A589-5F143CC9B4DA}"/>
          </ac:spMkLst>
        </pc:spChg>
        <pc:spChg chg="add del mod">
          <ac:chgData name="Nielen, S.S. van (Sander)" userId="81e778ba-ed4d-4f62-ba53-ac0847d82c7f" providerId="ADAL" clId="{0F68B0A2-ED43-4A65-B69B-65AC45E7EB86}" dt="2023-09-06T09:25:52.920" v="2293"/>
          <ac:spMkLst>
            <pc:docMk/>
            <pc:sldMk cId="1935915974" sldId="289"/>
            <ac:spMk id="6" creationId="{A1C0ACDD-DDAF-4812-98F8-4F62DB617DFE}"/>
          </ac:spMkLst>
        </pc:spChg>
        <pc:spChg chg="add del mod">
          <ac:chgData name="Nielen, S.S. van (Sander)" userId="81e778ba-ed4d-4f62-ba53-ac0847d82c7f" providerId="ADAL" clId="{0F68B0A2-ED43-4A65-B69B-65AC45E7EB86}" dt="2023-09-06T09:25:52.920" v="2293"/>
          <ac:spMkLst>
            <pc:docMk/>
            <pc:sldMk cId="1935915974" sldId="289"/>
            <ac:spMk id="7" creationId="{91751F5C-54D1-4FDF-B842-1427DF6F2C0B}"/>
          </ac:spMkLst>
        </pc:spChg>
        <pc:spChg chg="add del mod">
          <ac:chgData name="Nielen, S.S. van (Sander)" userId="81e778ba-ed4d-4f62-ba53-ac0847d82c7f" providerId="ADAL" clId="{0F68B0A2-ED43-4A65-B69B-65AC45E7EB86}" dt="2023-09-06T09:25:52.920" v="2293"/>
          <ac:spMkLst>
            <pc:docMk/>
            <pc:sldMk cId="1935915974" sldId="289"/>
            <ac:spMk id="8" creationId="{F883285B-5266-4A9D-B891-1F3A9F5DD9AE}"/>
          </ac:spMkLst>
        </pc:spChg>
        <pc:spChg chg="add del mod">
          <ac:chgData name="Nielen, S.S. van (Sander)" userId="81e778ba-ed4d-4f62-ba53-ac0847d82c7f" providerId="ADAL" clId="{0F68B0A2-ED43-4A65-B69B-65AC45E7EB86}" dt="2023-09-06T09:25:52.920" v="2293"/>
          <ac:spMkLst>
            <pc:docMk/>
            <pc:sldMk cId="1935915974" sldId="289"/>
            <ac:spMk id="9" creationId="{7F5D14A2-9786-451F-93F0-9FB083091FAE}"/>
          </ac:spMkLst>
        </pc:spChg>
        <pc:spChg chg="add del mod">
          <ac:chgData name="Nielen, S.S. van (Sander)" userId="81e778ba-ed4d-4f62-ba53-ac0847d82c7f" providerId="ADAL" clId="{0F68B0A2-ED43-4A65-B69B-65AC45E7EB86}" dt="2023-09-06T09:25:52.920" v="2293"/>
          <ac:spMkLst>
            <pc:docMk/>
            <pc:sldMk cId="1935915974" sldId="289"/>
            <ac:spMk id="10" creationId="{BABFDFEF-1E42-4EFF-993B-879230D2E63B}"/>
          </ac:spMkLst>
        </pc:spChg>
        <pc:spChg chg="add mod">
          <ac:chgData name="Nielen, S.S. van (Sander)" userId="81e778ba-ed4d-4f62-ba53-ac0847d82c7f" providerId="ADAL" clId="{0F68B0A2-ED43-4A65-B69B-65AC45E7EB86}" dt="2023-09-06T09:36:59.348" v="2395" actId="1076"/>
          <ac:spMkLst>
            <pc:docMk/>
            <pc:sldMk cId="1935915974" sldId="289"/>
            <ac:spMk id="18" creationId="{1AED56DA-3919-4EE5-8443-5B758F9A2872}"/>
          </ac:spMkLst>
        </pc:spChg>
        <pc:spChg chg="add mod">
          <ac:chgData name="Nielen, S.S. van (Sander)" userId="81e778ba-ed4d-4f62-ba53-ac0847d82c7f" providerId="ADAL" clId="{0F68B0A2-ED43-4A65-B69B-65AC45E7EB86}" dt="2023-09-06T09:29:54.633" v="2307" actId="20577"/>
          <ac:spMkLst>
            <pc:docMk/>
            <pc:sldMk cId="1935915974" sldId="289"/>
            <ac:spMk id="19" creationId="{C995A596-4014-41BE-AE1D-A6D61625F8DC}"/>
          </ac:spMkLst>
        </pc:spChg>
        <pc:spChg chg="add mod">
          <ac:chgData name="Nielen, S.S. van (Sander)" userId="81e778ba-ed4d-4f62-ba53-ac0847d82c7f" providerId="ADAL" clId="{0F68B0A2-ED43-4A65-B69B-65AC45E7EB86}" dt="2023-09-06T09:30:49.400" v="2325" actId="1038"/>
          <ac:spMkLst>
            <pc:docMk/>
            <pc:sldMk cId="1935915974" sldId="289"/>
            <ac:spMk id="20" creationId="{A406F672-0991-492E-A022-0686777488A5}"/>
          </ac:spMkLst>
        </pc:spChg>
        <pc:spChg chg="add mod">
          <ac:chgData name="Nielen, S.S. van (Sander)" userId="81e778ba-ed4d-4f62-ba53-ac0847d82c7f" providerId="ADAL" clId="{0F68B0A2-ED43-4A65-B69B-65AC45E7EB86}" dt="2023-09-06T09:31:12.483" v="2328" actId="20577"/>
          <ac:spMkLst>
            <pc:docMk/>
            <pc:sldMk cId="1935915974" sldId="289"/>
            <ac:spMk id="21" creationId="{25176703-368E-48A1-8AC2-639955B1CA10}"/>
          </ac:spMkLst>
        </pc:spChg>
        <pc:spChg chg="add mod">
          <ac:chgData name="Nielen, S.S. van (Sander)" userId="81e778ba-ed4d-4f62-ba53-ac0847d82c7f" providerId="ADAL" clId="{0F68B0A2-ED43-4A65-B69B-65AC45E7EB86}" dt="2023-09-06T09:31:58.533" v="2342" actId="1037"/>
          <ac:spMkLst>
            <pc:docMk/>
            <pc:sldMk cId="1935915974" sldId="289"/>
            <ac:spMk id="24" creationId="{CD6EF424-7520-4F09-998C-3472F59B89EA}"/>
          </ac:spMkLst>
        </pc:spChg>
        <pc:spChg chg="mod">
          <ac:chgData name="Nielen, S.S. van (Sander)" userId="81e778ba-ed4d-4f62-ba53-ac0847d82c7f" providerId="ADAL" clId="{0F68B0A2-ED43-4A65-B69B-65AC45E7EB86}" dt="2023-09-06T09:36:37.168" v="2390" actId="368"/>
          <ac:spMkLst>
            <pc:docMk/>
            <pc:sldMk cId="1935915974" sldId="289"/>
            <ac:spMk id="26" creationId="{F46D9EB4-2721-43CE-8150-AA3FF3998603}"/>
          </ac:spMkLst>
        </pc:spChg>
        <pc:spChg chg="mod">
          <ac:chgData name="Nielen, S.S. van (Sander)" userId="81e778ba-ed4d-4f62-ba53-ac0847d82c7f" providerId="ADAL" clId="{0F68B0A2-ED43-4A65-B69B-65AC45E7EB86}" dt="2023-09-06T09:36:37.168" v="2390" actId="368"/>
          <ac:spMkLst>
            <pc:docMk/>
            <pc:sldMk cId="1935915974" sldId="289"/>
            <ac:spMk id="27" creationId="{E4636053-513A-46AD-846D-EF9A1DA42B51}"/>
          </ac:spMkLst>
        </pc:spChg>
        <pc:spChg chg="mod">
          <ac:chgData name="Nielen, S.S. van (Sander)" userId="81e778ba-ed4d-4f62-ba53-ac0847d82c7f" providerId="ADAL" clId="{0F68B0A2-ED43-4A65-B69B-65AC45E7EB86}" dt="2023-09-06T09:36:37.168" v="2390" actId="368"/>
          <ac:spMkLst>
            <pc:docMk/>
            <pc:sldMk cId="1935915974" sldId="289"/>
            <ac:spMk id="28" creationId="{B86D2884-37A2-4E3B-8F12-FAA502E4C5A0}"/>
          </ac:spMkLst>
        </pc:spChg>
        <pc:spChg chg="mod">
          <ac:chgData name="Nielen, S.S. van (Sander)" userId="81e778ba-ed4d-4f62-ba53-ac0847d82c7f" providerId="ADAL" clId="{0F68B0A2-ED43-4A65-B69B-65AC45E7EB86}" dt="2023-09-06T09:36:37.168" v="2390" actId="368"/>
          <ac:spMkLst>
            <pc:docMk/>
            <pc:sldMk cId="1935915974" sldId="289"/>
            <ac:spMk id="29" creationId="{6E93AD5F-98E2-4A24-839F-F0E074CA7EFB}"/>
          </ac:spMkLst>
        </pc:spChg>
        <pc:spChg chg="mod">
          <ac:chgData name="Nielen, S.S. van (Sander)" userId="81e778ba-ed4d-4f62-ba53-ac0847d82c7f" providerId="ADAL" clId="{0F68B0A2-ED43-4A65-B69B-65AC45E7EB86}" dt="2023-09-06T09:36:37.168" v="2390" actId="368"/>
          <ac:spMkLst>
            <pc:docMk/>
            <pc:sldMk cId="1935915974" sldId="289"/>
            <ac:spMk id="30" creationId="{0DA122C7-E082-4370-A407-BE7F1A104025}"/>
          </ac:spMkLst>
        </pc:spChg>
        <pc:spChg chg="add mod">
          <ac:chgData name="Nielen, S.S. van (Sander)" userId="81e778ba-ed4d-4f62-ba53-ac0847d82c7f" providerId="ADAL" clId="{0F68B0A2-ED43-4A65-B69B-65AC45E7EB86}" dt="2023-09-14T08:22:23.642" v="3469" actId="1076"/>
          <ac:spMkLst>
            <pc:docMk/>
            <pc:sldMk cId="1935915974" sldId="289"/>
            <ac:spMk id="37" creationId="{33506576-E986-4A4A-B3C4-45CF8D718F11}"/>
          </ac:spMkLst>
        </pc:spChg>
        <pc:grpChg chg="add mod ord">
          <ac:chgData name="Nielen, S.S. van (Sander)" userId="81e778ba-ed4d-4f62-ba53-ac0847d82c7f" providerId="ADAL" clId="{0F68B0A2-ED43-4A65-B69B-65AC45E7EB86}" dt="2023-09-06T09:36:45.367" v="2393" actId="1038"/>
          <ac:grpSpMkLst>
            <pc:docMk/>
            <pc:sldMk cId="1935915974" sldId="289"/>
            <ac:grpSpMk id="25" creationId="{0D3EDEED-AB1F-4061-B0F3-8669192F6E40}"/>
          </ac:grpSpMkLst>
        </pc:grpChg>
        <pc:picChg chg="add del mod">
          <ac:chgData name="Nielen, S.S. van (Sander)" userId="81e778ba-ed4d-4f62-ba53-ac0847d82c7f" providerId="ADAL" clId="{0F68B0A2-ED43-4A65-B69B-65AC45E7EB86}" dt="2023-09-06T09:25:52.920" v="2293"/>
          <ac:picMkLst>
            <pc:docMk/>
            <pc:sldMk cId="1935915974" sldId="289"/>
            <ac:picMk id="15" creationId="{F62DB403-D350-41DA-8A48-808615FD4CEA}"/>
          </ac:picMkLst>
        </pc:picChg>
        <pc:picChg chg="add del mod">
          <ac:chgData name="Nielen, S.S. van (Sander)" userId="81e778ba-ed4d-4f62-ba53-ac0847d82c7f" providerId="ADAL" clId="{0F68B0A2-ED43-4A65-B69B-65AC45E7EB86}" dt="2023-09-06T09:25:52.920" v="2293"/>
          <ac:picMkLst>
            <pc:docMk/>
            <pc:sldMk cId="1935915974" sldId="289"/>
            <ac:picMk id="16" creationId="{453B6553-A25C-4F41-A593-4163DECD6409}"/>
          </ac:picMkLst>
        </pc:picChg>
        <pc:picChg chg="add del mod">
          <ac:chgData name="Nielen, S.S. van (Sander)" userId="81e778ba-ed4d-4f62-ba53-ac0847d82c7f" providerId="ADAL" clId="{0F68B0A2-ED43-4A65-B69B-65AC45E7EB86}" dt="2023-09-06T09:35:58.767" v="2363" actId="478"/>
          <ac:picMkLst>
            <pc:docMk/>
            <pc:sldMk cId="1935915974" sldId="289"/>
            <ac:picMk id="17" creationId="{B2A4E564-004F-4C9D-836A-448388A23DD4}"/>
          </ac:picMkLst>
        </pc:picChg>
        <pc:cxnChg chg="add del mod">
          <ac:chgData name="Nielen, S.S. van (Sander)" userId="81e778ba-ed4d-4f62-ba53-ac0847d82c7f" providerId="ADAL" clId="{0F68B0A2-ED43-4A65-B69B-65AC45E7EB86}" dt="2023-09-06T09:25:52.920" v="2293"/>
          <ac:cxnSpMkLst>
            <pc:docMk/>
            <pc:sldMk cId="1935915974" sldId="289"/>
            <ac:cxnSpMk id="11" creationId="{15DB9006-6601-4DFD-B742-C17384CDEC6D}"/>
          </ac:cxnSpMkLst>
        </pc:cxnChg>
        <pc:cxnChg chg="add del mod">
          <ac:chgData name="Nielen, S.S. van (Sander)" userId="81e778ba-ed4d-4f62-ba53-ac0847d82c7f" providerId="ADAL" clId="{0F68B0A2-ED43-4A65-B69B-65AC45E7EB86}" dt="2023-09-06T09:25:52.920" v="2293"/>
          <ac:cxnSpMkLst>
            <pc:docMk/>
            <pc:sldMk cId="1935915974" sldId="289"/>
            <ac:cxnSpMk id="12" creationId="{52BAD1DB-ED37-405E-B5C3-9B036A44ABFF}"/>
          </ac:cxnSpMkLst>
        </pc:cxnChg>
        <pc:cxnChg chg="add del mod">
          <ac:chgData name="Nielen, S.S. van (Sander)" userId="81e778ba-ed4d-4f62-ba53-ac0847d82c7f" providerId="ADAL" clId="{0F68B0A2-ED43-4A65-B69B-65AC45E7EB86}" dt="2023-09-06T09:25:52.920" v="2293"/>
          <ac:cxnSpMkLst>
            <pc:docMk/>
            <pc:sldMk cId="1935915974" sldId="289"/>
            <ac:cxnSpMk id="13" creationId="{CBD4204A-C5FC-4E8F-8CA0-3448965890B3}"/>
          </ac:cxnSpMkLst>
        </pc:cxnChg>
        <pc:cxnChg chg="add del mod">
          <ac:chgData name="Nielen, S.S. van (Sander)" userId="81e778ba-ed4d-4f62-ba53-ac0847d82c7f" providerId="ADAL" clId="{0F68B0A2-ED43-4A65-B69B-65AC45E7EB86}" dt="2023-09-06T09:25:52.920" v="2293"/>
          <ac:cxnSpMkLst>
            <pc:docMk/>
            <pc:sldMk cId="1935915974" sldId="289"/>
            <ac:cxnSpMk id="14" creationId="{61D93D6A-B672-4BBD-A28E-1BF4B172F00D}"/>
          </ac:cxnSpMkLst>
        </pc:cxnChg>
        <pc:cxnChg chg="add mod">
          <ac:chgData name="Nielen, S.S. van (Sander)" userId="81e778ba-ed4d-4f62-ba53-ac0847d82c7f" providerId="ADAL" clId="{0F68B0A2-ED43-4A65-B69B-65AC45E7EB86}" dt="2023-09-06T09:32:12.387" v="2344" actId="208"/>
          <ac:cxnSpMkLst>
            <pc:docMk/>
            <pc:sldMk cId="1935915974" sldId="289"/>
            <ac:cxnSpMk id="22" creationId="{C87B9313-9045-48ED-89EE-9AD91BD4623B}"/>
          </ac:cxnSpMkLst>
        </pc:cxnChg>
      </pc:sldChg>
      <pc:sldChg chg="addSp delSp modSp add modAnim">
        <pc:chgData name="Nielen, S.S. van (Sander)" userId="81e778ba-ed4d-4f62-ba53-ac0847d82c7f" providerId="ADAL" clId="{0F68B0A2-ED43-4A65-B69B-65AC45E7EB86}" dt="2023-09-15T13:11:15.514" v="4590"/>
        <pc:sldMkLst>
          <pc:docMk/>
          <pc:sldMk cId="1218061614" sldId="290"/>
        </pc:sldMkLst>
        <pc:spChg chg="mod">
          <ac:chgData name="Nielen, S.S. van (Sander)" userId="81e778ba-ed4d-4f62-ba53-ac0847d82c7f" providerId="ADAL" clId="{0F68B0A2-ED43-4A65-B69B-65AC45E7EB86}" dt="2023-09-15T12:32:22.883" v="4209"/>
          <ac:spMkLst>
            <pc:docMk/>
            <pc:sldMk cId="1218061614" sldId="290"/>
            <ac:spMk id="2" creationId="{7B0809EB-AFF5-4AB3-925A-0EDA9942A210}"/>
          </ac:spMkLst>
        </pc:spChg>
        <pc:spChg chg="del">
          <ac:chgData name="Nielen, S.S. van (Sander)" userId="81e778ba-ed4d-4f62-ba53-ac0847d82c7f" providerId="ADAL" clId="{0F68B0A2-ED43-4A65-B69B-65AC45E7EB86}" dt="2023-09-05T13:07:54.353" v="1323"/>
          <ac:spMkLst>
            <pc:docMk/>
            <pc:sldMk cId="1218061614" sldId="290"/>
            <ac:spMk id="3" creationId="{6B7F1ED6-60A4-47C6-BD02-3D278446B0A1}"/>
          </ac:spMkLst>
        </pc:spChg>
        <pc:spChg chg="mod">
          <ac:chgData name="Nielen, S.S. van (Sander)" userId="81e778ba-ed4d-4f62-ba53-ac0847d82c7f" providerId="ADAL" clId="{0F68B0A2-ED43-4A65-B69B-65AC45E7EB86}" dt="2023-09-15T13:11:15.514" v="4590"/>
          <ac:spMkLst>
            <pc:docMk/>
            <pc:sldMk cId="1218061614" sldId="290"/>
            <ac:spMk id="4" creationId="{9387B6BE-C094-4CE6-9174-5588EB15BCAF}"/>
          </ac:spMkLst>
        </pc:spChg>
        <pc:spChg chg="add mod">
          <ac:chgData name="Nielen, S.S. van (Sander)" userId="81e778ba-ed4d-4f62-ba53-ac0847d82c7f" providerId="ADAL" clId="{0F68B0A2-ED43-4A65-B69B-65AC45E7EB86}" dt="2023-09-05T14:43:23.819" v="1991" actId="20577"/>
          <ac:spMkLst>
            <pc:docMk/>
            <pc:sldMk cId="1218061614" sldId="290"/>
            <ac:spMk id="7" creationId="{3A78503E-4AFF-4C36-A9F7-A03C3FC0CF07}"/>
          </ac:spMkLst>
        </pc:spChg>
        <pc:spChg chg="add mod">
          <ac:chgData name="Nielen, S.S. van (Sander)" userId="81e778ba-ed4d-4f62-ba53-ac0847d82c7f" providerId="ADAL" clId="{0F68B0A2-ED43-4A65-B69B-65AC45E7EB86}" dt="2023-09-14T09:10:07.185" v="3842" actId="121"/>
          <ac:spMkLst>
            <pc:docMk/>
            <pc:sldMk cId="1218061614" sldId="290"/>
            <ac:spMk id="8" creationId="{DF470D4C-94D4-49ED-B4CA-6E30067FAAD2}"/>
          </ac:spMkLst>
        </pc:spChg>
        <pc:graphicFrameChg chg="add mod modGraphic">
          <ac:chgData name="Nielen, S.S. van (Sander)" userId="81e778ba-ed4d-4f62-ba53-ac0847d82c7f" providerId="ADAL" clId="{0F68B0A2-ED43-4A65-B69B-65AC45E7EB86}" dt="2023-09-05T14:43:50.864" v="1992" actId="14734"/>
          <ac:graphicFrameMkLst>
            <pc:docMk/>
            <pc:sldMk cId="1218061614" sldId="290"/>
            <ac:graphicFrameMk id="6" creationId="{ECE48435-4D55-43B7-BFCA-87893B218E9B}"/>
          </ac:graphicFrameMkLst>
        </pc:graphicFrameChg>
      </pc:sldChg>
      <pc:sldChg chg="modSp add">
        <pc:chgData name="Nielen, S.S. van (Sander)" userId="81e778ba-ed4d-4f62-ba53-ac0847d82c7f" providerId="ADAL" clId="{0F68B0A2-ED43-4A65-B69B-65AC45E7EB86}" dt="2023-09-15T13:11:15.514" v="4590"/>
        <pc:sldMkLst>
          <pc:docMk/>
          <pc:sldMk cId="1125208004" sldId="291"/>
        </pc:sldMkLst>
        <pc:spChg chg="mod">
          <ac:chgData name="Nielen, S.S. van (Sander)" userId="81e778ba-ed4d-4f62-ba53-ac0847d82c7f" providerId="ADAL" clId="{0F68B0A2-ED43-4A65-B69B-65AC45E7EB86}" dt="2023-09-15T12:32:22.883" v="4209"/>
          <ac:spMkLst>
            <pc:docMk/>
            <pc:sldMk cId="1125208004" sldId="291"/>
            <ac:spMk id="2" creationId="{7B0809EB-AFF5-4AB3-925A-0EDA9942A210}"/>
          </ac:spMkLst>
        </pc:spChg>
        <pc:spChg chg="mod">
          <ac:chgData name="Nielen, S.S. van (Sander)" userId="81e778ba-ed4d-4f62-ba53-ac0847d82c7f" providerId="ADAL" clId="{0F68B0A2-ED43-4A65-B69B-65AC45E7EB86}" dt="2023-09-05T13:12:22.853" v="1465" actId="20577"/>
          <ac:spMkLst>
            <pc:docMk/>
            <pc:sldMk cId="1125208004" sldId="291"/>
            <ac:spMk id="3" creationId="{6B7F1ED6-60A4-47C6-BD02-3D278446B0A1}"/>
          </ac:spMkLst>
        </pc:spChg>
        <pc:spChg chg="mod">
          <ac:chgData name="Nielen, S.S. van (Sander)" userId="81e778ba-ed4d-4f62-ba53-ac0847d82c7f" providerId="ADAL" clId="{0F68B0A2-ED43-4A65-B69B-65AC45E7EB86}" dt="2023-09-15T13:11:15.514" v="4590"/>
          <ac:spMkLst>
            <pc:docMk/>
            <pc:sldMk cId="1125208004" sldId="291"/>
            <ac:spMk id="4" creationId="{9387B6BE-C094-4CE6-9174-5588EB15BCAF}"/>
          </ac:spMkLst>
        </pc:spChg>
      </pc:sldChg>
      <pc:sldChg chg="modSp add">
        <pc:chgData name="Nielen, S.S. van (Sander)" userId="81e778ba-ed4d-4f62-ba53-ac0847d82c7f" providerId="ADAL" clId="{0F68B0A2-ED43-4A65-B69B-65AC45E7EB86}" dt="2023-09-15T13:11:15.514" v="4590"/>
        <pc:sldMkLst>
          <pc:docMk/>
          <pc:sldMk cId="3684224038" sldId="292"/>
        </pc:sldMkLst>
        <pc:spChg chg="mod">
          <ac:chgData name="Nielen, S.S. van (Sander)" userId="81e778ba-ed4d-4f62-ba53-ac0847d82c7f" providerId="ADAL" clId="{0F68B0A2-ED43-4A65-B69B-65AC45E7EB86}" dt="2023-09-05T13:27:46.304" v="1747" actId="20577"/>
          <ac:spMkLst>
            <pc:docMk/>
            <pc:sldMk cId="3684224038" sldId="292"/>
            <ac:spMk id="2" creationId="{F7293B75-4EEA-490E-8326-81BB77DFEB6A}"/>
          </ac:spMkLst>
        </pc:spChg>
        <pc:spChg chg="mod">
          <ac:chgData name="Nielen, S.S. van (Sander)" userId="81e778ba-ed4d-4f62-ba53-ac0847d82c7f" providerId="ADAL" clId="{0F68B0A2-ED43-4A65-B69B-65AC45E7EB86}" dt="2023-09-05T13:24:14.236" v="1723" actId="20577"/>
          <ac:spMkLst>
            <pc:docMk/>
            <pc:sldMk cId="3684224038" sldId="292"/>
            <ac:spMk id="3" creationId="{CE193D27-196E-4781-B5E0-CE1A044F93D1}"/>
          </ac:spMkLst>
        </pc:spChg>
        <pc:spChg chg="mod">
          <ac:chgData name="Nielen, S.S. van (Sander)" userId="81e778ba-ed4d-4f62-ba53-ac0847d82c7f" providerId="ADAL" clId="{0F68B0A2-ED43-4A65-B69B-65AC45E7EB86}" dt="2023-09-15T13:11:15.514" v="4590"/>
          <ac:spMkLst>
            <pc:docMk/>
            <pc:sldMk cId="3684224038" sldId="292"/>
            <ac:spMk id="4" creationId="{0B64DDBA-5F94-4A93-9104-1AAB724144D4}"/>
          </ac:spMkLst>
        </pc:spChg>
      </pc:sldChg>
      <pc:sldChg chg="addSp delSp modSp add ord">
        <pc:chgData name="Nielen, S.S. van (Sander)" userId="81e778ba-ed4d-4f62-ba53-ac0847d82c7f" providerId="ADAL" clId="{0F68B0A2-ED43-4A65-B69B-65AC45E7EB86}" dt="2023-09-15T13:11:15.514" v="4590"/>
        <pc:sldMkLst>
          <pc:docMk/>
          <pc:sldMk cId="1487748115" sldId="297"/>
        </pc:sldMkLst>
        <pc:spChg chg="mod">
          <ac:chgData name="Nielen, S.S. van (Sander)" userId="81e778ba-ed4d-4f62-ba53-ac0847d82c7f" providerId="ADAL" clId="{0F68B0A2-ED43-4A65-B69B-65AC45E7EB86}" dt="2023-09-06T08:26:43.007" v="2224" actId="20577"/>
          <ac:spMkLst>
            <pc:docMk/>
            <pc:sldMk cId="1487748115" sldId="297"/>
            <ac:spMk id="2" creationId="{7B0809EB-AFF5-4AB3-925A-0EDA9942A210}"/>
          </ac:spMkLst>
        </pc:spChg>
        <pc:spChg chg="add mod">
          <ac:chgData name="Nielen, S.S. van (Sander)" userId="81e778ba-ed4d-4f62-ba53-ac0847d82c7f" providerId="ADAL" clId="{0F68B0A2-ED43-4A65-B69B-65AC45E7EB86}" dt="2023-09-14T14:44:00.865" v="4008" actId="1076"/>
          <ac:spMkLst>
            <pc:docMk/>
            <pc:sldMk cId="1487748115" sldId="297"/>
            <ac:spMk id="3" creationId="{7F4AC311-5D2F-4526-8B6A-06EADD995CC4}"/>
          </ac:spMkLst>
        </pc:spChg>
        <pc:spChg chg="mod">
          <ac:chgData name="Nielen, S.S. van (Sander)" userId="81e778ba-ed4d-4f62-ba53-ac0847d82c7f" providerId="ADAL" clId="{0F68B0A2-ED43-4A65-B69B-65AC45E7EB86}" dt="2023-09-15T13:11:15.514" v="4590"/>
          <ac:spMkLst>
            <pc:docMk/>
            <pc:sldMk cId="1487748115" sldId="297"/>
            <ac:spMk id="4" creationId="{9387B6BE-C094-4CE6-9174-5588EB15BCAF}"/>
          </ac:spMkLst>
        </pc:spChg>
        <pc:spChg chg="add del mod">
          <ac:chgData name="Nielen, S.S. van (Sander)" userId="81e778ba-ed4d-4f62-ba53-ac0847d82c7f" providerId="ADAL" clId="{0F68B0A2-ED43-4A65-B69B-65AC45E7EB86}" dt="2023-09-06T08:26:58.507" v="2227"/>
          <ac:spMkLst>
            <pc:docMk/>
            <pc:sldMk cId="1487748115" sldId="297"/>
            <ac:spMk id="6" creationId="{4816B2CE-E76C-4F09-8A45-20E96DDAAAAC}"/>
          </ac:spMkLst>
        </pc:spChg>
        <pc:grpChg chg="del">
          <ac:chgData name="Nielen, S.S. van (Sander)" userId="81e778ba-ed4d-4f62-ba53-ac0847d82c7f" providerId="ADAL" clId="{0F68B0A2-ED43-4A65-B69B-65AC45E7EB86}" dt="2023-09-06T08:26:54.623" v="2225" actId="478"/>
          <ac:grpSpMkLst>
            <pc:docMk/>
            <pc:sldMk cId="1487748115" sldId="297"/>
            <ac:grpSpMk id="11" creationId="{37932948-6057-4310-A224-00408C7E538A}"/>
          </ac:grpSpMkLst>
        </pc:grpChg>
        <pc:picChg chg="del">
          <ac:chgData name="Nielen, S.S. van (Sander)" userId="81e778ba-ed4d-4f62-ba53-ac0847d82c7f" providerId="ADAL" clId="{0F68B0A2-ED43-4A65-B69B-65AC45E7EB86}" dt="2023-09-06T08:26:56.343" v="2226" actId="478"/>
          <ac:picMkLst>
            <pc:docMk/>
            <pc:sldMk cId="1487748115" sldId="297"/>
            <ac:picMk id="7" creationId="{704A08E9-8A99-4A6A-A8BD-4E74818C0FF0}"/>
          </ac:picMkLst>
        </pc:picChg>
        <pc:picChg chg="add mod modCrop">
          <ac:chgData name="Nielen, S.S. van (Sander)" userId="81e778ba-ed4d-4f62-ba53-ac0847d82c7f" providerId="ADAL" clId="{0F68B0A2-ED43-4A65-B69B-65AC45E7EB86}" dt="2023-09-06T08:29:02.109" v="2235" actId="1076"/>
          <ac:picMkLst>
            <pc:docMk/>
            <pc:sldMk cId="1487748115" sldId="297"/>
            <ac:picMk id="13" creationId="{B4040991-9D88-45C2-8A13-898F84B39BCA}"/>
          </ac:picMkLst>
        </pc:picChg>
        <pc:picChg chg="add mod modCrop">
          <ac:chgData name="Nielen, S.S. van (Sander)" userId="81e778ba-ed4d-4f62-ba53-ac0847d82c7f" providerId="ADAL" clId="{0F68B0A2-ED43-4A65-B69B-65AC45E7EB86}" dt="2023-09-06T08:29:26.309" v="2239" actId="14100"/>
          <ac:picMkLst>
            <pc:docMk/>
            <pc:sldMk cId="1487748115" sldId="297"/>
            <ac:picMk id="14" creationId="{FD05229E-079D-475A-9B66-F99D6131572B}"/>
          </ac:picMkLst>
        </pc:picChg>
      </pc:sldChg>
      <pc:sldChg chg="modSp add">
        <pc:chgData name="Nielen, S.S. van (Sander)" userId="81e778ba-ed4d-4f62-ba53-ac0847d82c7f" providerId="ADAL" clId="{0F68B0A2-ED43-4A65-B69B-65AC45E7EB86}" dt="2023-09-15T13:11:15.514" v="4590"/>
        <pc:sldMkLst>
          <pc:docMk/>
          <pc:sldMk cId="1010011496" sldId="298"/>
        </pc:sldMkLst>
        <pc:spChg chg="mod">
          <ac:chgData name="Nielen, S.S. van (Sander)" userId="81e778ba-ed4d-4f62-ba53-ac0847d82c7f" providerId="ADAL" clId="{0F68B0A2-ED43-4A65-B69B-65AC45E7EB86}" dt="2023-09-06T09:44:21.136" v="2480" actId="6549"/>
          <ac:spMkLst>
            <pc:docMk/>
            <pc:sldMk cId="1010011496" sldId="298"/>
            <ac:spMk id="2" creationId="{7B0809EB-AFF5-4AB3-925A-0EDA9942A210}"/>
          </ac:spMkLst>
        </pc:spChg>
        <pc:spChg chg="mod">
          <ac:chgData name="Nielen, S.S. van (Sander)" userId="81e778ba-ed4d-4f62-ba53-ac0847d82c7f" providerId="ADAL" clId="{0F68B0A2-ED43-4A65-B69B-65AC45E7EB86}" dt="2023-09-06T09:44:04.419" v="2477" actId="113"/>
          <ac:spMkLst>
            <pc:docMk/>
            <pc:sldMk cId="1010011496" sldId="298"/>
            <ac:spMk id="3" creationId="{6B7F1ED6-60A4-47C6-BD02-3D278446B0A1}"/>
          </ac:spMkLst>
        </pc:spChg>
        <pc:spChg chg="mod">
          <ac:chgData name="Nielen, S.S. van (Sander)" userId="81e778ba-ed4d-4f62-ba53-ac0847d82c7f" providerId="ADAL" clId="{0F68B0A2-ED43-4A65-B69B-65AC45E7EB86}" dt="2023-09-15T13:11:15.514" v="4590"/>
          <ac:spMkLst>
            <pc:docMk/>
            <pc:sldMk cId="1010011496" sldId="298"/>
            <ac:spMk id="4" creationId="{9387B6BE-C094-4CE6-9174-5588EB15BCAF}"/>
          </ac:spMkLst>
        </pc:spChg>
      </pc:sldChg>
      <pc:sldChg chg="addSp delSp modSp add modNotesTx">
        <pc:chgData name="Nielen, S.S. van (Sander)" userId="81e778ba-ed4d-4f62-ba53-ac0847d82c7f" providerId="ADAL" clId="{0F68B0A2-ED43-4A65-B69B-65AC45E7EB86}" dt="2023-09-17T15:02:15.463" v="5002" actId="20577"/>
        <pc:sldMkLst>
          <pc:docMk/>
          <pc:sldMk cId="1515660826" sldId="300"/>
        </pc:sldMkLst>
        <pc:spChg chg="mod">
          <ac:chgData name="Nielen, S.S. van (Sander)" userId="81e778ba-ed4d-4f62-ba53-ac0847d82c7f" providerId="ADAL" clId="{0F68B0A2-ED43-4A65-B69B-65AC45E7EB86}" dt="2023-09-14T06:57:20.170" v="3227" actId="20577"/>
          <ac:spMkLst>
            <pc:docMk/>
            <pc:sldMk cId="1515660826" sldId="300"/>
            <ac:spMk id="2" creationId="{5ECB2377-5C12-46BA-826C-C648B85A0C15}"/>
          </ac:spMkLst>
        </pc:spChg>
        <pc:spChg chg="del">
          <ac:chgData name="Nielen, S.S. van (Sander)" userId="81e778ba-ed4d-4f62-ba53-ac0847d82c7f" providerId="ADAL" clId="{0F68B0A2-ED43-4A65-B69B-65AC45E7EB86}" dt="2023-09-14T06:57:23.258" v="3228"/>
          <ac:spMkLst>
            <pc:docMk/>
            <pc:sldMk cId="1515660826" sldId="300"/>
            <ac:spMk id="3" creationId="{26795384-C280-40C7-BE92-BF207954FC18}"/>
          </ac:spMkLst>
        </pc:spChg>
        <pc:spChg chg="mod">
          <ac:chgData name="Nielen, S.S. van (Sander)" userId="81e778ba-ed4d-4f62-ba53-ac0847d82c7f" providerId="ADAL" clId="{0F68B0A2-ED43-4A65-B69B-65AC45E7EB86}" dt="2023-09-15T13:11:15.514" v="4590"/>
          <ac:spMkLst>
            <pc:docMk/>
            <pc:sldMk cId="1515660826" sldId="300"/>
            <ac:spMk id="4" creationId="{3CC885CB-EC65-42B7-91D3-27CB18334319}"/>
          </ac:spMkLst>
        </pc:spChg>
        <pc:picChg chg="add mod modCrop">
          <ac:chgData name="Nielen, S.S. van (Sander)" userId="81e778ba-ed4d-4f62-ba53-ac0847d82c7f" providerId="ADAL" clId="{0F68B0A2-ED43-4A65-B69B-65AC45E7EB86}" dt="2023-09-14T07:08:18.281" v="3235" actId="1076"/>
          <ac:picMkLst>
            <pc:docMk/>
            <pc:sldMk cId="1515660826" sldId="300"/>
            <ac:picMk id="7" creationId="{7471A0D5-A908-4BBE-AC5F-37297F047DDE}"/>
          </ac:picMkLst>
        </pc:picChg>
        <pc:picChg chg="add mod">
          <ac:chgData name="Nielen, S.S. van (Sander)" userId="81e778ba-ed4d-4f62-ba53-ac0847d82c7f" providerId="ADAL" clId="{0F68B0A2-ED43-4A65-B69B-65AC45E7EB86}" dt="2023-09-14T07:08:08.686" v="3234" actId="14100"/>
          <ac:picMkLst>
            <pc:docMk/>
            <pc:sldMk cId="1515660826" sldId="300"/>
            <ac:picMk id="9" creationId="{BD509FA6-BF99-4BD1-86D4-BDDC5C270F1B}"/>
          </ac:picMkLst>
        </pc:picChg>
      </pc:sldChg>
      <pc:sldChg chg="modSp add modNotesTx">
        <pc:chgData name="Nielen, S.S. van (Sander)" userId="81e778ba-ed4d-4f62-ba53-ac0847d82c7f" providerId="ADAL" clId="{0F68B0A2-ED43-4A65-B69B-65AC45E7EB86}" dt="2023-09-15T13:11:15.514" v="4590"/>
        <pc:sldMkLst>
          <pc:docMk/>
          <pc:sldMk cId="1320221465" sldId="301"/>
        </pc:sldMkLst>
        <pc:spChg chg="mod">
          <ac:chgData name="Nielen, S.S. van (Sander)" userId="81e778ba-ed4d-4f62-ba53-ac0847d82c7f" providerId="ADAL" clId="{0F68B0A2-ED43-4A65-B69B-65AC45E7EB86}" dt="2023-09-15T12:32:22.883" v="4209"/>
          <ac:spMkLst>
            <pc:docMk/>
            <pc:sldMk cId="1320221465" sldId="301"/>
            <ac:spMk id="3" creationId="{242203ED-AD52-AB82-5A6B-42A4EF5E7159}"/>
          </ac:spMkLst>
        </pc:spChg>
        <pc:spChg chg="mod">
          <ac:chgData name="Nielen, S.S. van (Sander)" userId="81e778ba-ed4d-4f62-ba53-ac0847d82c7f" providerId="ADAL" clId="{0F68B0A2-ED43-4A65-B69B-65AC45E7EB86}" dt="2023-09-15T13:11:15.514" v="4590"/>
          <ac:spMkLst>
            <pc:docMk/>
            <pc:sldMk cId="1320221465" sldId="301"/>
            <ac:spMk id="6" creationId="{41442C23-302A-264E-EFDD-5AF2F6E35170}"/>
          </ac:spMkLst>
        </pc:spChg>
      </pc:sldChg>
      <pc:sldChg chg="modSp add">
        <pc:chgData name="Nielen, S.S. van (Sander)" userId="81e778ba-ed4d-4f62-ba53-ac0847d82c7f" providerId="ADAL" clId="{0F68B0A2-ED43-4A65-B69B-65AC45E7EB86}" dt="2023-09-15T13:11:15.514" v="4590"/>
        <pc:sldMkLst>
          <pc:docMk/>
          <pc:sldMk cId="3055615450" sldId="302"/>
        </pc:sldMkLst>
        <pc:spChg chg="mod">
          <ac:chgData name="Nielen, S.S. van (Sander)" userId="81e778ba-ed4d-4f62-ba53-ac0847d82c7f" providerId="ADAL" clId="{0F68B0A2-ED43-4A65-B69B-65AC45E7EB86}" dt="2023-09-14T08:10:50.288" v="3308" actId="20577"/>
          <ac:spMkLst>
            <pc:docMk/>
            <pc:sldMk cId="3055615450" sldId="302"/>
            <ac:spMk id="2" creationId="{25539496-FE27-4ABE-97C5-D48C5D7A3CD1}"/>
          </ac:spMkLst>
        </pc:spChg>
        <pc:spChg chg="mod">
          <ac:chgData name="Nielen, S.S. van (Sander)" userId="81e778ba-ed4d-4f62-ba53-ac0847d82c7f" providerId="ADAL" clId="{0F68B0A2-ED43-4A65-B69B-65AC45E7EB86}" dt="2023-09-14T08:12:35.706" v="3394" actId="20577"/>
          <ac:spMkLst>
            <pc:docMk/>
            <pc:sldMk cId="3055615450" sldId="302"/>
            <ac:spMk id="3" creationId="{BEF42C7A-C9CE-4B2E-8EF4-747D75FCF68A}"/>
          </ac:spMkLst>
        </pc:spChg>
        <pc:spChg chg="mod">
          <ac:chgData name="Nielen, S.S. van (Sander)" userId="81e778ba-ed4d-4f62-ba53-ac0847d82c7f" providerId="ADAL" clId="{0F68B0A2-ED43-4A65-B69B-65AC45E7EB86}" dt="2023-09-15T13:11:15.514" v="4590"/>
          <ac:spMkLst>
            <pc:docMk/>
            <pc:sldMk cId="3055615450" sldId="302"/>
            <ac:spMk id="4" creationId="{95C515CC-C7DC-430C-AD27-6CA13E05C045}"/>
          </ac:spMkLst>
        </pc:spChg>
      </pc:sldChg>
      <pc:sldChg chg="modSp add">
        <pc:chgData name="Nielen, S.S. van (Sander)" userId="81e778ba-ed4d-4f62-ba53-ac0847d82c7f" providerId="ADAL" clId="{0F68B0A2-ED43-4A65-B69B-65AC45E7EB86}" dt="2023-09-17T15:05:16.575" v="5043" actId="20577"/>
        <pc:sldMkLst>
          <pc:docMk/>
          <pc:sldMk cId="3322640180" sldId="305"/>
        </pc:sldMkLst>
        <pc:spChg chg="mod">
          <ac:chgData name="Nielen, S.S. van (Sander)" userId="81e778ba-ed4d-4f62-ba53-ac0847d82c7f" providerId="ADAL" clId="{0F68B0A2-ED43-4A65-B69B-65AC45E7EB86}" dt="2023-09-14T09:05:44.002" v="3622" actId="20577"/>
          <ac:spMkLst>
            <pc:docMk/>
            <pc:sldMk cId="3322640180" sldId="305"/>
            <ac:spMk id="2" creationId="{7B0809EB-AFF5-4AB3-925A-0EDA9942A210}"/>
          </ac:spMkLst>
        </pc:spChg>
        <pc:spChg chg="mod">
          <ac:chgData name="Nielen, S.S. van (Sander)" userId="81e778ba-ed4d-4f62-ba53-ac0847d82c7f" providerId="ADAL" clId="{0F68B0A2-ED43-4A65-B69B-65AC45E7EB86}" dt="2023-09-14T09:05:56.451" v="3623"/>
          <ac:spMkLst>
            <pc:docMk/>
            <pc:sldMk cId="3322640180" sldId="305"/>
            <ac:spMk id="3" creationId="{6B7F1ED6-60A4-47C6-BD02-3D278446B0A1}"/>
          </ac:spMkLst>
        </pc:spChg>
        <pc:spChg chg="mod">
          <ac:chgData name="Nielen, S.S. van (Sander)" userId="81e778ba-ed4d-4f62-ba53-ac0847d82c7f" providerId="ADAL" clId="{0F68B0A2-ED43-4A65-B69B-65AC45E7EB86}" dt="2023-09-15T13:11:15.514" v="4590"/>
          <ac:spMkLst>
            <pc:docMk/>
            <pc:sldMk cId="3322640180" sldId="305"/>
            <ac:spMk id="4" creationId="{9387B6BE-C094-4CE6-9174-5588EB15BCAF}"/>
          </ac:spMkLst>
        </pc:spChg>
        <pc:graphicFrameChg chg="mod modGraphic">
          <ac:chgData name="Nielen, S.S. van (Sander)" userId="81e778ba-ed4d-4f62-ba53-ac0847d82c7f" providerId="ADAL" clId="{0F68B0A2-ED43-4A65-B69B-65AC45E7EB86}" dt="2023-09-17T15:05:16.575" v="5043" actId="20577"/>
          <ac:graphicFrameMkLst>
            <pc:docMk/>
            <pc:sldMk cId="3322640180" sldId="305"/>
            <ac:graphicFrameMk id="6" creationId="{6A7E5216-18E6-497A-A3ED-486B91265A12}"/>
          </ac:graphicFrameMkLst>
        </pc:graphicFrameChg>
      </pc:sldChg>
      <pc:sldChg chg="addSp delSp modSp add">
        <pc:chgData name="Nielen, S.S. van (Sander)" userId="81e778ba-ed4d-4f62-ba53-ac0847d82c7f" providerId="ADAL" clId="{0F68B0A2-ED43-4A65-B69B-65AC45E7EB86}" dt="2023-09-15T13:11:15.514" v="4590"/>
        <pc:sldMkLst>
          <pc:docMk/>
          <pc:sldMk cId="2101518273" sldId="306"/>
        </pc:sldMkLst>
        <pc:spChg chg="del">
          <ac:chgData name="Nielen, S.S. van (Sander)" userId="81e778ba-ed4d-4f62-ba53-ac0847d82c7f" providerId="ADAL" clId="{0F68B0A2-ED43-4A65-B69B-65AC45E7EB86}" dt="2023-09-15T12:27:30.359" v="4133"/>
          <ac:spMkLst>
            <pc:docMk/>
            <pc:sldMk cId="2101518273" sldId="306"/>
            <ac:spMk id="2" creationId="{E1A34C90-4B0E-4E04-B4A6-1222EC514A09}"/>
          </ac:spMkLst>
        </pc:spChg>
        <pc:spChg chg="mod">
          <ac:chgData name="Nielen, S.S. van (Sander)" userId="81e778ba-ed4d-4f62-ba53-ac0847d82c7f" providerId="ADAL" clId="{0F68B0A2-ED43-4A65-B69B-65AC45E7EB86}" dt="2023-09-15T13:11:15.514" v="4590"/>
          <ac:spMkLst>
            <pc:docMk/>
            <pc:sldMk cId="2101518273" sldId="306"/>
            <ac:spMk id="3" creationId="{65D4F4C4-8FE2-4E9C-85D6-7F7DD39314D6}"/>
          </ac:spMkLst>
        </pc:spChg>
        <pc:spChg chg="add mod">
          <ac:chgData name="Nielen, S.S. van (Sander)" userId="81e778ba-ed4d-4f62-ba53-ac0847d82c7f" providerId="ADAL" clId="{0F68B0A2-ED43-4A65-B69B-65AC45E7EB86}" dt="2023-09-15T12:29:56.589" v="4168" actId="255"/>
          <ac:spMkLst>
            <pc:docMk/>
            <pc:sldMk cId="2101518273" sldId="306"/>
            <ac:spMk id="5" creationId="{77B67135-11F0-4D03-8B3D-FC3510AF011B}"/>
          </ac:spMkLst>
        </pc:spChg>
        <pc:spChg chg="add mod">
          <ac:chgData name="Nielen, S.S. van (Sander)" userId="81e778ba-ed4d-4f62-ba53-ac0847d82c7f" providerId="ADAL" clId="{0F68B0A2-ED43-4A65-B69B-65AC45E7EB86}" dt="2023-09-15T12:30:19.308" v="4202" actId="20577"/>
          <ac:spMkLst>
            <pc:docMk/>
            <pc:sldMk cId="2101518273" sldId="306"/>
            <ac:spMk id="6" creationId="{F40D2B49-FF4F-4667-A6DA-CCB7E8A1ACB6}"/>
          </ac:spMkLst>
        </pc:spChg>
      </pc:sldChg>
      <pc:sldChg chg="modSp add">
        <pc:chgData name="Nielen, S.S. van (Sander)" userId="81e778ba-ed4d-4f62-ba53-ac0847d82c7f" providerId="ADAL" clId="{0F68B0A2-ED43-4A65-B69B-65AC45E7EB86}" dt="2023-09-15T13:11:15.514" v="4590"/>
        <pc:sldMkLst>
          <pc:docMk/>
          <pc:sldMk cId="4279221695" sldId="308"/>
        </pc:sldMkLst>
        <pc:spChg chg="mod">
          <ac:chgData name="Nielen, S.S. van (Sander)" userId="81e778ba-ed4d-4f62-ba53-ac0847d82c7f" providerId="ADAL" clId="{0F68B0A2-ED43-4A65-B69B-65AC45E7EB86}" dt="2023-09-15T12:36:52.237" v="4278" actId="20577"/>
          <ac:spMkLst>
            <pc:docMk/>
            <pc:sldMk cId="4279221695" sldId="308"/>
            <ac:spMk id="2" creationId="{3561BC00-D93A-4126-BC8E-A89ABAF5AE5B}"/>
          </ac:spMkLst>
        </pc:spChg>
        <pc:spChg chg="mod">
          <ac:chgData name="Nielen, S.S. van (Sander)" userId="81e778ba-ed4d-4f62-ba53-ac0847d82c7f" providerId="ADAL" clId="{0F68B0A2-ED43-4A65-B69B-65AC45E7EB86}" dt="2023-09-15T12:47:31.929" v="4565" actId="20577"/>
          <ac:spMkLst>
            <pc:docMk/>
            <pc:sldMk cId="4279221695" sldId="308"/>
            <ac:spMk id="3" creationId="{B7873FB3-22AD-4C8D-B804-8D03E2535E89}"/>
          </ac:spMkLst>
        </pc:spChg>
        <pc:spChg chg="mod">
          <ac:chgData name="Nielen, S.S. van (Sander)" userId="81e778ba-ed4d-4f62-ba53-ac0847d82c7f" providerId="ADAL" clId="{0F68B0A2-ED43-4A65-B69B-65AC45E7EB86}" dt="2023-09-15T13:11:15.514" v="4590"/>
          <ac:spMkLst>
            <pc:docMk/>
            <pc:sldMk cId="4279221695" sldId="308"/>
            <ac:spMk id="4" creationId="{82016BF3-D841-4628-AD98-4C7A197017F0}"/>
          </ac:spMkLst>
        </pc:spChg>
      </pc:sldChg>
      <pc:sldChg chg="addSp modSp add">
        <pc:chgData name="Nielen, S.S. van (Sander)" userId="81e778ba-ed4d-4f62-ba53-ac0847d82c7f" providerId="ADAL" clId="{0F68B0A2-ED43-4A65-B69B-65AC45E7EB86}" dt="2023-09-15T16:32:00.487" v="4832" actId="20577"/>
        <pc:sldMkLst>
          <pc:docMk/>
          <pc:sldMk cId="1938069799" sldId="309"/>
        </pc:sldMkLst>
        <pc:spChg chg="mod">
          <ac:chgData name="Nielen, S.S. van (Sander)" userId="81e778ba-ed4d-4f62-ba53-ac0847d82c7f" providerId="ADAL" clId="{0F68B0A2-ED43-4A65-B69B-65AC45E7EB86}" dt="2023-09-15T16:30:32.892" v="4819" actId="20577"/>
          <ac:spMkLst>
            <pc:docMk/>
            <pc:sldMk cId="1938069799" sldId="309"/>
            <ac:spMk id="2" creationId="{259B2920-9DA6-485A-B027-F7C5E2DE6F1D}"/>
          </ac:spMkLst>
        </pc:spChg>
        <pc:spChg chg="mod">
          <ac:chgData name="Nielen, S.S. van (Sander)" userId="81e778ba-ed4d-4f62-ba53-ac0847d82c7f" providerId="ADAL" clId="{0F68B0A2-ED43-4A65-B69B-65AC45E7EB86}" dt="2023-09-15T16:30:10.329" v="4817" actId="113"/>
          <ac:spMkLst>
            <pc:docMk/>
            <pc:sldMk cId="1938069799" sldId="309"/>
            <ac:spMk id="3" creationId="{76530A72-6900-424D-B1E2-0DAB6901A4AE}"/>
          </ac:spMkLst>
        </pc:spChg>
        <pc:spChg chg="mod">
          <ac:chgData name="Nielen, S.S. van (Sander)" userId="81e778ba-ed4d-4f62-ba53-ac0847d82c7f" providerId="ADAL" clId="{0F68B0A2-ED43-4A65-B69B-65AC45E7EB86}" dt="2023-09-15T16:32:00.487" v="4832" actId="20577"/>
          <ac:spMkLst>
            <pc:docMk/>
            <pc:sldMk cId="1938069799" sldId="309"/>
            <ac:spMk id="4" creationId="{E3761ECA-55C4-4141-A7F3-30BB9FBBEF2F}"/>
          </ac:spMkLst>
        </pc:spChg>
        <pc:spChg chg="add mod">
          <ac:chgData name="Nielen, S.S. van (Sander)" userId="81e778ba-ed4d-4f62-ba53-ac0847d82c7f" providerId="ADAL" clId="{0F68B0A2-ED43-4A65-B69B-65AC45E7EB86}" dt="2023-09-15T16:31:29.755" v="4825" actId="20577"/>
          <ac:spMkLst>
            <pc:docMk/>
            <pc:sldMk cId="1938069799" sldId="309"/>
            <ac:spMk id="7" creationId="{F52F62E6-2F9C-4A1D-B37A-4B08631D4371}"/>
          </ac:spMkLst>
        </pc:spChg>
        <pc:picChg chg="add mod">
          <ac:chgData name="Nielen, S.S. van (Sander)" userId="81e778ba-ed4d-4f62-ba53-ac0847d82c7f" providerId="ADAL" clId="{0F68B0A2-ED43-4A65-B69B-65AC45E7EB86}" dt="2023-09-15T16:30:23.751" v="4818" actId="1076"/>
          <ac:picMkLst>
            <pc:docMk/>
            <pc:sldMk cId="1938069799" sldId="309"/>
            <ac:picMk id="6" creationId="{C8336940-3082-4C2E-8294-7AC250EA82F7}"/>
          </ac:picMkLst>
        </pc:picChg>
      </pc:sldChg>
      <pc:sldMasterChg chg="modSp modSldLayout">
        <pc:chgData name="Nielen, S.S. van (Sander)" userId="81e778ba-ed4d-4f62-ba53-ac0847d82c7f" providerId="ADAL" clId="{0F68B0A2-ED43-4A65-B69B-65AC45E7EB86}" dt="2023-09-15T13:11:15.514" v="4590"/>
        <pc:sldMasterMkLst>
          <pc:docMk/>
          <pc:sldMasterMk cId="2460954070" sldId="2147483660"/>
        </pc:sldMasterMkLst>
        <pc:spChg chg="mod">
          <ac:chgData name="Nielen, S.S. van (Sander)" userId="81e778ba-ed4d-4f62-ba53-ac0847d82c7f" providerId="ADAL" clId="{0F68B0A2-ED43-4A65-B69B-65AC45E7EB86}" dt="2023-09-05T12:08:56.326" v="973" actId="207"/>
          <ac:spMkLst>
            <pc:docMk/>
            <pc:sldMasterMk cId="2460954070" sldId="2147483660"/>
            <ac:spMk id="2" creationId="{00000000-0000-0000-0000-000000000000}"/>
          </ac:spMkLst>
        </pc:spChg>
        <pc:spChg chg="mod">
          <ac:chgData name="Nielen, S.S. van (Sander)" userId="81e778ba-ed4d-4f62-ba53-ac0847d82c7f" providerId="ADAL" clId="{0F68B0A2-ED43-4A65-B69B-65AC45E7EB86}" dt="2023-09-05T11:45:16.927" v="527" actId="404"/>
          <ac:spMkLst>
            <pc:docMk/>
            <pc:sldMasterMk cId="2460954070" sldId="2147483660"/>
            <ac:spMk id="3" creationId="{00000000-0000-0000-0000-000000000000}"/>
          </ac:spMkLst>
        </pc:spChg>
        <pc:spChg chg="mod">
          <ac:chgData name="Nielen, S.S. van (Sander)" userId="81e778ba-ed4d-4f62-ba53-ac0847d82c7f" providerId="ADAL" clId="{0F68B0A2-ED43-4A65-B69B-65AC45E7EB86}" dt="2023-09-15T13:09:28.395" v="4575" actId="20577"/>
          <ac:spMkLst>
            <pc:docMk/>
            <pc:sldMasterMk cId="2460954070" sldId="2147483660"/>
            <ac:spMk id="5" creationId="{00000000-0000-0000-0000-000000000000}"/>
          </ac:spMkLst>
        </pc:spChg>
        <pc:sldLayoutChg chg="modSp">
          <pc:chgData name="Nielen, S.S. van (Sander)" userId="81e778ba-ed4d-4f62-ba53-ac0847d82c7f" providerId="ADAL" clId="{0F68B0A2-ED43-4A65-B69B-65AC45E7EB86}" dt="2023-09-15T13:09:57.488" v="4578" actId="20577"/>
          <pc:sldLayoutMkLst>
            <pc:docMk/>
            <pc:sldMasterMk cId="2460954070" sldId="2147483660"/>
            <pc:sldLayoutMk cId="2385387890" sldId="2147483661"/>
          </pc:sldLayoutMkLst>
          <pc:spChg chg="mod">
            <ac:chgData name="Nielen, S.S. van (Sander)" userId="81e778ba-ed4d-4f62-ba53-ac0847d82c7f" providerId="ADAL" clId="{0F68B0A2-ED43-4A65-B69B-65AC45E7EB86}" dt="2023-09-15T13:09:57.488" v="4578" actId="20577"/>
            <ac:spMkLst>
              <pc:docMk/>
              <pc:sldMasterMk cId="2460954070" sldId="2147483660"/>
              <pc:sldLayoutMk cId="2385387890" sldId="2147483661"/>
              <ac:spMk id="5" creationId="{00000000-0000-0000-0000-000000000000}"/>
            </ac:spMkLst>
          </pc:spChg>
        </pc:sldLayoutChg>
        <pc:sldLayoutChg chg="modSp">
          <pc:chgData name="Nielen, S.S. van (Sander)" userId="81e778ba-ed4d-4f62-ba53-ac0847d82c7f" providerId="ADAL" clId="{0F68B0A2-ED43-4A65-B69B-65AC45E7EB86}" dt="2023-09-15T13:09:38.967" v="4576"/>
          <pc:sldLayoutMkLst>
            <pc:docMk/>
            <pc:sldMasterMk cId="2460954070" sldId="2147483660"/>
            <pc:sldLayoutMk cId="949138452" sldId="2147483662"/>
          </pc:sldLayoutMkLst>
          <pc:spChg chg="mod">
            <ac:chgData name="Nielen, S.S. van (Sander)" userId="81e778ba-ed4d-4f62-ba53-ac0847d82c7f" providerId="ADAL" clId="{0F68B0A2-ED43-4A65-B69B-65AC45E7EB86}" dt="2023-09-15T13:09:38.967" v="4576"/>
            <ac:spMkLst>
              <pc:docMk/>
              <pc:sldMasterMk cId="2460954070" sldId="2147483660"/>
              <pc:sldLayoutMk cId="949138452" sldId="2147483662"/>
              <ac:spMk id="5" creationId="{00000000-0000-0000-0000-000000000000}"/>
            </ac:spMkLst>
          </pc:spChg>
        </pc:sldLayoutChg>
        <pc:sldLayoutChg chg="modSp">
          <pc:chgData name="Nielen, S.S. van (Sander)" userId="81e778ba-ed4d-4f62-ba53-ac0847d82c7f" providerId="ADAL" clId="{0F68B0A2-ED43-4A65-B69B-65AC45E7EB86}" dt="2023-09-15T13:11:15.514" v="4590"/>
          <pc:sldLayoutMkLst>
            <pc:docMk/>
            <pc:sldMasterMk cId="2460954070" sldId="2147483660"/>
            <pc:sldLayoutMk cId="2591524520" sldId="2147483663"/>
          </pc:sldLayoutMkLst>
          <pc:spChg chg="mod">
            <ac:chgData name="Nielen, S.S. van (Sander)" userId="81e778ba-ed4d-4f62-ba53-ac0847d82c7f" providerId="ADAL" clId="{0F68B0A2-ED43-4A65-B69B-65AC45E7EB86}" dt="2023-09-15T13:11:15.514" v="4590"/>
            <ac:spMkLst>
              <pc:docMk/>
              <pc:sldMasterMk cId="2460954070" sldId="2147483660"/>
              <pc:sldLayoutMk cId="2591524520" sldId="2147483663"/>
              <ac:spMk id="5" creationId="{00000000-0000-0000-0000-000000000000}"/>
            </ac:spMkLst>
          </pc:spChg>
        </pc:sldLayoutChg>
        <pc:sldLayoutChg chg="modSp">
          <pc:chgData name="Nielen, S.S. van (Sander)" userId="81e778ba-ed4d-4f62-ba53-ac0847d82c7f" providerId="ADAL" clId="{0F68B0A2-ED43-4A65-B69B-65AC45E7EB86}" dt="2023-09-15T13:11:15.514" v="4590"/>
          <pc:sldLayoutMkLst>
            <pc:docMk/>
            <pc:sldMasterMk cId="2460954070" sldId="2147483660"/>
            <pc:sldLayoutMk cId="1203092039" sldId="2147483664"/>
          </pc:sldLayoutMkLst>
          <pc:spChg chg="mod">
            <ac:chgData name="Nielen, S.S. van (Sander)" userId="81e778ba-ed4d-4f62-ba53-ac0847d82c7f" providerId="ADAL" clId="{0F68B0A2-ED43-4A65-B69B-65AC45E7EB86}" dt="2023-09-15T13:11:15.514" v="4590"/>
            <ac:spMkLst>
              <pc:docMk/>
              <pc:sldMasterMk cId="2460954070" sldId="2147483660"/>
              <pc:sldLayoutMk cId="1203092039" sldId="2147483664"/>
              <ac:spMk id="6" creationId="{00000000-0000-0000-0000-000000000000}"/>
            </ac:spMkLst>
          </pc:spChg>
        </pc:sldLayoutChg>
        <pc:sldLayoutChg chg="modSp">
          <pc:chgData name="Nielen, S.S. van (Sander)" userId="81e778ba-ed4d-4f62-ba53-ac0847d82c7f" providerId="ADAL" clId="{0F68B0A2-ED43-4A65-B69B-65AC45E7EB86}" dt="2023-09-15T13:11:15.514" v="4590"/>
          <pc:sldLayoutMkLst>
            <pc:docMk/>
            <pc:sldMasterMk cId="2460954070" sldId="2147483660"/>
            <pc:sldLayoutMk cId="3733172339" sldId="2147483665"/>
          </pc:sldLayoutMkLst>
          <pc:spChg chg="mod">
            <ac:chgData name="Nielen, S.S. van (Sander)" userId="81e778ba-ed4d-4f62-ba53-ac0847d82c7f" providerId="ADAL" clId="{0F68B0A2-ED43-4A65-B69B-65AC45E7EB86}" dt="2023-09-15T13:11:15.514" v="4590"/>
            <ac:spMkLst>
              <pc:docMk/>
              <pc:sldMasterMk cId="2460954070" sldId="2147483660"/>
              <pc:sldLayoutMk cId="3733172339" sldId="2147483665"/>
              <ac:spMk id="8" creationId="{00000000-0000-0000-0000-000000000000}"/>
            </ac:spMkLst>
          </pc:spChg>
        </pc:sldLayoutChg>
        <pc:sldLayoutChg chg="modSp">
          <pc:chgData name="Nielen, S.S. van (Sander)" userId="81e778ba-ed4d-4f62-ba53-ac0847d82c7f" providerId="ADAL" clId="{0F68B0A2-ED43-4A65-B69B-65AC45E7EB86}" dt="2023-09-15T13:11:15.514" v="4590"/>
          <pc:sldLayoutMkLst>
            <pc:docMk/>
            <pc:sldMasterMk cId="2460954070" sldId="2147483660"/>
            <pc:sldLayoutMk cId="3210312558" sldId="2147483666"/>
          </pc:sldLayoutMkLst>
          <pc:spChg chg="mod">
            <ac:chgData name="Nielen, S.S. van (Sander)" userId="81e778ba-ed4d-4f62-ba53-ac0847d82c7f" providerId="ADAL" clId="{0F68B0A2-ED43-4A65-B69B-65AC45E7EB86}" dt="2023-09-15T13:11:15.514" v="4590"/>
            <ac:spMkLst>
              <pc:docMk/>
              <pc:sldMasterMk cId="2460954070" sldId="2147483660"/>
              <pc:sldLayoutMk cId="3210312558" sldId="2147483666"/>
              <ac:spMk id="4" creationId="{00000000-0000-0000-0000-000000000000}"/>
            </ac:spMkLst>
          </pc:spChg>
        </pc:sldLayoutChg>
        <pc:sldLayoutChg chg="modSp">
          <pc:chgData name="Nielen, S.S. van (Sander)" userId="81e778ba-ed4d-4f62-ba53-ac0847d82c7f" providerId="ADAL" clId="{0F68B0A2-ED43-4A65-B69B-65AC45E7EB86}" dt="2023-09-15T13:11:15.514" v="4590"/>
          <pc:sldLayoutMkLst>
            <pc:docMk/>
            <pc:sldMasterMk cId="2460954070" sldId="2147483660"/>
            <pc:sldLayoutMk cId="3146388984" sldId="2147483667"/>
          </pc:sldLayoutMkLst>
          <pc:spChg chg="mod">
            <ac:chgData name="Nielen, S.S. van (Sander)" userId="81e778ba-ed4d-4f62-ba53-ac0847d82c7f" providerId="ADAL" clId="{0F68B0A2-ED43-4A65-B69B-65AC45E7EB86}" dt="2023-09-15T13:11:15.514" v="4590"/>
            <ac:spMkLst>
              <pc:docMk/>
              <pc:sldMasterMk cId="2460954070" sldId="2147483660"/>
              <pc:sldLayoutMk cId="3146388984" sldId="2147483667"/>
              <ac:spMk id="3" creationId="{00000000-0000-0000-0000-000000000000}"/>
            </ac:spMkLst>
          </pc:spChg>
        </pc:sldLayoutChg>
        <pc:sldLayoutChg chg="modSp">
          <pc:chgData name="Nielen, S.S. van (Sander)" userId="81e778ba-ed4d-4f62-ba53-ac0847d82c7f" providerId="ADAL" clId="{0F68B0A2-ED43-4A65-B69B-65AC45E7EB86}" dt="2023-09-15T13:11:15.514" v="4590"/>
          <pc:sldLayoutMkLst>
            <pc:docMk/>
            <pc:sldMasterMk cId="2460954070" sldId="2147483660"/>
            <pc:sldLayoutMk cId="3171841454" sldId="2147483668"/>
          </pc:sldLayoutMkLst>
          <pc:spChg chg="mod">
            <ac:chgData name="Nielen, S.S. van (Sander)" userId="81e778ba-ed4d-4f62-ba53-ac0847d82c7f" providerId="ADAL" clId="{0F68B0A2-ED43-4A65-B69B-65AC45E7EB86}" dt="2023-09-15T13:11:15.514" v="4590"/>
            <ac:spMkLst>
              <pc:docMk/>
              <pc:sldMasterMk cId="2460954070" sldId="2147483660"/>
              <pc:sldLayoutMk cId="3171841454" sldId="2147483668"/>
              <ac:spMk id="6" creationId="{00000000-0000-0000-0000-000000000000}"/>
            </ac:spMkLst>
          </pc:spChg>
        </pc:sldLayoutChg>
        <pc:sldLayoutChg chg="modSp">
          <pc:chgData name="Nielen, S.S. van (Sander)" userId="81e778ba-ed4d-4f62-ba53-ac0847d82c7f" providerId="ADAL" clId="{0F68B0A2-ED43-4A65-B69B-65AC45E7EB86}" dt="2023-09-15T13:11:15.514" v="4590"/>
          <pc:sldLayoutMkLst>
            <pc:docMk/>
            <pc:sldMasterMk cId="2460954070" sldId="2147483660"/>
            <pc:sldLayoutMk cId="1718958274" sldId="2147483669"/>
          </pc:sldLayoutMkLst>
          <pc:spChg chg="mod">
            <ac:chgData name="Nielen, S.S. van (Sander)" userId="81e778ba-ed4d-4f62-ba53-ac0847d82c7f" providerId="ADAL" clId="{0F68B0A2-ED43-4A65-B69B-65AC45E7EB86}" dt="2023-09-15T13:11:15.514" v="4590"/>
            <ac:spMkLst>
              <pc:docMk/>
              <pc:sldMasterMk cId="2460954070" sldId="2147483660"/>
              <pc:sldLayoutMk cId="1718958274" sldId="2147483669"/>
              <ac:spMk id="6" creationId="{00000000-0000-0000-0000-000000000000}"/>
            </ac:spMkLst>
          </pc:spChg>
        </pc:sldLayoutChg>
        <pc:sldLayoutChg chg="modSp">
          <pc:chgData name="Nielen, S.S. van (Sander)" userId="81e778ba-ed4d-4f62-ba53-ac0847d82c7f" providerId="ADAL" clId="{0F68B0A2-ED43-4A65-B69B-65AC45E7EB86}" dt="2023-09-15T13:11:15.514" v="4590"/>
          <pc:sldLayoutMkLst>
            <pc:docMk/>
            <pc:sldMasterMk cId="2460954070" sldId="2147483660"/>
            <pc:sldLayoutMk cId="2202905451" sldId="2147483670"/>
          </pc:sldLayoutMkLst>
          <pc:spChg chg="mod">
            <ac:chgData name="Nielen, S.S. van (Sander)" userId="81e778ba-ed4d-4f62-ba53-ac0847d82c7f" providerId="ADAL" clId="{0F68B0A2-ED43-4A65-B69B-65AC45E7EB86}" dt="2023-09-15T13:11:15.514" v="4590"/>
            <ac:spMkLst>
              <pc:docMk/>
              <pc:sldMasterMk cId="2460954070" sldId="2147483660"/>
              <pc:sldLayoutMk cId="2202905451" sldId="2147483670"/>
              <ac:spMk id="5" creationId="{00000000-0000-0000-0000-000000000000}"/>
            </ac:spMkLst>
          </pc:spChg>
        </pc:sldLayoutChg>
        <pc:sldLayoutChg chg="modSp">
          <pc:chgData name="Nielen, S.S. van (Sander)" userId="81e778ba-ed4d-4f62-ba53-ac0847d82c7f" providerId="ADAL" clId="{0F68B0A2-ED43-4A65-B69B-65AC45E7EB86}" dt="2023-09-15T13:11:15.514" v="4590"/>
          <pc:sldLayoutMkLst>
            <pc:docMk/>
            <pc:sldMasterMk cId="2460954070" sldId="2147483660"/>
            <pc:sldLayoutMk cId="3479445657" sldId="2147483671"/>
          </pc:sldLayoutMkLst>
          <pc:spChg chg="mod">
            <ac:chgData name="Nielen, S.S. van (Sander)" userId="81e778ba-ed4d-4f62-ba53-ac0847d82c7f" providerId="ADAL" clId="{0F68B0A2-ED43-4A65-B69B-65AC45E7EB86}" dt="2023-09-15T13:11:15.514" v="4590"/>
            <ac:spMkLst>
              <pc:docMk/>
              <pc:sldMasterMk cId="2460954070" sldId="2147483660"/>
              <pc:sldLayoutMk cId="3479445657" sldId="2147483671"/>
              <ac:spMk id="5" creationId="{00000000-0000-0000-0000-000000000000}"/>
            </ac:spMkLst>
          </pc:spChg>
        </pc:sldLayoutChg>
      </pc:sldMasterChg>
    </pc:docChg>
  </pc:docChgLst>
  <pc:docChgLst>
    <pc:chgData name="McDowall, S.C. (Stewart)" userId="S::mcdowallsc@vuw.leidenuniv.nl::da612295-957d-4bcf-b3d9-e7a7051db877" providerId="AD" clId="Web-{C1D15963-46F0-E880-E363-6AE6F3BB6099}"/>
    <pc:docChg chg="modSld">
      <pc:chgData name="McDowall, S.C. (Stewart)" userId="S::mcdowallsc@vuw.leidenuniv.nl::da612295-957d-4bcf-b3d9-e7a7051db877" providerId="AD" clId="Web-{C1D15963-46F0-E880-E363-6AE6F3BB6099}" dt="2023-09-01T14:05:03.042" v="970"/>
      <pc:docMkLst>
        <pc:docMk/>
      </pc:docMkLst>
      <pc:sldChg chg="addSp delSp modSp">
        <pc:chgData name="McDowall, S.C. (Stewart)" userId="S::mcdowallsc@vuw.leidenuniv.nl::da612295-957d-4bcf-b3d9-e7a7051db877" providerId="AD" clId="Web-{C1D15963-46F0-E880-E363-6AE6F3BB6099}" dt="2023-09-01T14:05:03.042" v="970"/>
        <pc:sldMkLst>
          <pc:docMk/>
          <pc:sldMk cId="3042894382" sldId="259"/>
        </pc:sldMkLst>
        <pc:spChg chg="mod">
          <ac:chgData name="McDowall, S.C. (Stewart)" userId="S::mcdowallsc@vuw.leidenuniv.nl::da612295-957d-4bcf-b3d9-e7a7051db877" providerId="AD" clId="Web-{C1D15963-46F0-E880-E363-6AE6F3BB6099}" dt="2023-09-01T13:38:52.844" v="39" actId="14100"/>
          <ac:spMkLst>
            <pc:docMk/>
            <pc:sldMk cId="3042894382" sldId="259"/>
            <ac:spMk id="3" creationId="{07D4E348-D682-3323-1F8D-958197326260}"/>
          </ac:spMkLst>
        </pc:spChg>
        <pc:graphicFrameChg chg="add del mod modGraphic">
          <ac:chgData name="McDowall, S.C. (Stewart)" userId="S::mcdowallsc@vuw.leidenuniv.nl::da612295-957d-4bcf-b3d9-e7a7051db877" providerId="AD" clId="Web-{C1D15963-46F0-E880-E363-6AE6F3BB6099}" dt="2023-09-01T13:37:56.059" v="11"/>
          <ac:graphicFrameMkLst>
            <pc:docMk/>
            <pc:sldMk cId="3042894382" sldId="259"/>
            <ac:graphicFrameMk id="4" creationId="{3EB62467-43C0-2557-667E-9E9D6979C000}"/>
          </ac:graphicFrameMkLst>
        </pc:graphicFrameChg>
        <pc:graphicFrameChg chg="add del mod modGraphic">
          <ac:chgData name="McDowall, S.C. (Stewart)" userId="S::mcdowallsc@vuw.leidenuniv.nl::da612295-957d-4bcf-b3d9-e7a7051db877" providerId="AD" clId="Web-{C1D15963-46F0-E880-E363-6AE6F3BB6099}" dt="2023-09-01T13:38:14.279" v="15"/>
          <ac:graphicFrameMkLst>
            <pc:docMk/>
            <pc:sldMk cId="3042894382" sldId="259"/>
            <ac:graphicFrameMk id="8" creationId="{6D83D6AD-E56D-B4EE-0235-206D275736AC}"/>
          </ac:graphicFrameMkLst>
        </pc:graphicFrameChg>
        <pc:graphicFrameChg chg="add mod modGraphic">
          <ac:chgData name="McDowall, S.C. (Stewart)" userId="S::mcdowallsc@vuw.leidenuniv.nl::da612295-957d-4bcf-b3d9-e7a7051db877" providerId="AD" clId="Web-{C1D15963-46F0-E880-E363-6AE6F3BB6099}" dt="2023-09-01T14:05:03.042" v="970"/>
          <ac:graphicFrameMkLst>
            <pc:docMk/>
            <pc:sldMk cId="3042894382" sldId="259"/>
            <ac:graphicFrameMk id="10" creationId="{CFFE6991-2A86-86D4-ED36-04200BD4368E}"/>
          </ac:graphicFrameMkLst>
        </pc:graphicFrameChg>
      </pc:sldChg>
    </pc:docChg>
  </pc:docChgLst>
  <pc:docChgLst>
    <pc:chgData name="McDowall, S.C. (Stewart)" userId="S::mcdowallsc@vuw.leidenuniv.nl::da612295-957d-4bcf-b3d9-e7a7051db877" providerId="AD" clId="Web-{625DC4FF-3953-F591-DFAC-2DDB3543F255}"/>
    <pc:docChg chg="modSld">
      <pc:chgData name="McDowall, S.C. (Stewart)" userId="S::mcdowallsc@vuw.leidenuniv.nl::da612295-957d-4bcf-b3d9-e7a7051db877" providerId="AD" clId="Web-{625DC4FF-3953-F591-DFAC-2DDB3543F255}" dt="2023-08-31T14:11:59.121" v="8" actId="20577"/>
      <pc:docMkLst>
        <pc:docMk/>
      </pc:docMkLst>
      <pc:sldChg chg="modSp">
        <pc:chgData name="McDowall, S.C. (Stewart)" userId="S::mcdowallsc@vuw.leidenuniv.nl::da612295-957d-4bcf-b3d9-e7a7051db877" providerId="AD" clId="Web-{625DC4FF-3953-F591-DFAC-2DDB3543F255}" dt="2023-08-31T14:11:59.121" v="8" actId="20577"/>
        <pc:sldMkLst>
          <pc:docMk/>
          <pc:sldMk cId="3042894382" sldId="259"/>
        </pc:sldMkLst>
        <pc:spChg chg="mod">
          <ac:chgData name="McDowall, S.C. (Stewart)" userId="S::mcdowallsc@vuw.leidenuniv.nl::da612295-957d-4bcf-b3d9-e7a7051db877" providerId="AD" clId="Web-{625DC4FF-3953-F591-DFAC-2DDB3543F255}" dt="2023-08-31T14:11:59.121" v="8" actId="20577"/>
          <ac:spMkLst>
            <pc:docMk/>
            <pc:sldMk cId="3042894382" sldId="259"/>
            <ac:spMk id="3" creationId="{07D4E348-D682-3323-1F8D-95819732626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F352D4-15CD-477E-A489-0FA1AB870005}" type="doc">
      <dgm:prSet loTypeId="urn:microsoft.com/office/officeart/2005/8/layout/hChevron3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nl-NL"/>
        </a:p>
      </dgm:t>
    </dgm:pt>
    <dgm:pt modelId="{6D1C32E0-D02C-42BE-81AE-6A4B37EE9A4B}">
      <dgm:prSet phldrT="[Text]" custT="1"/>
      <dgm:spPr/>
      <dgm:t>
        <a:bodyPr/>
        <a:lstStyle/>
        <a:p>
          <a:pPr algn="l"/>
          <a:r>
            <a:rPr lang="en-US" sz="5400" dirty="0">
              <a:solidFill>
                <a:schemeClr val="accent4">
                  <a:lumMod val="50000"/>
                </a:schemeClr>
              </a:solidFill>
            </a:rPr>
            <a:t>AIM</a:t>
          </a:r>
          <a:endParaRPr lang="nl-NL" sz="5400" dirty="0">
            <a:solidFill>
              <a:schemeClr val="accent4">
                <a:lumMod val="50000"/>
              </a:schemeClr>
            </a:solidFill>
          </a:endParaRPr>
        </a:p>
      </dgm:t>
    </dgm:pt>
    <dgm:pt modelId="{958E5DC0-08EA-4CCD-A58E-5345ED05F66A}" type="parTrans" cxnId="{DE4676F7-EA9C-486A-ACA3-0000EB127216}">
      <dgm:prSet/>
      <dgm:spPr/>
      <dgm:t>
        <a:bodyPr/>
        <a:lstStyle/>
        <a:p>
          <a:endParaRPr lang="nl-NL"/>
        </a:p>
      </dgm:t>
    </dgm:pt>
    <dgm:pt modelId="{0189CE54-8D1A-4BB6-9F35-C56C6E3A6DE1}" type="sibTrans" cxnId="{DE4676F7-EA9C-486A-ACA3-0000EB127216}">
      <dgm:prSet/>
      <dgm:spPr/>
      <dgm:t>
        <a:bodyPr/>
        <a:lstStyle/>
        <a:p>
          <a:endParaRPr lang="nl-NL"/>
        </a:p>
      </dgm:t>
    </dgm:pt>
    <dgm:pt modelId="{F6F61F56-BDFB-47C5-B1FF-5B565E6126B9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cene3d>
          <a:camera prst="orthographicFront"/>
          <a:lightRig rig="flat" dir="t"/>
        </a:scene3d>
        <a:sp3d>
          <a:bevelT/>
          <a:bevelB/>
        </a:sp3d>
      </dgm:spPr>
      <dgm:t>
        <a:bodyPr/>
        <a:lstStyle/>
        <a:p>
          <a:r>
            <a:rPr lang="en-US" sz="2400" dirty="0"/>
            <a:t>Identify best practices for developing open databases – new and existing.</a:t>
          </a:r>
          <a:endParaRPr lang="nl-NL" sz="3200" dirty="0"/>
        </a:p>
      </dgm:t>
    </dgm:pt>
    <dgm:pt modelId="{A217D9DB-A5F6-43CE-B159-080C578010D0}" type="parTrans" cxnId="{AAD1547A-393E-45E2-A005-09363240E987}">
      <dgm:prSet/>
      <dgm:spPr/>
      <dgm:t>
        <a:bodyPr/>
        <a:lstStyle/>
        <a:p>
          <a:endParaRPr lang="nl-NL"/>
        </a:p>
      </dgm:t>
    </dgm:pt>
    <dgm:pt modelId="{0D1B616C-6FA4-4207-A8A6-41CA1DF8A92C}" type="sibTrans" cxnId="{AAD1547A-393E-45E2-A005-09363240E987}">
      <dgm:prSet/>
      <dgm:spPr/>
      <dgm:t>
        <a:bodyPr/>
        <a:lstStyle/>
        <a:p>
          <a:endParaRPr lang="nl-NL"/>
        </a:p>
      </dgm:t>
    </dgm:pt>
    <dgm:pt modelId="{4290EB80-48FA-487E-BAA3-C3824AF28F97}" type="pres">
      <dgm:prSet presAssocID="{F8F352D4-15CD-477E-A489-0FA1AB870005}" presName="Name0" presStyleCnt="0">
        <dgm:presLayoutVars>
          <dgm:dir/>
          <dgm:resizeHandles val="exact"/>
        </dgm:presLayoutVars>
      </dgm:prSet>
      <dgm:spPr/>
    </dgm:pt>
    <dgm:pt modelId="{31D2C21B-CFC6-4258-BE72-29AE1BC030FE}" type="pres">
      <dgm:prSet presAssocID="{6D1C32E0-D02C-42BE-81AE-6A4B37EE9A4B}" presName="parTxOnly" presStyleLbl="node1" presStyleIdx="0" presStyleCnt="2" custScaleX="33815">
        <dgm:presLayoutVars>
          <dgm:bulletEnabled val="1"/>
        </dgm:presLayoutVars>
      </dgm:prSet>
      <dgm:spPr/>
    </dgm:pt>
    <dgm:pt modelId="{898A1495-5D35-45D2-85B1-ED20EBFE17B3}" type="pres">
      <dgm:prSet presAssocID="{0189CE54-8D1A-4BB6-9F35-C56C6E3A6DE1}" presName="parSpace" presStyleCnt="0"/>
      <dgm:spPr/>
    </dgm:pt>
    <dgm:pt modelId="{A8E26E31-CF7E-4416-9EC3-A98E5CBD860C}" type="pres">
      <dgm:prSet presAssocID="{F6F61F56-BDFB-47C5-B1FF-5B565E6126B9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6A0DEA0A-B63E-4AE4-95CD-7B4AEB3B0814}" type="presOf" srcId="{6D1C32E0-D02C-42BE-81AE-6A4B37EE9A4B}" destId="{31D2C21B-CFC6-4258-BE72-29AE1BC030FE}" srcOrd="0" destOrd="0" presId="urn:microsoft.com/office/officeart/2005/8/layout/hChevron3"/>
    <dgm:cxn modelId="{F3E68578-768D-46C3-8D90-52C5CEFFDBD2}" type="presOf" srcId="{F6F61F56-BDFB-47C5-B1FF-5B565E6126B9}" destId="{A8E26E31-CF7E-4416-9EC3-A98E5CBD860C}" srcOrd="0" destOrd="0" presId="urn:microsoft.com/office/officeart/2005/8/layout/hChevron3"/>
    <dgm:cxn modelId="{AAD1547A-393E-45E2-A005-09363240E987}" srcId="{F8F352D4-15CD-477E-A489-0FA1AB870005}" destId="{F6F61F56-BDFB-47C5-B1FF-5B565E6126B9}" srcOrd="1" destOrd="0" parTransId="{A217D9DB-A5F6-43CE-B159-080C578010D0}" sibTransId="{0D1B616C-6FA4-4207-A8A6-41CA1DF8A92C}"/>
    <dgm:cxn modelId="{A9D58B93-DD36-4ABB-A419-CC471767E512}" type="presOf" srcId="{F8F352D4-15CD-477E-A489-0FA1AB870005}" destId="{4290EB80-48FA-487E-BAA3-C3824AF28F97}" srcOrd="0" destOrd="0" presId="urn:microsoft.com/office/officeart/2005/8/layout/hChevron3"/>
    <dgm:cxn modelId="{DE4676F7-EA9C-486A-ACA3-0000EB127216}" srcId="{F8F352D4-15CD-477E-A489-0FA1AB870005}" destId="{6D1C32E0-D02C-42BE-81AE-6A4B37EE9A4B}" srcOrd="0" destOrd="0" parTransId="{958E5DC0-08EA-4CCD-A58E-5345ED05F66A}" sibTransId="{0189CE54-8D1A-4BB6-9F35-C56C6E3A6DE1}"/>
    <dgm:cxn modelId="{937EA0BA-EF50-4587-B31A-7BC0ACFA9BD9}" type="presParOf" srcId="{4290EB80-48FA-487E-BAA3-C3824AF28F97}" destId="{31D2C21B-CFC6-4258-BE72-29AE1BC030FE}" srcOrd="0" destOrd="0" presId="urn:microsoft.com/office/officeart/2005/8/layout/hChevron3"/>
    <dgm:cxn modelId="{6CB151E5-077A-4A80-95E2-8E704B62E51C}" type="presParOf" srcId="{4290EB80-48FA-487E-BAA3-C3824AF28F97}" destId="{898A1495-5D35-45D2-85B1-ED20EBFE17B3}" srcOrd="1" destOrd="0" presId="urn:microsoft.com/office/officeart/2005/8/layout/hChevron3"/>
    <dgm:cxn modelId="{599FE557-98F4-42FC-9C14-6FD9DA8B450C}" type="presParOf" srcId="{4290EB80-48FA-487E-BAA3-C3824AF28F97}" destId="{A8E26E31-CF7E-4416-9EC3-A98E5CBD860C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D2C21B-CFC6-4258-BE72-29AE1BC030FE}">
      <dsp:nvSpPr>
        <dsp:cNvPr id="0" name=""/>
        <dsp:cNvSpPr/>
      </dsp:nvSpPr>
      <dsp:spPr>
        <a:xfrm>
          <a:off x="3441" y="0"/>
          <a:ext cx="2605258" cy="1739901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036" tIns="144018" rIns="72009" bIns="144018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solidFill>
                <a:schemeClr val="accent4">
                  <a:lumMod val="50000"/>
                </a:schemeClr>
              </a:solidFill>
            </a:rPr>
            <a:t>AIM</a:t>
          </a:r>
          <a:endParaRPr lang="nl-NL" sz="54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3441" y="0"/>
        <a:ext cx="2170283" cy="1739901"/>
      </dsp:txXfrm>
    </dsp:sp>
    <dsp:sp modelId="{A8E26E31-CF7E-4416-9EC3-A98E5CBD860C}">
      <dsp:nvSpPr>
        <dsp:cNvPr id="0" name=""/>
        <dsp:cNvSpPr/>
      </dsp:nvSpPr>
      <dsp:spPr>
        <a:xfrm>
          <a:off x="1067810" y="0"/>
          <a:ext cx="7704447" cy="1739901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>
          <a:bevelT/>
          <a:bevelB/>
        </a:sp3d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Identify best practices for developing open databases – new and existing.</a:t>
          </a:r>
          <a:endParaRPr lang="nl-NL" sz="3200" kern="1200" dirty="0"/>
        </a:p>
      </dsp:txBody>
      <dsp:txXfrm>
        <a:off x="1937761" y="0"/>
        <a:ext cx="5964546" cy="1739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6C431-215D-4B69-B7D3-E3F0699B9D23}" type="datetimeFigureOut">
              <a:rPr lang="nl-NL" smtClean="0"/>
              <a:t>25-9-2023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8C38C-00F9-4DC2-9E4A-C4CC709ECC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0956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0" dirty="0">
                <a:latin typeface="Century Gothic"/>
                <a:cs typeface="Calibri"/>
              </a:rPr>
              <a:t>This will be a collaborative brainstorming session with two sections (</a:t>
            </a:r>
            <a:r>
              <a:rPr lang="en-US" sz="2000" b="0" dirty="0" err="1">
                <a:latin typeface="Century Gothic"/>
                <a:cs typeface="Calibri"/>
              </a:rPr>
              <a:t>organisational</a:t>
            </a:r>
            <a:r>
              <a:rPr lang="en-US" sz="2000" b="0" dirty="0">
                <a:latin typeface="Century Gothic"/>
                <a:cs typeface="Calibri"/>
              </a:rPr>
              <a:t> and technical) consisting of:</a:t>
            </a:r>
            <a:endParaRPr lang="en-US" b="0" dirty="0">
              <a:cs typeface="Calibri"/>
            </a:endParaRPr>
          </a:p>
          <a:p>
            <a:pPr marL="1257300" lvl="2" indent="-342900"/>
            <a:r>
              <a:rPr lang="en-US" dirty="0">
                <a:latin typeface="Century Gothic"/>
                <a:cs typeface="Calibri"/>
              </a:rPr>
              <a:t>Introduction</a:t>
            </a:r>
          </a:p>
          <a:p>
            <a:pPr marL="1257300" lvl="2" indent="-342900"/>
            <a:r>
              <a:rPr lang="en-US" dirty="0">
                <a:latin typeface="Century Gothic"/>
                <a:cs typeface="Calibri"/>
              </a:rPr>
              <a:t>Breakout to small groups</a:t>
            </a:r>
          </a:p>
          <a:p>
            <a:pPr marL="1257300" lvl="2" indent="-342900"/>
            <a:r>
              <a:rPr lang="en-US" dirty="0">
                <a:latin typeface="Century Gothic"/>
                <a:cs typeface="Calibri"/>
              </a:rPr>
              <a:t>Plenary discussion 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C38C-00F9-4DC2-9E4A-C4CC709ECC71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5030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C38C-00F9-4DC2-9E4A-C4CC709ECC71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0171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each, and identify pitfalls.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C38C-00F9-4DC2-9E4A-C4CC709ECC71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6548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group, you can also decide to choose for an LCA or IO database.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C38C-00F9-4DC2-9E4A-C4CC709ECC71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1846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Optional: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Attractive data presentation format</a:t>
            </a:r>
            <a:r>
              <a:rPr lang="en-GB" sz="1200" dirty="0"/>
              <a:t> </a:t>
            </a:r>
            <a:endParaRPr lang="en-GB" sz="1200" dirty="0">
              <a:cs typeface="Calibri" panose="020F0502020204030204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Dialog with users</a:t>
            </a:r>
            <a:r>
              <a:rPr lang="en-GB" sz="1200" dirty="0"/>
              <a:t> 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/>
              <a:t>Data transparency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C38C-00F9-4DC2-9E4A-C4CC709ECC71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3642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Tables and features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C38C-00F9-4DC2-9E4A-C4CC709ECC71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723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models: deciding in advance what properties are described in the database.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C38C-00F9-4DC2-9E4A-C4CC709ECC71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9966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from measurements has to be inserted in the </a:t>
            </a:r>
            <a:r>
              <a:rPr lang="en-US" dirty="0" err="1"/>
              <a:t>db</a:t>
            </a:r>
            <a:r>
              <a:rPr lang="en-US" dirty="0"/>
              <a:t> format. </a:t>
            </a:r>
          </a:p>
          <a:p>
            <a:r>
              <a:rPr lang="en-US" dirty="0"/>
              <a:t>Links between all entities have to be established and corrected if needed.</a:t>
            </a:r>
          </a:p>
          <a:p>
            <a:r>
              <a:rPr lang="en-US" dirty="0"/>
              <a:t>Placed on market uses statistical codes that may change over time.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C38C-00F9-4DC2-9E4A-C4CC709ECC71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7104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C38C-00F9-4DC2-9E4A-C4CC709ECC71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7002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endParaRPr lang="nl-NL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C38C-00F9-4DC2-9E4A-C4CC709ECC71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1072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Open databases for MFA​ - Brightcon2023 - Stewart McDowall and Sander van Nielen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Open source databases for MFA​: Creative workshop at Brightcon2023 - Stewart McDowall and Sander Nielen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Open source databases for MFA​: Creative workshop at Brightcon2023 - Stewart McDowall and Sander Nielen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Open databases for MFA - Brightcon2023 - Stewart McDowall and Sander van Nielen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Open source databases for MFA​ - Brightcon2023 - Stewart McDowall and Sander van Nielen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Open source databases for MFA​ - Brightcon2023 - Stewart McDowall and Sander van Nielen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Open source databases for MFA​: Creative workshop at Brightcon2023 - Stewart McDowall and Sander Nielen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Open source databases for MFA​: Creative workshop at Brightcon2023 - Stewart McDowall and Sander Nielen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Open source databases for MFA​: Creative workshop at Brightcon2023 - Stewart McDowall and Sander Nielen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Open source databases for MFA​: Creative workshop at Brightcon2023 - Stewart McDowall and Sander Nielen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Open source databases for MFA​: Creative workshop at Brightcon2023 - Stewart McDowall and Sander Nielen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00163"/>
            <a:ext cx="10515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Open databases for MFA ​- Brightcon2023 - Stewart McDowall and Sander van Nielen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s.c.mcdowall@cml.leidenuniv.n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mailto:s.s.van.nielen@cml.leidenuniv.n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49530"/>
            <a:ext cx="9144000" cy="863601"/>
          </a:xfrm>
        </p:spPr>
        <p:txBody>
          <a:bodyPr>
            <a:normAutofit/>
          </a:bodyPr>
          <a:lstStyle/>
          <a:p>
            <a:r>
              <a:rPr lang="en-GB" sz="3600" dirty="0" err="1">
                <a:latin typeface="Century Gothic"/>
                <a:ea typeface="+mn-lt"/>
                <a:cs typeface="+mn-lt"/>
              </a:rPr>
              <a:t>Brightcon</a:t>
            </a:r>
            <a:r>
              <a:rPr lang="en-GB" sz="3600" dirty="0">
                <a:latin typeface="Century Gothic"/>
                <a:ea typeface="+mn-lt"/>
                <a:cs typeface="+mn-lt"/>
              </a:rPr>
              <a:t> 2023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9094" y="771753"/>
            <a:ext cx="11193813" cy="134898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5400" b="1" dirty="0">
                <a:solidFill>
                  <a:srgbClr val="2F5496"/>
                </a:solidFill>
                <a:latin typeface="Century Gothic"/>
                <a:ea typeface="+mn-lt"/>
                <a:cs typeface="+mn-lt"/>
              </a:rPr>
              <a:t>Open source databases for MFA</a:t>
            </a:r>
            <a:endParaRPr lang="en-GB" sz="7000" dirty="0">
              <a:solidFill>
                <a:srgbClr val="2F5496"/>
              </a:solidFill>
              <a:latin typeface="Century Gothic"/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ED19AA-D5B1-485A-02E8-0A37908A6F46}"/>
              </a:ext>
            </a:extLst>
          </p:cNvPr>
          <p:cNvSpPr txBox="1"/>
          <p:nvPr/>
        </p:nvSpPr>
        <p:spPr>
          <a:xfrm>
            <a:off x="3315938" y="2924296"/>
            <a:ext cx="556012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b="1" dirty="0">
                <a:latin typeface="Century Gothic"/>
                <a:ea typeface="+mn-lt"/>
                <a:cs typeface="+mn-lt"/>
              </a:rPr>
              <a:t>Facilitated by</a:t>
            </a:r>
            <a:endParaRPr lang="en-US" sz="2000" b="1" dirty="0">
              <a:latin typeface="Century Gothic"/>
              <a:ea typeface="+mn-lt"/>
              <a:cs typeface="+mn-lt"/>
            </a:endParaRPr>
          </a:p>
          <a:p>
            <a:pPr algn="ctr"/>
            <a:r>
              <a:rPr lang="en-GB" sz="2000" b="1" dirty="0">
                <a:latin typeface="Century Gothic"/>
                <a:ea typeface="+mn-lt"/>
                <a:cs typeface="+mn-lt"/>
              </a:rPr>
              <a:t>Sander van Nielen and Stewart McDowall</a:t>
            </a:r>
          </a:p>
          <a:p>
            <a:pPr algn="ctr"/>
            <a:r>
              <a:rPr lang="en-GB" sz="2000" dirty="0">
                <a:latin typeface="Century Gothic"/>
                <a:ea typeface="+mn-lt"/>
                <a:cs typeface="+mn-lt"/>
              </a:rPr>
              <a:t>CML @ Leiden University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558472-39C0-A190-CA02-A96F325940A5}"/>
              </a:ext>
            </a:extLst>
          </p:cNvPr>
          <p:cNvSpPr txBox="1"/>
          <p:nvPr/>
        </p:nvSpPr>
        <p:spPr>
          <a:xfrm>
            <a:off x="3617026" y="2047504"/>
            <a:ext cx="49530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000" dirty="0">
                <a:latin typeface="Century Gothic"/>
                <a:ea typeface="+mn-lt"/>
                <a:cs typeface="+mn-lt"/>
              </a:rPr>
              <a:t>Creative Workshop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4FC2A-2ADF-D70B-2E9C-DA15E41BAA18}"/>
              </a:ext>
            </a:extLst>
          </p:cNvPr>
          <p:cNvSpPr txBox="1"/>
          <p:nvPr/>
        </p:nvSpPr>
        <p:spPr>
          <a:xfrm>
            <a:off x="2261260" y="5118264"/>
            <a:ext cx="767145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latin typeface="Century Gothic"/>
                <a:ea typeface="+mn-lt"/>
                <a:cs typeface="+mn-lt"/>
              </a:rPr>
              <a:t>September 18-20</a:t>
            </a:r>
          </a:p>
          <a:p>
            <a:pPr algn="ctr"/>
            <a:r>
              <a:rPr lang="en-GB" dirty="0">
                <a:latin typeface="Century Gothic"/>
                <a:ea typeface="+mn-lt"/>
                <a:cs typeface="+mn-lt"/>
              </a:rPr>
              <a:t>Luxembourg Institute of Science and Technology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F14B20-58C4-4709-9F1C-D2197D421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54" y="2120736"/>
            <a:ext cx="2273016" cy="43047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2F6918-BA85-42B6-91D6-D79832079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437" y="3592895"/>
            <a:ext cx="2171700" cy="21717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CB5C207-83F4-4477-BB9E-C33396C5DDEC}"/>
              </a:ext>
            </a:extLst>
          </p:cNvPr>
          <p:cNvSpPr/>
          <p:nvPr/>
        </p:nvSpPr>
        <p:spPr>
          <a:xfrm>
            <a:off x="9067156" y="5777061"/>
            <a:ext cx="2945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chemeClr val="accent6">
                    <a:lumMod val="75000"/>
                  </a:schemeClr>
                </a:solidFill>
                <a:latin typeface="Vestula SemiBold" panose="020B0603030302020204" pitchFamily="34" charset="0"/>
              </a:rPr>
              <a:t>Institute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  <a:latin typeface="Vestula SemiBold" panose="020B0603030302020204" pitchFamily="34" charset="0"/>
              </a:rPr>
              <a:t> of </a:t>
            </a:r>
            <a:r>
              <a:rPr lang="nl-NL" dirty="0" err="1">
                <a:solidFill>
                  <a:schemeClr val="accent6">
                    <a:lumMod val="75000"/>
                  </a:schemeClr>
                </a:solidFill>
                <a:latin typeface="Vestula SemiBold" panose="020B0603030302020204" pitchFamily="34" charset="0"/>
              </a:rPr>
              <a:t>Environmental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  <a:latin typeface="Vestula SemiBold" panose="020B0603030302020204" pitchFamily="34" charset="0"/>
              </a:rPr>
              <a:t> Sciences, Leiden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3DF8-E32D-53EA-7CD1-6EEA780D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Examples of existing databases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5BB90E7-D3E0-4AE8-83C1-C66A7FA2FC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28929"/>
              </p:ext>
            </p:extLst>
          </p:nvPr>
        </p:nvGraphicFramePr>
        <p:xfrm>
          <a:off x="414338" y="1300163"/>
          <a:ext cx="10939464" cy="491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9694">
                  <a:extLst>
                    <a:ext uri="{9D8B030D-6E8A-4147-A177-3AD203B41FA5}">
                      <a16:colId xmlns:a16="http://schemas.microsoft.com/office/drawing/2014/main" val="2068698344"/>
                    </a:ext>
                  </a:extLst>
                </a:gridCol>
                <a:gridCol w="4053017">
                  <a:extLst>
                    <a:ext uri="{9D8B030D-6E8A-4147-A177-3AD203B41FA5}">
                      <a16:colId xmlns:a16="http://schemas.microsoft.com/office/drawing/2014/main" val="1378179369"/>
                    </a:ext>
                  </a:extLst>
                </a:gridCol>
                <a:gridCol w="1631092">
                  <a:extLst>
                    <a:ext uri="{9D8B030D-6E8A-4147-A177-3AD203B41FA5}">
                      <a16:colId xmlns:a16="http://schemas.microsoft.com/office/drawing/2014/main" val="27659453"/>
                    </a:ext>
                  </a:extLst>
                </a:gridCol>
                <a:gridCol w="2135661">
                  <a:extLst>
                    <a:ext uri="{9D8B030D-6E8A-4147-A177-3AD203B41FA5}">
                      <a16:colId xmlns:a16="http://schemas.microsoft.com/office/drawing/2014/main" val="2020582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b"/>
                      <a:r>
                        <a:rPr lang="en-GB" sz="2000" dirty="0">
                          <a:effectLst/>
                        </a:rPr>
                        <a:t>Name</a:t>
                      </a:r>
                      <a:endParaRPr lang="en-GB" sz="2000" b="1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2000" dirty="0">
                          <a:effectLst/>
                        </a:rPr>
                        <a:t>Aim &amp; content</a:t>
                      </a:r>
                      <a:endParaRPr lang="en-GB" sz="2000" b="1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dirty="0">
                          <a:effectLst/>
                        </a:rPr>
                        <a:t>Access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dirty="0">
                          <a:effectLst/>
                        </a:rPr>
                        <a:t>Entries</a:t>
                      </a: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308741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"/>
                      <a:r>
                        <a:rPr lang="en-GB" sz="1800" dirty="0" err="1">
                          <a:effectLst/>
                        </a:rPr>
                        <a:t>Ecoinvent</a:t>
                      </a:r>
                      <a:endParaRPr lang="en-GB" sz="1800" b="1" dirty="0"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dirty="0">
                          <a:effectLst/>
                        </a:rPr>
                        <a:t>LCA – whole economy</a:t>
                      </a:r>
                      <a:endParaRPr lang="en-US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dirty="0">
                          <a:effectLst/>
                        </a:rPr>
                        <a:t>Paid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dirty="0">
                          <a:effectLst/>
                        </a:rPr>
                        <a:t>22,000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349567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"/>
                      <a:r>
                        <a:rPr lang="en-GB" sz="1800" dirty="0" err="1">
                          <a:effectLst/>
                        </a:rPr>
                        <a:t>Exiobase</a:t>
                      </a:r>
                      <a:endParaRPr lang="en-GB" sz="1800" b="1" dirty="0"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800" dirty="0">
                          <a:effectLst/>
                          <a:latin typeface="+mn-lt"/>
                        </a:rPr>
                        <a:t>MRIO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dirty="0">
                          <a:effectLst/>
                          <a:latin typeface="+mn-lt"/>
                        </a:rPr>
                        <a:t>Free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dirty="0">
                          <a:effectLst/>
                          <a:latin typeface="+mn-lt"/>
                        </a:rPr>
                        <a:t>&gt;10</a:t>
                      </a:r>
                      <a:r>
                        <a:rPr lang="en-GB" sz="1800" baseline="30000" dirty="0">
                          <a:effectLst/>
                          <a:latin typeface="+mn-lt"/>
                        </a:rPr>
                        <a:t>7</a:t>
                      </a:r>
                      <a:r>
                        <a:rPr lang="en-GB" sz="1800" dirty="0">
                          <a:effectLst/>
                          <a:latin typeface="+mn-lt"/>
                        </a:rPr>
                        <a:t> (data points)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66153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"/>
                      <a:r>
                        <a:rPr lang="en-GB" sz="1800" dirty="0">
                          <a:effectLst/>
                        </a:rPr>
                        <a:t>GLAD (Global LCA Data network)</a:t>
                      </a:r>
                      <a:endParaRPr lang="en-GB" sz="1800" b="1" dirty="0"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800" dirty="0">
                          <a:effectLst/>
                        </a:rPr>
                        <a:t>Gateway to LCI datasets</a:t>
                      </a:r>
                      <a:endParaRPr lang="en-GB" sz="1800" dirty="0"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dirty="0">
                          <a:effectLst/>
                        </a:rPr>
                        <a:t>Mixed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dirty="0">
                          <a:effectLst/>
                        </a:rPr>
                        <a:t>  9,000 free</a:t>
                      </a:r>
                      <a:br>
                        <a:rPr lang="en-GB" sz="1800" dirty="0">
                          <a:effectLst/>
                        </a:rPr>
                      </a:br>
                      <a:r>
                        <a:rPr lang="en-GB" sz="1800" dirty="0">
                          <a:effectLst/>
                        </a:rPr>
                        <a:t>88,000 paid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029356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"/>
                      <a:r>
                        <a:rPr lang="en-GB" sz="1800" dirty="0">
                          <a:effectLst/>
                        </a:rPr>
                        <a:t>HESTIA database</a:t>
                      </a:r>
                      <a:endParaRPr lang="en-GB" sz="1800" b="1" dirty="0"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800" dirty="0">
                          <a:effectLst/>
                          <a:latin typeface="+mn-lt"/>
                        </a:rPr>
                        <a:t>LCA – Agriculture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dirty="0">
                          <a:effectLst/>
                          <a:latin typeface="+mn-lt"/>
                        </a:rPr>
                        <a:t>Free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dirty="0">
                          <a:effectLst/>
                          <a:latin typeface="+mn-lt"/>
                        </a:rPr>
                        <a:t>?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599526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"/>
                      <a:r>
                        <a:rPr lang="en-GB" sz="1800" dirty="0">
                          <a:effectLst/>
                        </a:rPr>
                        <a:t>LCA Commons</a:t>
                      </a:r>
                      <a:endParaRPr lang="en-GB" sz="1800" b="1" dirty="0"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800" dirty="0">
                          <a:effectLst/>
                        </a:rPr>
                        <a:t>LCA – Agriculture and forestry (USA)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dirty="0">
                          <a:effectLst/>
                        </a:rPr>
                        <a:t>Free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dirty="0">
                          <a:effectLst/>
                        </a:rPr>
                        <a:t>&gt;10,000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365694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"/>
                      <a:r>
                        <a:rPr lang="en-GB" sz="1800" dirty="0">
                          <a:effectLst/>
                        </a:rPr>
                        <a:t>NMD</a:t>
                      </a:r>
                      <a:endParaRPr lang="en-GB" sz="1800" b="1"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dirty="0">
                          <a:effectLst/>
                        </a:rPr>
                        <a:t>LCA – Construction (NL)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dirty="0">
                          <a:effectLst/>
                        </a:rPr>
                        <a:t>Paid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dirty="0">
                          <a:effectLst/>
                        </a:rPr>
                        <a:t>3000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880839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"/>
                      <a:r>
                        <a:rPr lang="en-GB" sz="1800" err="1">
                          <a:effectLst/>
                        </a:rPr>
                        <a:t>ProSUM</a:t>
                      </a:r>
                      <a:r>
                        <a:rPr lang="en-GB" sz="1800" dirty="0">
                          <a:effectLst/>
                        </a:rPr>
                        <a:t> Urban Mine Platform</a:t>
                      </a:r>
                      <a:endParaRPr lang="en-GB" sz="1800" b="1"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800" dirty="0">
                          <a:effectLst/>
                        </a:rPr>
                        <a:t>MFA – Waste streams (WEEE, ELV, batteries)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dirty="0">
                          <a:effectLst/>
                        </a:rPr>
                        <a:t>Free (but only figures)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dirty="0">
                          <a:effectLst/>
                        </a:rPr>
                        <a:t>&gt;10,000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244070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"/>
                      <a:r>
                        <a:rPr lang="en-GB" sz="1800" dirty="0">
                          <a:effectLst/>
                        </a:rPr>
                        <a:t>Material intensity database</a:t>
                      </a:r>
                      <a:endParaRPr lang="en-GB" sz="1800" b="1" dirty="0"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dirty="0">
                          <a:effectLst/>
                        </a:rPr>
                        <a:t>Seed for building material intensity</a:t>
                      </a:r>
                      <a:endParaRPr lang="en-US" sz="1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dirty="0">
                          <a:effectLst/>
                        </a:rPr>
                        <a:t>Free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dirty="0">
                          <a:effectLst/>
                        </a:rPr>
                        <a:t>608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949228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"/>
                      <a:r>
                        <a:rPr lang="en-GB" sz="1800" dirty="0">
                          <a:effectLst/>
                        </a:rPr>
                        <a:t>Yale stocks and flows database (YSTAFDB)</a:t>
                      </a:r>
                      <a:endParaRPr lang="en-GB" sz="1800" b="1">
                        <a:effectLst/>
                        <a:latin typeface="Calibri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800" dirty="0">
                          <a:effectLst/>
                        </a:rPr>
                        <a:t>MFA (data up to 2012)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>
                          <a:effectLst/>
                        </a:rPr>
                        <a:t>Free</a:t>
                      </a:r>
                      <a:endParaRPr lang="en-GB" sz="11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dirty="0">
                          <a:effectLst/>
                        </a:rPr>
                        <a:t>&gt;100,000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39223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BONSAI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LCA, EEIO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algn="l" defTabSz="914400" rtl="0" eaLnBrk="1" fontAlgn="b" latinLnBrk="0" hangingPunct="1">
                        <a:buNone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algn="l" defTabSz="914400" rtl="0" eaLnBrk="1" fontAlgn="b" latinLnBrk="0" hangingPunct="1">
                        <a:buNone/>
                      </a:pP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138765147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E83F2-C76A-01F7-ECD5-E477AA60C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Open source databases for MFA​ - Brightcon2023 - Stewart McDowall and Sander van Nielen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7AB90-E215-7EDC-D403-A42564EB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044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36FAA-4AE0-46E0-98FE-8BFC4D20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Discussion: Organisational Structure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724E4-F05A-4FA1-B00D-E8AE94BAF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a new MFA database and define its aim.</a:t>
            </a:r>
          </a:p>
          <a:p>
            <a:r>
              <a:rPr lang="en-US" dirty="0"/>
              <a:t>Pick one of the example databases and check the website.</a:t>
            </a:r>
          </a:p>
          <a:p>
            <a:r>
              <a:rPr lang="en-US" dirty="0"/>
              <a:t>Discuss the organizational structure: is it effective?</a:t>
            </a:r>
          </a:p>
          <a:p>
            <a:r>
              <a:rPr lang="en-US" dirty="0"/>
              <a:t>What does it mean for your new database?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687A1-38A1-4A7B-B00D-780712F5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Open source databases for MFA​ - Brightcon2023 - Stewart McDowall and Sander van Nielen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DF48B-92E2-4EF1-A4E4-3955F950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647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09EB-AFF5-4AB3-925A-0EDA9942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Discussion: Organisational Structure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F1ED6-60A4-47C6-BD02-3D278446B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Calibri"/>
              </a:rPr>
              <a:t>Guiding questions for discussion in groups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7B6BE-C094-4CE6-9174-5588EB15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Open source databases for MFA​ - Brightcon2023 - Stewart McDowall and Sander van Nielen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944AC-3C8B-4FA6-A54E-7279BFC6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12</a:t>
            </a:fld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7E5216-18E6-497A-A3ED-486B91265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765176"/>
              </p:ext>
            </p:extLst>
          </p:nvPr>
        </p:nvGraphicFramePr>
        <p:xfrm>
          <a:off x="481852" y="1770529"/>
          <a:ext cx="10892841" cy="4083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0223">
                  <a:extLst>
                    <a:ext uri="{9D8B030D-6E8A-4147-A177-3AD203B41FA5}">
                      <a16:colId xmlns:a16="http://schemas.microsoft.com/office/drawing/2014/main" val="1567762191"/>
                    </a:ext>
                  </a:extLst>
                </a:gridCol>
                <a:gridCol w="2571671">
                  <a:extLst>
                    <a:ext uri="{9D8B030D-6E8A-4147-A177-3AD203B41FA5}">
                      <a16:colId xmlns:a16="http://schemas.microsoft.com/office/drawing/2014/main" val="3567380783"/>
                    </a:ext>
                  </a:extLst>
                </a:gridCol>
                <a:gridCol w="3630947">
                  <a:extLst>
                    <a:ext uri="{9D8B030D-6E8A-4147-A177-3AD203B41FA5}">
                      <a16:colId xmlns:a16="http://schemas.microsoft.com/office/drawing/2014/main" val="31505974"/>
                    </a:ext>
                  </a:extLst>
                </a:gridCol>
              </a:tblGrid>
              <a:tr h="37766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Questions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Existing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New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168679"/>
                  </a:ext>
                </a:extLst>
              </a:tr>
              <a:tr h="664174">
                <a:tc>
                  <a:txBody>
                    <a:bodyPr/>
                    <a:lstStyle/>
                    <a:p>
                      <a:r>
                        <a:rPr lang="en-US" sz="1800" dirty="0"/>
                        <a:t>Why is the database needed?</a:t>
                      </a:r>
                    </a:p>
                    <a:p>
                      <a:r>
                        <a:rPr lang="en-US" sz="1800" dirty="0"/>
                        <a:t>Who will use the database?</a:t>
                      </a:r>
                    </a:p>
                    <a:p>
                      <a:r>
                        <a:rPr lang="en-US" sz="1800" dirty="0"/>
                        <a:t>What questions should the database answer?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658472"/>
                  </a:ext>
                </a:extLst>
              </a:tr>
              <a:tr h="664174">
                <a:tc>
                  <a:txBody>
                    <a:bodyPr/>
                    <a:lstStyle/>
                    <a:p>
                      <a:r>
                        <a:rPr lang="en-US" sz="1800" dirty="0"/>
                        <a:t>Who will provide data to the database?</a:t>
                      </a:r>
                    </a:p>
                    <a:p>
                      <a:r>
                        <a:rPr lang="en-US" sz="1800" dirty="0"/>
                        <a:t>What are the incentives for data providers?</a:t>
                      </a:r>
                    </a:p>
                    <a:p>
                      <a:r>
                        <a:rPr lang="en-US" sz="1800" dirty="0"/>
                        <a:t>What quality checks are performed?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13502"/>
                  </a:ext>
                </a:extLst>
              </a:tr>
              <a:tr h="664174">
                <a:tc>
                  <a:txBody>
                    <a:bodyPr/>
                    <a:lstStyle/>
                    <a:p>
                      <a:r>
                        <a:rPr lang="en-US" sz="1800" dirty="0"/>
                        <a:t>Who maintains the database? </a:t>
                      </a:r>
                    </a:p>
                    <a:p>
                      <a:r>
                        <a:rPr lang="en-US" sz="1800" dirty="0"/>
                        <a:t>Who pays for the maintenance?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679017"/>
                  </a:ext>
                </a:extLst>
              </a:tr>
              <a:tr h="664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Desired level of data transparency?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910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664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09EB-AFF5-4AB3-925A-0EDA9942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cs typeface="Calibri Light"/>
              </a:rPr>
              <a:t>Discussion </a:t>
            </a:r>
            <a:r>
              <a:rPr lang="en-US" dirty="0">
                <a:cs typeface="Calibri"/>
              </a:rPr>
              <a:t>Group X</a:t>
            </a:r>
            <a:r>
              <a:rPr lang="en-GB" dirty="0">
                <a:cs typeface="Calibri Light"/>
              </a:rPr>
              <a:t>:</a:t>
            </a:r>
            <a:r>
              <a:rPr lang="en-GB" sz="4000" dirty="0">
                <a:cs typeface="Calibri Light"/>
              </a:rPr>
              <a:t> Organisational Structure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F1ED6-60A4-47C6-BD02-3D278446B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Calibri"/>
              </a:rPr>
              <a:t>(duplicate this slide for your group)</a:t>
            </a:r>
            <a:endParaRPr lang="en-US" dirty="0"/>
          </a:p>
          <a:p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7B6BE-C094-4CE6-9174-5588EB15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Open source databases for MFA​ - Brightcon2023 - Stewart McDowall and Sander van Nielen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944AC-3C8B-4FA6-A54E-7279BFC6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13</a:t>
            </a:fld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7E5216-18E6-497A-A3ED-486B91265A1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1852" y="1770529"/>
          <a:ext cx="10892841" cy="4083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0223">
                  <a:extLst>
                    <a:ext uri="{9D8B030D-6E8A-4147-A177-3AD203B41FA5}">
                      <a16:colId xmlns:a16="http://schemas.microsoft.com/office/drawing/2014/main" val="1567762191"/>
                    </a:ext>
                  </a:extLst>
                </a:gridCol>
                <a:gridCol w="2571671">
                  <a:extLst>
                    <a:ext uri="{9D8B030D-6E8A-4147-A177-3AD203B41FA5}">
                      <a16:colId xmlns:a16="http://schemas.microsoft.com/office/drawing/2014/main" val="3567380783"/>
                    </a:ext>
                  </a:extLst>
                </a:gridCol>
                <a:gridCol w="3630947">
                  <a:extLst>
                    <a:ext uri="{9D8B030D-6E8A-4147-A177-3AD203B41FA5}">
                      <a16:colId xmlns:a16="http://schemas.microsoft.com/office/drawing/2014/main" val="31505974"/>
                    </a:ext>
                  </a:extLst>
                </a:gridCol>
              </a:tblGrid>
              <a:tr h="37766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Questions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Existing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New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168679"/>
                  </a:ext>
                </a:extLst>
              </a:tr>
              <a:tr h="664174">
                <a:tc>
                  <a:txBody>
                    <a:bodyPr/>
                    <a:lstStyle/>
                    <a:p>
                      <a:r>
                        <a:rPr lang="en-US" sz="1800" dirty="0"/>
                        <a:t>Why is the database needed?</a:t>
                      </a:r>
                    </a:p>
                    <a:p>
                      <a:r>
                        <a:rPr lang="en-US" sz="1800" dirty="0"/>
                        <a:t>Who will use the database?</a:t>
                      </a:r>
                    </a:p>
                    <a:p>
                      <a:r>
                        <a:rPr lang="en-US" sz="1800" dirty="0"/>
                        <a:t>What questions should the database answer?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658472"/>
                  </a:ext>
                </a:extLst>
              </a:tr>
              <a:tr h="664174">
                <a:tc>
                  <a:txBody>
                    <a:bodyPr/>
                    <a:lstStyle/>
                    <a:p>
                      <a:r>
                        <a:rPr lang="en-US" sz="1800" dirty="0"/>
                        <a:t>Who will provide data to the database?</a:t>
                      </a:r>
                    </a:p>
                    <a:p>
                      <a:r>
                        <a:rPr lang="en-US" sz="1800" dirty="0"/>
                        <a:t>What are the incentives for data providers?</a:t>
                      </a:r>
                    </a:p>
                    <a:p>
                      <a:r>
                        <a:rPr lang="en-US" sz="1800" dirty="0"/>
                        <a:t>What quality checks are performed?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13502"/>
                  </a:ext>
                </a:extLst>
              </a:tr>
              <a:tr h="664174">
                <a:tc>
                  <a:txBody>
                    <a:bodyPr/>
                    <a:lstStyle/>
                    <a:p>
                      <a:r>
                        <a:rPr lang="en-US" sz="1800" dirty="0"/>
                        <a:t>Who maintains the database? </a:t>
                      </a:r>
                    </a:p>
                    <a:p>
                      <a:r>
                        <a:rPr lang="en-US" sz="1800" dirty="0"/>
                        <a:t>Who pays for the maintenance?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679017"/>
                  </a:ext>
                </a:extLst>
              </a:tr>
              <a:tr h="664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Desired level of data transparency?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910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011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9496-FE27-4ABE-97C5-D48C5D7A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</a:t>
            </a:r>
            <a:r>
              <a:rPr lang="en-GB" dirty="0">
                <a:cs typeface="Calibri Light"/>
              </a:rPr>
              <a:t>: Organisational Structure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42C7A-C9CE-4B2E-8EF4-747D75FCF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was the largest challenge for the example database? </a:t>
            </a:r>
            <a:br>
              <a:rPr lang="en-US" dirty="0"/>
            </a:br>
            <a:r>
              <a:rPr lang="en-US" dirty="0"/>
              <a:t>And for your case?</a:t>
            </a:r>
          </a:p>
          <a:p>
            <a:pPr marL="342900" indent="-342900" algn="just">
              <a:spcBef>
                <a:spcPts val="400"/>
              </a:spcBef>
              <a:spcAft>
                <a:spcPts val="400"/>
              </a:spcAft>
              <a:buAutoNum type="arabicParenR"/>
            </a:pPr>
            <a:endParaRPr lang="en-US" sz="2000" dirty="0"/>
          </a:p>
          <a:p>
            <a:pPr marL="342900" indent="-342900" algn="just">
              <a:spcBef>
                <a:spcPts val="400"/>
              </a:spcBef>
              <a:spcAft>
                <a:spcPts val="400"/>
              </a:spcAft>
              <a:buAutoNum type="arabicParenR"/>
            </a:pPr>
            <a:r>
              <a:rPr lang="en-US" sz="2000" dirty="0"/>
              <a:t>Demand by users</a:t>
            </a:r>
            <a:endParaRPr lang="en-GB" sz="2000" dirty="0">
              <a:cs typeface="Calibri" panose="020F0502020204030204"/>
            </a:endParaRPr>
          </a:p>
          <a:p>
            <a:pPr marL="342900" indent="-342900" algn="just">
              <a:spcBef>
                <a:spcPts val="400"/>
              </a:spcBef>
              <a:spcAft>
                <a:spcPts val="400"/>
              </a:spcAft>
              <a:buAutoNum type="arabicParenR"/>
            </a:pPr>
            <a:r>
              <a:rPr lang="en-US" sz="2000" dirty="0"/>
              <a:t>Data provision and updates</a:t>
            </a:r>
            <a:endParaRPr lang="en-GB" sz="2000" dirty="0">
              <a:cs typeface="Calibri" panose="020F0502020204030204"/>
            </a:endParaRPr>
          </a:p>
          <a:p>
            <a:pPr marL="342900" indent="-342900" algn="just">
              <a:spcBef>
                <a:spcPts val="400"/>
              </a:spcBef>
              <a:spcAft>
                <a:spcPts val="400"/>
              </a:spcAft>
              <a:buAutoNum type="arabicParenR"/>
            </a:pPr>
            <a:r>
              <a:rPr lang="en-US" sz="2000" dirty="0"/>
              <a:t>Required technological expertise </a:t>
            </a:r>
          </a:p>
          <a:p>
            <a:pPr marL="342900" indent="-342900" algn="just">
              <a:spcBef>
                <a:spcPts val="400"/>
              </a:spcBef>
              <a:spcAft>
                <a:spcPts val="400"/>
              </a:spcAft>
              <a:buAutoNum type="arabicParenR"/>
            </a:pPr>
            <a:r>
              <a:rPr lang="en-GB" sz="2000" dirty="0"/>
              <a:t>Maintenance and support of the database</a:t>
            </a:r>
            <a:endParaRPr lang="nl-NL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515CC-C7DC-430C-AD27-6CA13E05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Open source databases for MFA​ - Brightcon2023 - Stewart McDowall and Sander van Nielen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94270-8406-48FB-9850-57E3DAEB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615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B67135-11F0-4D03-8B3D-FC3510AF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/>
              <a:t>Part Two: Technical structure</a:t>
            </a:r>
            <a:endParaRPr lang="nl-NL" sz="5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0D2B49-FF4F-4667-A6DA-CCB7E8A1AC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Workshop on open databases for MFA</a:t>
            </a:r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D4F4C4-8FE2-4E9C-85D6-7F7DD393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Open source databases for MFA​: Creative workshop at Brightcon2023 - Stewart McDowall and Sander Nielen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28BAE-2725-4FC6-81FA-0F6A56415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518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3DF8-E32D-53EA-7CD1-6EEA780D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entury Gothic"/>
                <a:cs typeface="Calibri Light"/>
              </a:rPr>
              <a:t>Part Two: Technical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4E348-D682-3323-1F8D-95819732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000" b="1" dirty="0">
                <a:solidFill>
                  <a:prstClr val="black"/>
                </a:solidFill>
              </a:rPr>
              <a:t>What is a database?</a:t>
            </a:r>
            <a:endParaRPr lang="en-GB" sz="2000" dirty="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  <a:p>
            <a:pPr marL="342900" indent="-342900"/>
            <a:r>
              <a:rPr lang="en-US" sz="2000" dirty="0">
                <a:latin typeface="Century Gothic"/>
                <a:cs typeface="Calibri"/>
              </a:rPr>
              <a:t>Collection of information</a:t>
            </a:r>
          </a:p>
          <a:p>
            <a:pPr marL="342900" indent="-342900"/>
            <a:r>
              <a:rPr lang="en-US" sz="2000" dirty="0">
                <a:latin typeface="Century Gothic"/>
                <a:cs typeface="Calibri"/>
              </a:rPr>
              <a:t>Accessible by a </a:t>
            </a:r>
            <a:r>
              <a:rPr lang="nl-NL" sz="2000" i="1" dirty="0"/>
              <a:t>database management system</a:t>
            </a:r>
            <a:r>
              <a:rPr lang="nl-NL" sz="2000" dirty="0"/>
              <a:t> (DBMS)</a:t>
            </a:r>
          </a:p>
          <a:p>
            <a:pPr marL="342900" indent="-342900"/>
            <a:endParaRPr lang="en-US" sz="2000" dirty="0">
              <a:latin typeface="Century Gothic"/>
              <a:cs typeface="Calibri"/>
            </a:endParaRPr>
          </a:p>
          <a:p>
            <a:pPr marL="342900" indent="-342900"/>
            <a:r>
              <a:rPr lang="en-US" sz="2000" dirty="0">
                <a:latin typeface="Century Gothic"/>
                <a:cs typeface="Calibri"/>
              </a:rPr>
              <a:t>D</a:t>
            </a:r>
            <a:r>
              <a:rPr lang="nl-NL" sz="2000" dirty="0" err="1">
                <a:latin typeface="Century Gothic"/>
                <a:cs typeface="Calibri"/>
              </a:rPr>
              <a:t>atabase</a:t>
            </a:r>
            <a:r>
              <a:rPr lang="nl-NL" sz="2000" dirty="0">
                <a:latin typeface="Century Gothic"/>
                <a:cs typeface="Calibri"/>
              </a:rPr>
              <a:t> types:</a:t>
            </a:r>
          </a:p>
          <a:p>
            <a:pPr marL="800100" lvl="1" indent="-342900"/>
            <a:r>
              <a:rPr lang="en-US" sz="1600" dirty="0">
                <a:latin typeface="Century Gothic"/>
                <a:cs typeface="Calibri"/>
              </a:rPr>
              <a:t>R</a:t>
            </a:r>
            <a:r>
              <a:rPr lang="nl-NL" sz="1600" dirty="0" err="1">
                <a:latin typeface="Century Gothic"/>
                <a:cs typeface="Calibri"/>
              </a:rPr>
              <a:t>elational</a:t>
            </a:r>
            <a:r>
              <a:rPr lang="nl-NL" sz="1600" dirty="0">
                <a:latin typeface="Century Gothic"/>
                <a:cs typeface="Calibri"/>
              </a:rPr>
              <a:t> </a:t>
            </a:r>
            <a:r>
              <a:rPr lang="nl-NL" sz="1600" dirty="0"/>
              <a:t>databases</a:t>
            </a:r>
            <a:r>
              <a:rPr lang="nl-NL" sz="1600" dirty="0">
                <a:latin typeface="Century Gothic"/>
                <a:cs typeface="Calibri"/>
              </a:rPr>
              <a:t>: </a:t>
            </a:r>
            <a:r>
              <a:rPr lang="nl-NL" sz="1600" dirty="0" err="1">
                <a:latin typeface="Century Gothic"/>
                <a:cs typeface="Calibri"/>
              </a:rPr>
              <a:t>use</a:t>
            </a:r>
            <a:r>
              <a:rPr lang="nl-NL" sz="1600" dirty="0">
                <a:latin typeface="Century Gothic"/>
                <a:cs typeface="Calibri"/>
              </a:rPr>
              <a:t> SQL </a:t>
            </a:r>
          </a:p>
          <a:p>
            <a:pPr marL="800100" lvl="1" indent="-342900"/>
            <a:r>
              <a:rPr lang="nl-NL" sz="1600" dirty="0" err="1"/>
              <a:t>Key-value</a:t>
            </a:r>
            <a:r>
              <a:rPr lang="nl-NL" sz="1600" dirty="0"/>
              <a:t> databases: </a:t>
            </a:r>
            <a:r>
              <a:rPr lang="nl-NL" sz="1600" dirty="0">
                <a:cs typeface="Calibri"/>
              </a:rPr>
              <a:t>e.g. </a:t>
            </a:r>
            <a:r>
              <a:rPr lang="nl-NL" sz="1600" dirty="0" err="1"/>
              <a:t>Redis</a:t>
            </a:r>
            <a:endParaRPr lang="nl-NL" sz="1600" dirty="0"/>
          </a:p>
          <a:p>
            <a:pPr marL="800100" lvl="1" indent="-342900"/>
            <a:r>
              <a:rPr lang="en-US" sz="1600" dirty="0">
                <a:cs typeface="Calibri"/>
              </a:rPr>
              <a:t>Document-oriented databases</a:t>
            </a:r>
          </a:p>
          <a:p>
            <a:pPr marL="800100" lvl="1" indent="-342900"/>
            <a:r>
              <a:rPr lang="en-US" sz="1600" dirty="0">
                <a:latin typeface="Century Gothic"/>
                <a:cs typeface="Calibri"/>
              </a:rPr>
              <a:t>Graph databases: e.g. Resource Description Framework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03F55-A666-5AE9-C7A1-19392142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Open source databases for MFA​ - Brightcon2023 - Stewart McDowall and Sander van Nielen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D6305-D2C9-597F-69C6-35039712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03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09EB-AFF5-4AB3-925A-0EDA9942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Example: Unified Material Info System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7B6BE-C094-4CE6-9174-5588EB15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Open source databases for MFA​ - Brightcon2023 - Stewart McDowall and Sander van Nielen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944AC-3C8B-4FA6-A54E-7279BFC6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17</a:t>
            </a:fld>
            <a:endParaRPr lang="en-GB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4040991-9D88-45C2-8A13-898F84B39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00" b="52670"/>
          <a:stretch/>
        </p:blipFill>
        <p:spPr>
          <a:xfrm>
            <a:off x="838200" y="1200150"/>
            <a:ext cx="5099469" cy="4943233"/>
          </a:xfrm>
        </p:spPr>
      </p:pic>
      <p:pic>
        <p:nvPicPr>
          <p:cNvPr id="14" name="Content Placeholder 12">
            <a:extLst>
              <a:ext uri="{FF2B5EF4-FFF2-40B4-BE49-F238E27FC236}">
                <a16:creationId xmlns:a16="http://schemas.microsoft.com/office/drawing/2014/main" id="{FD05229E-079D-475A-9B66-F99D613157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53" r="38306"/>
          <a:stretch/>
        </p:blipFill>
        <p:spPr>
          <a:xfrm>
            <a:off x="6232112" y="1413117"/>
            <a:ext cx="5788393" cy="48367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F4AC311-5D2F-4526-8B6A-06EADD995CC4}"/>
              </a:ext>
            </a:extLst>
          </p:cNvPr>
          <p:cNvSpPr/>
          <p:nvPr/>
        </p:nvSpPr>
        <p:spPr>
          <a:xfrm>
            <a:off x="9351583" y="1429234"/>
            <a:ext cx="2265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Myers </a:t>
            </a:r>
            <a:r>
              <a:rPr lang="en-US" i="1" dirty="0">
                <a:solidFill>
                  <a:schemeClr val="accent1"/>
                </a:solidFill>
              </a:rPr>
              <a:t>et al.</a:t>
            </a:r>
            <a:r>
              <a:rPr lang="en-US" dirty="0">
                <a:solidFill>
                  <a:schemeClr val="accent1"/>
                </a:solidFill>
              </a:rPr>
              <a:t> (2019) </a:t>
            </a:r>
            <a:endParaRPr lang="nl-N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48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2377-5C12-46BA-826C-C648B85A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BONSAI</a:t>
            </a:r>
            <a:endParaRPr lang="nl-N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71A0D5-A908-4BBE-AC5F-37297F047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587"/>
          <a:stretch/>
        </p:blipFill>
        <p:spPr>
          <a:xfrm>
            <a:off x="1718811" y="1412081"/>
            <a:ext cx="8523739" cy="473233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885CB-EC65-42B7-91D3-27CB1833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Open source databases for MFA​ - Brightcon2023 - Stewart McDowall and Sander van Nielen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F789E-4A13-4E25-A130-A62668E1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18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509FA6-BF99-4BD1-86D4-BDDC5C270F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550" y="319088"/>
            <a:ext cx="1212850" cy="121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60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09EB-AFF5-4AB3-925A-0EDA9942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Part Two: Technical structure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F1ED6-60A4-47C6-BD02-3D278446B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Calibri"/>
              </a:rPr>
              <a:t>Measures for reusable data</a:t>
            </a:r>
            <a:endParaRPr lang="en-US" dirty="0"/>
          </a:p>
          <a:p>
            <a:pPr lvl="1"/>
            <a:r>
              <a:rPr lang="en-US" dirty="0"/>
              <a:t>Use or expand existing data models</a:t>
            </a:r>
          </a:p>
          <a:p>
            <a:pPr lvl="1"/>
            <a:r>
              <a:rPr lang="en-US" dirty="0"/>
              <a:t>Consensus data models</a:t>
            </a:r>
          </a:p>
          <a:p>
            <a:pPr lvl="1"/>
            <a:r>
              <a:rPr lang="en-US" dirty="0"/>
              <a:t>Standardize classifications</a:t>
            </a:r>
          </a:p>
          <a:p>
            <a:pPr lvl="1"/>
            <a:r>
              <a:rPr lang="en-US" dirty="0"/>
              <a:t>Deliver formatted data</a:t>
            </a:r>
          </a:p>
          <a:p>
            <a:pPr lvl="1"/>
            <a:r>
              <a:rPr lang="en-US" dirty="0"/>
              <a:t>Convert data to linked open datasets</a:t>
            </a:r>
          </a:p>
          <a:p>
            <a:pPr lvl="1"/>
            <a:r>
              <a:rPr lang="en-US" dirty="0"/>
              <a:t>Database integration and interlinking</a:t>
            </a:r>
          </a:p>
          <a:p>
            <a:pPr lvl="1"/>
            <a:r>
              <a:rPr lang="en-US" dirty="0"/>
              <a:t>Create data templates and parsers</a:t>
            </a:r>
            <a:endParaRPr lang="nl-NL" dirty="0"/>
          </a:p>
          <a:p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7B6BE-C094-4CE6-9174-5588EB15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Open source databases for MFA​ - Brightcon2023 - Stewart McDowall and Sander van Nielen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944AC-3C8B-4FA6-A54E-7279BFC6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19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84EEB-42CD-4F42-B3BF-76FDDA1808EF}"/>
              </a:ext>
            </a:extLst>
          </p:cNvPr>
          <p:cNvSpPr/>
          <p:nvPr/>
        </p:nvSpPr>
        <p:spPr>
          <a:xfrm>
            <a:off x="9622953" y="1300163"/>
            <a:ext cx="18811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600" dirty="0" err="1">
                <a:solidFill>
                  <a:schemeClr val="accent1"/>
                </a:solidFill>
              </a:rPr>
              <a:t>Pauliuk</a:t>
            </a:r>
            <a:r>
              <a:rPr lang="nl-NL" sz="1600" dirty="0">
                <a:solidFill>
                  <a:schemeClr val="accent1"/>
                </a:solidFill>
              </a:rPr>
              <a:t> (2020)</a:t>
            </a:r>
          </a:p>
        </p:txBody>
      </p:sp>
    </p:spTree>
    <p:extLst>
      <p:ext uri="{BB962C8B-B14F-4D97-AF65-F5344CB8AC3E}">
        <p14:creationId xmlns:p14="http://schemas.microsoft.com/office/powerpoint/2010/main" val="26595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3DF8-E32D-53EA-7CD1-6EEA780DA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entury Gothic"/>
                <a:cs typeface="Calibri Ligh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4E348-D682-3323-1F8D-958197326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360"/>
            <a:ext cx="10515600" cy="50348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entury Gothic"/>
                <a:cs typeface="Calibri"/>
              </a:rPr>
              <a:t>Databases exist for LCA and for EEIO, why not for MFA?</a:t>
            </a:r>
            <a:br>
              <a:rPr lang="en-US" sz="2400" b="1" dirty="0">
                <a:latin typeface="Century Gothic"/>
                <a:cs typeface="Calibri"/>
              </a:rPr>
            </a:br>
            <a:endParaRPr lang="en-GB" sz="2400" b="1" dirty="0">
              <a:latin typeface="Century Gothic"/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latin typeface="Century Gothic"/>
                <a:cs typeface="Calibri"/>
              </a:rPr>
              <a:t>In this workshop we will:</a:t>
            </a:r>
          </a:p>
          <a:p>
            <a:pPr marL="1257300" lvl="2" indent="-342900"/>
            <a:r>
              <a:rPr lang="en-US" dirty="0">
                <a:latin typeface="Century Gothic"/>
                <a:cs typeface="Calibri"/>
              </a:rPr>
              <a:t>Explain the context and motivation,</a:t>
            </a:r>
            <a:endParaRPr lang="en-US" dirty="0">
              <a:cs typeface="Calibri"/>
            </a:endParaRPr>
          </a:p>
          <a:p>
            <a:pPr marL="1257300" lvl="2" indent="-342900"/>
            <a:r>
              <a:rPr lang="en-US" dirty="0">
                <a:latin typeface="Century Gothic"/>
                <a:cs typeface="Calibri"/>
              </a:rPr>
              <a:t>Dive into possible reasons for the lack of MFA databases,</a:t>
            </a:r>
          </a:p>
          <a:p>
            <a:pPr marL="1257300" lvl="2" indent="-342900"/>
            <a:r>
              <a:rPr lang="en-US" dirty="0">
                <a:latin typeface="Century Gothic"/>
                <a:cs typeface="Calibri"/>
              </a:rPr>
              <a:t>Explore the </a:t>
            </a:r>
            <a:r>
              <a:rPr lang="en-US" dirty="0" err="1">
                <a:latin typeface="Century Gothic"/>
                <a:cs typeface="Calibri"/>
              </a:rPr>
              <a:t>organisational</a:t>
            </a:r>
            <a:r>
              <a:rPr lang="en-US" dirty="0">
                <a:latin typeface="Century Gothic"/>
                <a:cs typeface="Calibri"/>
              </a:rPr>
              <a:t> structure of an open MFA database, and</a:t>
            </a:r>
          </a:p>
          <a:p>
            <a:pPr marL="1257300" lvl="2" indent="-342900"/>
            <a:r>
              <a:rPr lang="en-US" dirty="0">
                <a:latin typeface="Century Gothic"/>
                <a:cs typeface="Calibri"/>
              </a:rPr>
              <a:t>Discuss the technical structure of this hypothetical database.</a:t>
            </a:r>
          </a:p>
          <a:p>
            <a:pPr marL="800100" lvl="1" indent="-342900"/>
            <a:endParaRPr lang="en-US" sz="2000" dirty="0">
              <a:latin typeface="Century Gothic"/>
              <a:cs typeface="Calibri"/>
            </a:endParaRPr>
          </a:p>
          <a:p>
            <a:pPr marL="800100" lvl="1" indent="-342900"/>
            <a:endParaRPr lang="en-US" sz="1600" b="1" dirty="0">
              <a:latin typeface="Century Gothic"/>
              <a:cs typeface="Calibri"/>
            </a:endParaRPr>
          </a:p>
          <a:p>
            <a:pPr marL="342900" indent="-342900"/>
            <a:endParaRPr lang="en-US" sz="2000" b="1" dirty="0">
              <a:latin typeface="Century Gothic"/>
              <a:cs typeface="Calibri"/>
            </a:endParaRPr>
          </a:p>
          <a:p>
            <a:pPr marL="0" indent="0">
              <a:buNone/>
            </a:pPr>
            <a:endParaRPr lang="en-US" sz="2000" b="1" dirty="0">
              <a:latin typeface="Century Gothic"/>
              <a:cs typeface="Calibri"/>
            </a:endParaRPr>
          </a:p>
          <a:p>
            <a:pPr marL="0" indent="0">
              <a:buNone/>
            </a:pPr>
            <a:endParaRPr lang="en-US" sz="2000" b="1" dirty="0">
              <a:latin typeface="Century Gothic"/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71669-5E33-53CD-8F70-F83A4303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9D373-C5E1-48C9-5FD4-AEF7D88A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Open source databases for MFA​ - Brightcon2023 - Stewart McDowall and Sander van Nielen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E6A4290-79C1-4FB2-8D0B-29DB6649E5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5151691"/>
              </p:ext>
            </p:extLst>
          </p:nvPr>
        </p:nvGraphicFramePr>
        <p:xfrm>
          <a:off x="1219200" y="3949699"/>
          <a:ext cx="8775700" cy="1739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519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09EB-AFF5-4AB3-925A-0EDA9942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Part Two: Technical structure</a:t>
            </a:r>
            <a:endParaRPr lang="nl-NL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CE48435-4D55-43B7-BFCA-87893B218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742719"/>
              </p:ext>
            </p:extLst>
          </p:nvPr>
        </p:nvGraphicFramePr>
        <p:xfrm>
          <a:off x="838200" y="2412683"/>
          <a:ext cx="10515600" cy="2651760"/>
        </p:xfrm>
        <a:graphic>
          <a:graphicData uri="http://schemas.openxmlformats.org/drawingml/2006/table">
            <a:tbl>
              <a:tblPr firstRow="1">
                <a:tableStyleId>{2A488322-F2BA-4B5B-9748-0D474271808F}</a:tableStyleId>
              </a:tblPr>
              <a:tblGrid>
                <a:gridCol w="5076825">
                  <a:extLst>
                    <a:ext uri="{9D8B030D-6E8A-4147-A177-3AD203B41FA5}">
                      <a16:colId xmlns:a16="http://schemas.microsoft.com/office/drawing/2014/main" val="331589321"/>
                    </a:ext>
                  </a:extLst>
                </a:gridCol>
                <a:gridCol w="5438775">
                  <a:extLst>
                    <a:ext uri="{9D8B030D-6E8A-4147-A177-3AD203B41FA5}">
                      <a16:colId xmlns:a16="http://schemas.microsoft.com/office/drawing/2014/main" val="11276950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‘Deep’ 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‘Wide’ databases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653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Specialize on one or a few types of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Contain many different kinds of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993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Contain large amounts of observations on one (or a few) types of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Contain many different kinds of observation, but relatively few data of each type.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052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Provide sophisticated data query and analysis tools.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May provide tools for locating data, but typically do not have tools for analysis.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835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Tools operate primarily on data content.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Tools operate primarily on metadata content.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04837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7B6BE-C094-4CE6-9174-5588EB15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Open source databases for MFA​ - Brightcon2023 - Stewart McDowall and Sander van Nielen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944AC-3C8B-4FA6-A54E-7279BFC6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20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A78503E-4AFF-4C36-A9F7-A03C3FC0CF07}"/>
              </a:ext>
            </a:extLst>
          </p:cNvPr>
          <p:cNvSpPr txBox="1">
            <a:spLocks/>
          </p:cNvSpPr>
          <p:nvPr/>
        </p:nvSpPr>
        <p:spPr>
          <a:xfrm>
            <a:off x="838200" y="1300163"/>
            <a:ext cx="10515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Structure depends on the aim of the database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470D4C-94D4-49ED-B4CA-6E30067FAAD2}"/>
              </a:ext>
            </a:extLst>
          </p:cNvPr>
          <p:cNvSpPr/>
          <p:nvPr/>
        </p:nvSpPr>
        <p:spPr>
          <a:xfrm>
            <a:off x="9292753" y="5164456"/>
            <a:ext cx="20610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nl-NL" sz="1600" dirty="0">
                <a:solidFill>
                  <a:schemeClr val="accent1"/>
                </a:solidFill>
              </a:rPr>
              <a:t>Porter et al. (2000)</a:t>
            </a:r>
          </a:p>
        </p:txBody>
      </p:sp>
    </p:spTree>
    <p:extLst>
      <p:ext uri="{BB962C8B-B14F-4D97-AF65-F5344CB8AC3E}">
        <p14:creationId xmlns:p14="http://schemas.microsoft.com/office/powerpoint/2010/main" val="1218061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09EB-AFF5-4AB3-925A-0EDA9942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Part Two: Technical structure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F1ED6-60A4-47C6-BD02-3D278446B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quality assurance:</a:t>
            </a:r>
          </a:p>
          <a:p>
            <a:pPr lvl="1"/>
            <a:r>
              <a:rPr lang="en-US" dirty="0"/>
              <a:t>Completeness</a:t>
            </a:r>
          </a:p>
          <a:p>
            <a:pPr lvl="1"/>
            <a:r>
              <a:rPr lang="en-US" dirty="0"/>
              <a:t>Metadata availability</a:t>
            </a:r>
          </a:p>
          <a:p>
            <a:pPr lvl="1"/>
            <a:r>
              <a:rPr lang="en-US" dirty="0"/>
              <a:t>Intact cross-links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7B6BE-C094-4CE6-9174-5588EB15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Open source databases for MFA​ - Brightcon2023 - Stewart McDowall and Sander van Nielen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944AC-3C8B-4FA6-A54E-7279BFC6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208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09EB-AFF5-4AB3-925A-0EDA9942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Example: Urban Mining Platform</a:t>
            </a:r>
            <a:endParaRPr lang="nl-N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4A08E9-8A99-4A6A-A8BD-4E74818C0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2394" y="1300163"/>
            <a:ext cx="9047211" cy="4876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7B6BE-C094-4CE6-9174-5588EB15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Open source databases for MFA​ - Brightcon2023 - Stewart McDowall and Sander van Nielen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944AC-3C8B-4FA6-A54E-7279BFC6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22</a:t>
            </a:fld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7932948-6057-4310-A224-00408C7E538A}"/>
              </a:ext>
            </a:extLst>
          </p:cNvPr>
          <p:cNvGrpSpPr/>
          <p:nvPr/>
        </p:nvGrpSpPr>
        <p:grpSpPr>
          <a:xfrm>
            <a:off x="8153400" y="3770313"/>
            <a:ext cx="247650" cy="2133144"/>
            <a:chOff x="8153400" y="3770313"/>
            <a:chExt cx="247650" cy="213314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C3C240-43ED-4EF7-8258-F84E1DF047D9}"/>
                </a:ext>
              </a:extLst>
            </p:cNvPr>
            <p:cNvSpPr txBox="1"/>
            <p:nvPr/>
          </p:nvSpPr>
          <p:spPr>
            <a:xfrm>
              <a:off x="8153400" y="3770313"/>
              <a:ext cx="2476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800" dirty="0">
                  <a:cs typeface="Calibri" panose="020F0502020204030204" pitchFamily="34" charset="0"/>
                  <a:sym typeface="Wingdings" panose="05000000000000000000" pitchFamily="2" charset="2"/>
                </a:rPr>
                <a:t></a:t>
              </a:r>
              <a:endParaRPr lang="nl-NL" sz="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42317A-01CE-48D2-B99D-C1D2434EEEF7}"/>
                </a:ext>
              </a:extLst>
            </p:cNvPr>
            <p:cNvSpPr txBox="1"/>
            <p:nvPr/>
          </p:nvSpPr>
          <p:spPr>
            <a:xfrm>
              <a:off x="8153400" y="4716463"/>
              <a:ext cx="2476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800" dirty="0">
                  <a:cs typeface="Calibri" panose="020F0502020204030204" pitchFamily="34" charset="0"/>
                  <a:sym typeface="Wingdings" panose="05000000000000000000" pitchFamily="2" charset="2"/>
                </a:rPr>
                <a:t></a:t>
              </a:r>
              <a:endParaRPr lang="nl-NL" sz="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01B2775-4BB9-4E93-8978-6658C13F75BC}"/>
                </a:ext>
              </a:extLst>
            </p:cNvPr>
            <p:cNvSpPr txBox="1"/>
            <p:nvPr/>
          </p:nvSpPr>
          <p:spPr>
            <a:xfrm>
              <a:off x="8153400" y="5688013"/>
              <a:ext cx="2476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800" dirty="0">
                  <a:cs typeface="Calibri" panose="020F0502020204030204" pitchFamily="34" charset="0"/>
                  <a:sym typeface="Wingdings" panose="05000000000000000000" pitchFamily="2" charset="2"/>
                </a:rPr>
                <a:t></a:t>
              </a:r>
              <a:endParaRPr lang="nl-NL" sz="800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11327CF-FDBE-4F4C-90E7-B3D8E7D11E6C}"/>
              </a:ext>
            </a:extLst>
          </p:cNvPr>
          <p:cNvSpPr/>
          <p:nvPr/>
        </p:nvSpPr>
        <p:spPr>
          <a:xfrm>
            <a:off x="9771234" y="964313"/>
            <a:ext cx="18811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600" dirty="0" err="1">
                <a:solidFill>
                  <a:schemeClr val="accent1"/>
                </a:solidFill>
              </a:rPr>
              <a:t>ProSUM</a:t>
            </a:r>
            <a:r>
              <a:rPr lang="nl-NL" sz="1600" dirty="0">
                <a:solidFill>
                  <a:schemeClr val="accent1"/>
                </a:solidFill>
              </a:rPr>
              <a:t> (2017)</a:t>
            </a:r>
          </a:p>
        </p:txBody>
      </p:sp>
    </p:spTree>
    <p:extLst>
      <p:ext uri="{BB962C8B-B14F-4D97-AF65-F5344CB8AC3E}">
        <p14:creationId xmlns:p14="http://schemas.microsoft.com/office/powerpoint/2010/main" val="1729235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09EB-AFF5-4AB3-925A-0EDA9942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Discussion: Technical structure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F1ED6-60A4-47C6-BD02-3D278446B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Calibri"/>
              </a:rPr>
              <a:t>Guiding questions for discussion in groups</a:t>
            </a:r>
            <a:endParaRPr lang="nl-NL" dirty="0"/>
          </a:p>
          <a:p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7B6BE-C094-4CE6-9174-5588EB15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Open source databases for MFA​ - Brightcon2023 - Stewart McDowall and Sander van Nielen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944AC-3C8B-4FA6-A54E-7279BFC6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23</a:t>
            </a:fld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7E5216-18E6-497A-A3ED-486B91265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495496"/>
              </p:ext>
            </p:extLst>
          </p:nvPr>
        </p:nvGraphicFramePr>
        <p:xfrm>
          <a:off x="481852" y="1770529"/>
          <a:ext cx="10892840" cy="3034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813">
                  <a:extLst>
                    <a:ext uri="{9D8B030D-6E8A-4147-A177-3AD203B41FA5}">
                      <a16:colId xmlns:a16="http://schemas.microsoft.com/office/drawing/2014/main" val="1567762191"/>
                    </a:ext>
                  </a:extLst>
                </a:gridCol>
                <a:gridCol w="7507027">
                  <a:extLst>
                    <a:ext uri="{9D8B030D-6E8A-4147-A177-3AD203B41FA5}">
                      <a16:colId xmlns:a16="http://schemas.microsoft.com/office/drawing/2014/main" val="31505974"/>
                    </a:ext>
                  </a:extLst>
                </a:gridCol>
              </a:tblGrid>
              <a:tr h="37766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Questions, technical aspects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168679"/>
                  </a:ext>
                </a:extLst>
              </a:tr>
              <a:tr h="664174">
                <a:tc>
                  <a:txBody>
                    <a:bodyPr/>
                    <a:lstStyle/>
                    <a:p>
                      <a:r>
                        <a:rPr lang="en-US" dirty="0"/>
                        <a:t>Data content &amp; features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658472"/>
                  </a:ext>
                </a:extLst>
              </a:tr>
              <a:tr h="664174">
                <a:tc>
                  <a:txBody>
                    <a:bodyPr/>
                    <a:lstStyle/>
                    <a:p>
                      <a:r>
                        <a:rPr lang="en-GB" dirty="0"/>
                        <a:t>Database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679017"/>
                  </a:ext>
                </a:extLst>
              </a:tr>
              <a:tr h="664174">
                <a:tc>
                  <a:txBody>
                    <a:bodyPr/>
                    <a:lstStyle/>
                    <a:p>
                      <a:r>
                        <a:rPr lang="en-GB" dirty="0"/>
                        <a:t>Accessibility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916970"/>
                  </a:ext>
                </a:extLst>
              </a:tr>
              <a:tr h="664174">
                <a:tc>
                  <a:txBody>
                    <a:bodyPr/>
                    <a:lstStyle/>
                    <a:p>
                      <a:r>
                        <a:rPr lang="en-GB" dirty="0"/>
                        <a:t>Optional: </a:t>
                      </a:r>
                    </a:p>
                    <a:p>
                      <a:pPr lvl="1"/>
                      <a:r>
                        <a:rPr lang="en-GB" dirty="0"/>
                        <a:t>data quality assurance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101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813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09EB-AFF5-4AB3-925A-0EDA9942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cs typeface="Calibri Light"/>
              </a:rPr>
              <a:t>Discussion </a:t>
            </a:r>
            <a:r>
              <a:rPr lang="en-US" dirty="0">
                <a:cs typeface="Calibri"/>
              </a:rPr>
              <a:t>Group X</a:t>
            </a:r>
            <a:r>
              <a:rPr lang="en-GB" dirty="0">
                <a:cs typeface="Calibri Light"/>
              </a:rPr>
              <a:t>: Technical structure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F1ED6-60A4-47C6-BD02-3D278446B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Calibri"/>
              </a:rPr>
              <a:t>(duplicate this slide for your group)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7B6BE-C094-4CE6-9174-5588EB15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Open source databases for MFA​ - Brightcon2023 - Stewart McDowall and Sander van Nielen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944AC-3C8B-4FA6-A54E-7279BFC6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24</a:t>
            </a:fld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7E5216-18E6-497A-A3ED-486B91265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988897"/>
              </p:ext>
            </p:extLst>
          </p:nvPr>
        </p:nvGraphicFramePr>
        <p:xfrm>
          <a:off x="481852" y="1770529"/>
          <a:ext cx="10892840" cy="3034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813">
                  <a:extLst>
                    <a:ext uri="{9D8B030D-6E8A-4147-A177-3AD203B41FA5}">
                      <a16:colId xmlns:a16="http://schemas.microsoft.com/office/drawing/2014/main" val="1567762191"/>
                    </a:ext>
                  </a:extLst>
                </a:gridCol>
                <a:gridCol w="7507027">
                  <a:extLst>
                    <a:ext uri="{9D8B030D-6E8A-4147-A177-3AD203B41FA5}">
                      <a16:colId xmlns:a16="http://schemas.microsoft.com/office/drawing/2014/main" val="31505974"/>
                    </a:ext>
                  </a:extLst>
                </a:gridCol>
              </a:tblGrid>
              <a:tr h="37766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Questions, technical aspects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168679"/>
                  </a:ext>
                </a:extLst>
              </a:tr>
              <a:tr h="664174">
                <a:tc>
                  <a:txBody>
                    <a:bodyPr/>
                    <a:lstStyle/>
                    <a:p>
                      <a:r>
                        <a:rPr lang="en-US" dirty="0"/>
                        <a:t>Data content &amp; features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658472"/>
                  </a:ext>
                </a:extLst>
              </a:tr>
              <a:tr h="664174">
                <a:tc>
                  <a:txBody>
                    <a:bodyPr/>
                    <a:lstStyle/>
                    <a:p>
                      <a:r>
                        <a:rPr lang="en-GB" dirty="0"/>
                        <a:t>Database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679017"/>
                  </a:ext>
                </a:extLst>
              </a:tr>
              <a:tr h="664174">
                <a:tc>
                  <a:txBody>
                    <a:bodyPr/>
                    <a:lstStyle/>
                    <a:p>
                      <a:r>
                        <a:rPr lang="en-GB" dirty="0"/>
                        <a:t>Accessibility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910731"/>
                  </a:ext>
                </a:extLst>
              </a:tr>
              <a:tr h="664174">
                <a:tc>
                  <a:txBody>
                    <a:bodyPr/>
                    <a:lstStyle/>
                    <a:p>
                      <a:r>
                        <a:rPr lang="en-GB" dirty="0"/>
                        <a:t>Optional: </a:t>
                      </a:r>
                    </a:p>
                    <a:p>
                      <a:pPr lvl="1"/>
                      <a:r>
                        <a:rPr lang="en-GB" dirty="0"/>
                        <a:t>data quality assurance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101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640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3E7C-FDFE-4E11-A536-AF6ECAA75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</a:t>
            </a:r>
            <a:r>
              <a:rPr lang="en-GB" dirty="0">
                <a:cs typeface="Calibri Light"/>
              </a:rPr>
              <a:t>: Technical Structure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BBB59-6CA7-49E6-BE2F-E1B9D73E2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Preference for certain technical specifications?</a:t>
            </a:r>
          </a:p>
          <a:p>
            <a:r>
              <a:rPr lang="en-US" dirty="0"/>
              <a:t>Is the choice different for use cases?</a:t>
            </a:r>
          </a:p>
          <a:p>
            <a:endParaRPr lang="en-US" dirty="0"/>
          </a:p>
          <a:p>
            <a:pPr lvl="1" fontAlgn="t">
              <a:buFont typeface="Wingdings" panose="05000000000000000000" pitchFamily="2" charset="2"/>
              <a:buChar char="Ø"/>
            </a:pPr>
            <a:r>
              <a:rPr lang="en-US" dirty="0"/>
              <a:t>Data content &amp; features</a:t>
            </a:r>
          </a:p>
          <a:p>
            <a:pPr lvl="1" fontAlgn="t">
              <a:buFont typeface="Wingdings" panose="05000000000000000000" pitchFamily="2" charset="2"/>
              <a:buChar char="Ø"/>
            </a:pPr>
            <a:r>
              <a:rPr lang="en-US" dirty="0"/>
              <a:t>Database type</a:t>
            </a:r>
          </a:p>
          <a:p>
            <a:pPr lvl="1" fontAlgn="t">
              <a:buFont typeface="Wingdings" panose="05000000000000000000" pitchFamily="2" charset="2"/>
              <a:buChar char="Ø"/>
            </a:pPr>
            <a:r>
              <a:rPr lang="en-US" dirty="0"/>
              <a:t>Accessibility</a:t>
            </a:r>
          </a:p>
          <a:p>
            <a:pPr lvl="1" fontAlgn="t">
              <a:buFont typeface="Wingdings" panose="05000000000000000000" pitchFamily="2" charset="2"/>
              <a:buChar char="Ø"/>
            </a:pPr>
            <a:r>
              <a:rPr lang="en-US" dirty="0"/>
              <a:t>(Data quality assurance)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206EE-9456-4B67-9091-B85EA5D82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Open source databases for MFA​ - Brightcon2023 - Stewart McDowall and Sander van Nielen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A6CFB-F732-4AAF-B8C5-96047594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886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E6E6F-2889-4729-A2AB-5AC11C4D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A8F18-A5D9-44F6-9E74-3B78E6BBB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sz="2000" dirty="0"/>
              <a:t>Huisman, J., Leroy, P., </a:t>
            </a:r>
            <a:r>
              <a:rPr lang="nl-NL" sz="2000" dirty="0" err="1"/>
              <a:t>Tertre</a:t>
            </a:r>
            <a:r>
              <a:rPr lang="nl-NL" sz="2000" dirty="0"/>
              <a:t>, F., </a:t>
            </a:r>
            <a:r>
              <a:rPr lang="nl-NL" sz="2000" dirty="0" err="1"/>
              <a:t>Söderman</a:t>
            </a:r>
            <a:r>
              <a:rPr lang="nl-NL" sz="2000" dirty="0"/>
              <a:t>, M. L., Chancerel, P., </a:t>
            </a:r>
            <a:r>
              <a:rPr lang="nl-NL" sz="2000" dirty="0" err="1"/>
              <a:t>Cassard</a:t>
            </a:r>
            <a:r>
              <a:rPr lang="nl-NL" sz="2000" dirty="0"/>
              <a:t>, D., </a:t>
            </a:r>
            <a:r>
              <a:rPr lang="nl-NL" sz="2000" dirty="0" err="1"/>
              <a:t>Amund</a:t>
            </a:r>
            <a:r>
              <a:rPr lang="nl-NL" sz="2000" dirty="0"/>
              <a:t>, N., </a:t>
            </a:r>
            <a:r>
              <a:rPr lang="nl-NL" sz="2000" dirty="0" err="1"/>
              <a:t>Wäger</a:t>
            </a:r>
            <a:r>
              <a:rPr lang="nl-NL" sz="2000" dirty="0"/>
              <a:t>, P. A., </a:t>
            </a:r>
            <a:r>
              <a:rPr lang="nl-NL" sz="2000" dirty="0" err="1"/>
              <a:t>Kushnir</a:t>
            </a:r>
            <a:r>
              <a:rPr lang="nl-NL" sz="2000" dirty="0"/>
              <a:t>, D., Rotter, V. S., </a:t>
            </a:r>
            <a:r>
              <a:rPr lang="nl-NL" sz="2000" dirty="0" err="1"/>
              <a:t>Mählitz</a:t>
            </a:r>
            <a:r>
              <a:rPr lang="nl-NL" sz="2000" dirty="0"/>
              <a:t>, P., </a:t>
            </a:r>
            <a:r>
              <a:rPr lang="nl-NL" sz="2000" dirty="0" err="1"/>
              <a:t>Herreras</a:t>
            </a:r>
            <a:r>
              <a:rPr lang="nl-NL" sz="2000" dirty="0"/>
              <a:t>, L., Emmerich, J., Hallberg, A., </a:t>
            </a:r>
            <a:r>
              <a:rPr lang="nl-NL" sz="2000" dirty="0" err="1"/>
              <a:t>Habib</a:t>
            </a:r>
            <a:r>
              <a:rPr lang="nl-NL" sz="2000" dirty="0"/>
              <a:t>, H., Wagner, M., &amp; </a:t>
            </a:r>
            <a:r>
              <a:rPr lang="nl-NL" sz="2000" dirty="0" err="1"/>
              <a:t>Downes</a:t>
            </a:r>
            <a:r>
              <a:rPr lang="nl-NL" sz="2000" dirty="0"/>
              <a:t>, S. (2017). </a:t>
            </a:r>
            <a:r>
              <a:rPr lang="nl-NL" sz="2000" i="1" dirty="0" err="1"/>
              <a:t>Prospecting</a:t>
            </a:r>
            <a:r>
              <a:rPr lang="nl-NL" sz="2000" i="1" dirty="0"/>
              <a:t> </a:t>
            </a:r>
            <a:r>
              <a:rPr lang="nl-NL" sz="2000" i="1" dirty="0" err="1"/>
              <a:t>Secondary</a:t>
            </a:r>
            <a:r>
              <a:rPr lang="nl-NL" sz="2000" i="1" dirty="0"/>
              <a:t> </a:t>
            </a:r>
            <a:r>
              <a:rPr lang="nl-NL" sz="2000" i="1" dirty="0" err="1"/>
              <a:t>Raw</a:t>
            </a:r>
            <a:r>
              <a:rPr lang="nl-NL" sz="2000" i="1" dirty="0"/>
              <a:t> Materials in </a:t>
            </a:r>
            <a:r>
              <a:rPr lang="nl-NL" sz="2000" i="1" dirty="0" err="1"/>
              <a:t>the</a:t>
            </a:r>
            <a:r>
              <a:rPr lang="nl-NL" sz="2000" i="1" dirty="0"/>
              <a:t> Urban Mine and </a:t>
            </a:r>
            <a:r>
              <a:rPr lang="nl-NL" sz="2000" i="1" dirty="0" err="1"/>
              <a:t>mining</a:t>
            </a:r>
            <a:r>
              <a:rPr lang="nl-NL" sz="2000" i="1" dirty="0"/>
              <a:t> </a:t>
            </a:r>
            <a:r>
              <a:rPr lang="nl-NL" sz="2000" i="1" dirty="0" err="1"/>
              <a:t>wastes</a:t>
            </a:r>
            <a:r>
              <a:rPr lang="nl-NL" sz="2000" i="1" dirty="0"/>
              <a:t> (</a:t>
            </a:r>
            <a:r>
              <a:rPr lang="nl-NL" sz="2000" i="1" dirty="0" err="1"/>
              <a:t>ProSUM</a:t>
            </a:r>
            <a:r>
              <a:rPr lang="nl-NL" sz="2000" i="1" dirty="0"/>
              <a:t>) - </a:t>
            </a:r>
            <a:r>
              <a:rPr lang="nl-NL" sz="2000" i="1" dirty="0" err="1"/>
              <a:t>Final</a:t>
            </a:r>
            <a:r>
              <a:rPr lang="nl-NL" sz="2000" i="1" dirty="0"/>
              <a:t> Report</a:t>
            </a:r>
            <a:r>
              <a:rPr lang="nl-NL" sz="2000" dirty="0"/>
              <a:t>.</a:t>
            </a:r>
          </a:p>
          <a:p>
            <a:r>
              <a:rPr lang="nl-NL" sz="2000" dirty="0"/>
              <a:t>ISIE-SEM </a:t>
            </a:r>
            <a:r>
              <a:rPr lang="nl-NL" sz="2000" dirty="0" err="1"/>
              <a:t>section</a:t>
            </a:r>
            <a:r>
              <a:rPr lang="nl-NL" sz="2000" dirty="0"/>
              <a:t> board (2021) </a:t>
            </a:r>
            <a:r>
              <a:rPr lang="nl-NL" sz="2000" i="1" dirty="0" err="1"/>
              <a:t>Guidelines</a:t>
            </a:r>
            <a:r>
              <a:rPr lang="nl-NL" sz="2000" i="1" dirty="0"/>
              <a:t> for Data </a:t>
            </a:r>
            <a:r>
              <a:rPr lang="nl-NL" sz="2000" i="1" dirty="0" err="1"/>
              <a:t>Modeling</a:t>
            </a:r>
            <a:r>
              <a:rPr lang="nl-NL" sz="2000" i="1" dirty="0"/>
              <a:t> and Data Integration for </a:t>
            </a:r>
            <a:r>
              <a:rPr lang="nl-NL" sz="2000" i="1" dirty="0" err="1"/>
              <a:t>Material</a:t>
            </a:r>
            <a:r>
              <a:rPr lang="nl-NL" sz="2000" i="1" dirty="0"/>
              <a:t> Flow Analysis and </a:t>
            </a:r>
            <a:r>
              <a:rPr lang="nl-NL" sz="2000" i="1" dirty="0" err="1"/>
              <a:t>Socio-Metabolic</a:t>
            </a:r>
            <a:r>
              <a:rPr lang="nl-NL" sz="2000" i="1" dirty="0"/>
              <a:t> Research</a:t>
            </a:r>
            <a:r>
              <a:rPr lang="nl-NL" sz="2000" dirty="0"/>
              <a:t>. Freiburg. </a:t>
            </a:r>
            <a:r>
              <a:rPr lang="nl-NL" sz="2000" dirty="0" err="1"/>
              <a:t>doi</a:t>
            </a:r>
            <a:r>
              <a:rPr lang="nl-NL" sz="2000" dirty="0"/>
              <a:t>: 10.6094/UNIFR/217970.</a:t>
            </a:r>
          </a:p>
          <a:p>
            <a:r>
              <a:rPr lang="nl-NL" sz="2000" dirty="0" err="1"/>
              <a:t>Michener</a:t>
            </a:r>
            <a:r>
              <a:rPr lang="nl-NL" sz="2000" dirty="0"/>
              <a:t>, W. K. and Brunt, J. W. (</a:t>
            </a:r>
            <a:r>
              <a:rPr lang="nl-NL" sz="2000" dirty="0" err="1"/>
              <a:t>eds</a:t>
            </a:r>
            <a:r>
              <a:rPr lang="nl-NL" sz="2000" dirty="0"/>
              <a:t>.) (2000) </a:t>
            </a:r>
            <a:r>
              <a:rPr lang="nl-NL" sz="2000" i="1" dirty="0" err="1"/>
              <a:t>Ecological</a:t>
            </a:r>
            <a:r>
              <a:rPr lang="nl-NL" sz="2000" i="1" dirty="0"/>
              <a:t> data: Design, management, and processing</a:t>
            </a:r>
            <a:r>
              <a:rPr lang="nl-NL" sz="2000" dirty="0"/>
              <a:t>. Blackwell Science.</a:t>
            </a:r>
          </a:p>
          <a:p>
            <a:r>
              <a:rPr lang="en-US" sz="2000" dirty="0"/>
              <a:t>Myers, R. J. </a:t>
            </a:r>
            <a:r>
              <a:rPr lang="en-US" sz="2000" i="1" dirty="0"/>
              <a:t>et al.</a:t>
            </a:r>
            <a:r>
              <a:rPr lang="en-US" sz="2000" dirty="0"/>
              <a:t> (2019) ‘Unified Materials Information System (UMIS): An Integrated Material Stocks and Flows Data Structure’, </a:t>
            </a:r>
            <a:r>
              <a:rPr lang="en-US" sz="2000" i="1" dirty="0"/>
              <a:t>Journal of Industrial Ecology</a:t>
            </a:r>
            <a:r>
              <a:rPr lang="en-US" sz="2000" dirty="0"/>
              <a:t> 23(1), pp. 222–240. </a:t>
            </a:r>
            <a:r>
              <a:rPr lang="en-US" sz="2000" dirty="0" err="1"/>
              <a:t>doi</a:t>
            </a:r>
            <a:r>
              <a:rPr lang="en-US" sz="2000" dirty="0"/>
              <a:t>: 10.1111/jiec.12730.</a:t>
            </a:r>
          </a:p>
          <a:p>
            <a:r>
              <a:rPr lang="nl-NL" sz="2000" dirty="0" err="1"/>
              <a:t>Pauliuk</a:t>
            </a:r>
            <a:r>
              <a:rPr lang="nl-NL" sz="2000" dirty="0"/>
              <a:t>, S. (2020) Making </a:t>
            </a:r>
            <a:r>
              <a:rPr lang="nl-NL" sz="2000" dirty="0" err="1"/>
              <a:t>sustainability</a:t>
            </a:r>
            <a:r>
              <a:rPr lang="nl-NL" sz="2000" dirty="0"/>
              <a:t> </a:t>
            </a:r>
            <a:r>
              <a:rPr lang="nl-NL" sz="2000" dirty="0" err="1"/>
              <a:t>science</a:t>
            </a:r>
            <a:r>
              <a:rPr lang="nl-NL" sz="2000" dirty="0"/>
              <a:t> a </a:t>
            </a:r>
            <a:r>
              <a:rPr lang="nl-NL" sz="2000" dirty="0" err="1"/>
              <a:t>cumulative</a:t>
            </a:r>
            <a:r>
              <a:rPr lang="nl-NL" sz="2000" dirty="0"/>
              <a:t> effort. </a:t>
            </a:r>
            <a:r>
              <a:rPr lang="nl-NL" sz="2000" i="1" dirty="0"/>
              <a:t>Nature Sustainability</a:t>
            </a:r>
            <a:r>
              <a:rPr lang="nl-NL" sz="2000" dirty="0"/>
              <a:t> </a:t>
            </a:r>
            <a:r>
              <a:rPr lang="nl-NL" sz="2000" b="1" dirty="0"/>
              <a:t>3</a:t>
            </a:r>
            <a:r>
              <a:rPr lang="nl-NL" sz="2000" dirty="0"/>
              <a:t>, 2–4.</a:t>
            </a:r>
          </a:p>
          <a:p>
            <a:r>
              <a:rPr lang="nl-NL" sz="2000" dirty="0"/>
              <a:t>Porter, J., </a:t>
            </a:r>
            <a:r>
              <a:rPr lang="nl-NL" sz="2000" dirty="0" err="1"/>
              <a:t>McCartney</a:t>
            </a:r>
            <a:r>
              <a:rPr lang="nl-NL" sz="2000" dirty="0"/>
              <a:t>, P. and </a:t>
            </a:r>
            <a:r>
              <a:rPr lang="nl-NL" sz="2000" dirty="0" err="1"/>
              <a:t>Vanderbilt</a:t>
            </a:r>
            <a:r>
              <a:rPr lang="nl-NL" sz="2000" dirty="0"/>
              <a:t>, K. (2000) ‘2. </a:t>
            </a:r>
            <a:r>
              <a:rPr lang="nl-NL" sz="2000" dirty="0" err="1"/>
              <a:t>Developing</a:t>
            </a:r>
            <a:r>
              <a:rPr lang="nl-NL" sz="2000" dirty="0"/>
              <a:t> a Scientific Database’, in </a:t>
            </a:r>
            <a:r>
              <a:rPr lang="nl-NL" sz="2000" i="1" dirty="0"/>
              <a:t>GTOS Central and </a:t>
            </a:r>
            <a:r>
              <a:rPr lang="nl-NL" sz="2000" i="1" dirty="0" err="1"/>
              <a:t>Eastern</a:t>
            </a:r>
            <a:r>
              <a:rPr lang="nl-NL" sz="2000" i="1" dirty="0"/>
              <a:t> European </a:t>
            </a:r>
            <a:r>
              <a:rPr lang="nl-NL" sz="2000" i="1" dirty="0" err="1"/>
              <a:t>Terrestrial</a:t>
            </a:r>
            <a:r>
              <a:rPr lang="nl-NL" sz="2000" i="1" dirty="0"/>
              <a:t> Data Management and Accessibility Workshop</a:t>
            </a:r>
            <a:r>
              <a:rPr lang="nl-NL" sz="2000" dirty="0"/>
              <a:t>. </a:t>
            </a:r>
            <a:r>
              <a:rPr lang="nl-NL" sz="2000" dirty="0" err="1"/>
              <a:t>Vácrátót</a:t>
            </a:r>
            <a:r>
              <a:rPr lang="nl-NL" sz="2000" dirty="0"/>
              <a:t>, Hungary.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A5E54-48CC-4DB4-BB3D-36881031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Open source databases for MFA​ - Brightcon2023 - Stewart McDowall and Sander van Nielen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6B759-BC59-493D-BEE5-C89697F1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910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2920-9DA6-485A-B027-F7C5E2DE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 in touch!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30A72-6900-424D-B1E2-0DAB6901A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Stuart McDowall</a:t>
            </a:r>
          </a:p>
          <a:p>
            <a:pPr lvl="1"/>
            <a:r>
              <a:rPr lang="nl-NL" dirty="0">
                <a:hlinkClick r:id="rId3"/>
              </a:rPr>
              <a:t>s.c.mcdowall@cml.leidenuniv.nl</a:t>
            </a:r>
            <a:endParaRPr lang="nl-NL" dirty="0"/>
          </a:p>
          <a:p>
            <a:pPr lvl="1"/>
            <a:r>
              <a:rPr lang="en-US" dirty="0"/>
              <a:t>F</a:t>
            </a:r>
            <a:r>
              <a:rPr lang="nl-NL" dirty="0" err="1"/>
              <a:t>utuRAM</a:t>
            </a:r>
            <a:r>
              <a:rPr lang="nl-NL" dirty="0"/>
              <a:t> project</a:t>
            </a:r>
          </a:p>
          <a:p>
            <a:endParaRPr lang="en-US" dirty="0"/>
          </a:p>
          <a:p>
            <a:r>
              <a:rPr lang="en-US" b="1" dirty="0"/>
              <a:t>S</a:t>
            </a:r>
            <a:r>
              <a:rPr lang="nl-NL" b="1" dirty="0"/>
              <a:t>ander van Nielen</a:t>
            </a:r>
          </a:p>
          <a:p>
            <a:pPr lvl="1"/>
            <a:r>
              <a:rPr lang="en-US" dirty="0">
                <a:hlinkClick r:id="rId4"/>
              </a:rPr>
              <a:t>s</a:t>
            </a:r>
            <a:r>
              <a:rPr lang="nl-NL" dirty="0">
                <a:hlinkClick r:id="rId4"/>
              </a:rPr>
              <a:t>.s.van.nielen@cml.leidenuniv.nl</a:t>
            </a:r>
            <a:endParaRPr lang="nl-NL" dirty="0"/>
          </a:p>
          <a:p>
            <a:pPr lvl="1"/>
            <a:r>
              <a:rPr lang="en-US" dirty="0"/>
              <a:t>S</a:t>
            </a:r>
            <a:r>
              <a:rPr lang="nl-NL" dirty="0"/>
              <a:t>USMAGPRO project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61ECA-55C4-4141-A7F3-30BB9FBB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Open source databases for MFA - Brightcon2023 - Stewart McDowall and Sander van Nielen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67EB7-1D02-4BF8-A200-371AB56F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336940-3082-4C2E-8294-7AC250EA82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881" y="1379537"/>
            <a:ext cx="2171700" cy="2171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52F62E6-2F9C-4A1D-B37A-4B08631D4371}"/>
              </a:ext>
            </a:extLst>
          </p:cNvPr>
          <p:cNvSpPr/>
          <p:nvPr/>
        </p:nvSpPr>
        <p:spPr>
          <a:xfrm>
            <a:off x="8610600" y="3563703"/>
            <a:ext cx="2945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chemeClr val="accent6">
                    <a:lumMod val="75000"/>
                  </a:schemeClr>
                </a:solidFill>
                <a:latin typeface="Vestula SemiBold" panose="020B0603030302020204" pitchFamily="34" charset="0"/>
              </a:rPr>
              <a:t>Institute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  <a:latin typeface="Vestula SemiBold" panose="020B0603030302020204" pitchFamily="34" charset="0"/>
              </a:rPr>
              <a:t> of </a:t>
            </a:r>
            <a:r>
              <a:rPr lang="nl-NL" dirty="0" err="1">
                <a:solidFill>
                  <a:schemeClr val="accent6">
                    <a:lumMod val="75000"/>
                  </a:schemeClr>
                </a:solidFill>
                <a:latin typeface="Vestula SemiBold" panose="020B0603030302020204" pitchFamily="34" charset="0"/>
              </a:rPr>
              <a:t>Environmental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  <a:latin typeface="Vestula SemiBold" panose="020B0603030302020204" pitchFamily="34" charset="0"/>
              </a:rPr>
              <a:t> Sciences (CML), Leiden</a:t>
            </a:r>
          </a:p>
        </p:txBody>
      </p:sp>
    </p:spTree>
    <p:extLst>
      <p:ext uri="{BB962C8B-B14F-4D97-AF65-F5344CB8AC3E}">
        <p14:creationId xmlns:p14="http://schemas.microsoft.com/office/powerpoint/2010/main" val="193806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B8B19ED6-9E30-4EBF-B24E-CE17F67A49BA}"/>
              </a:ext>
            </a:extLst>
          </p:cNvPr>
          <p:cNvSpPr/>
          <p:nvPr/>
        </p:nvSpPr>
        <p:spPr>
          <a:xfrm>
            <a:off x="7929567" y="2657473"/>
            <a:ext cx="3957638" cy="263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16323-5CC5-7529-941F-BD62BF9C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0336" y="414539"/>
            <a:ext cx="4731328" cy="955701"/>
          </a:xfrm>
        </p:spPr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entury Gothic"/>
                <a:cs typeface="Calibri Light"/>
              </a:rPr>
              <a:t>Workshop plan</a:t>
            </a:r>
            <a:endParaRPr lang="en-GB" b="1" dirty="0">
              <a:solidFill>
                <a:schemeClr val="accent1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203ED-AD52-AB82-5A6B-42A4EF5E7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2719" y="1506767"/>
            <a:ext cx="8530630" cy="487954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b="1" dirty="0">
                <a:latin typeface="Century Gothic"/>
                <a:cs typeface="Calibri"/>
              </a:rPr>
              <a:t>Introduction: Motivation and context</a:t>
            </a:r>
            <a:endParaRPr lang="en-US" sz="1900" dirty="0">
              <a:cs typeface="Calibri"/>
            </a:endParaRPr>
          </a:p>
          <a:p>
            <a:pPr marL="0" indent="0">
              <a:buNone/>
            </a:pPr>
            <a:endParaRPr lang="en-GB" sz="2000" dirty="0">
              <a:latin typeface="Century Gothic"/>
              <a:cs typeface="Calibri"/>
            </a:endParaRPr>
          </a:p>
          <a:p>
            <a:pPr marL="0" indent="0">
              <a:buNone/>
            </a:pPr>
            <a:r>
              <a:rPr lang="en-GB" b="1" dirty="0">
                <a:latin typeface="Century Gothic"/>
                <a:cs typeface="Calibri"/>
              </a:rPr>
              <a:t>Part One: Organisational structure</a:t>
            </a:r>
            <a:endParaRPr lang="en-GB" sz="1900" dirty="0">
              <a:solidFill>
                <a:srgbClr val="767171"/>
              </a:solidFill>
              <a:latin typeface="Calibri" panose="020F0502020204030204"/>
              <a:cs typeface="Calibri"/>
            </a:endParaRPr>
          </a:p>
          <a:p>
            <a:pPr lvl="1"/>
            <a:r>
              <a:rPr lang="en-GB" sz="1900" dirty="0">
                <a:solidFill>
                  <a:schemeClr val="bg2">
                    <a:lumMod val="50000"/>
                  </a:schemeClr>
                </a:solidFill>
                <a:latin typeface="Century Gothic"/>
                <a:cs typeface="Calibri"/>
              </a:rPr>
              <a:t>Presentation (10 min)</a:t>
            </a:r>
          </a:p>
          <a:p>
            <a:pPr lvl="1"/>
            <a:r>
              <a:rPr lang="en-GB" sz="1900" dirty="0">
                <a:solidFill>
                  <a:schemeClr val="bg2">
                    <a:lumMod val="50000"/>
                  </a:schemeClr>
                </a:solidFill>
                <a:latin typeface="Century Gothic"/>
                <a:cs typeface="Calibri"/>
              </a:rPr>
              <a:t>Breakout to small groups (20 min)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GB" sz="1900" dirty="0">
                <a:solidFill>
                  <a:schemeClr val="bg2">
                    <a:lumMod val="50000"/>
                  </a:schemeClr>
                </a:solidFill>
                <a:latin typeface="Century Gothic"/>
                <a:cs typeface="Calibri"/>
              </a:rPr>
              <a:t>Plenary synthesis (10 min)</a:t>
            </a:r>
            <a:endParaRPr lang="en-GB" sz="2000" dirty="0">
              <a:latin typeface="Century Gothic"/>
              <a:cs typeface="Calibri"/>
            </a:endParaRPr>
          </a:p>
          <a:p>
            <a:pPr marL="457200" lvl="1" indent="0">
              <a:buNone/>
            </a:pPr>
            <a:endParaRPr lang="en-GB" sz="2000" dirty="0">
              <a:latin typeface="Century Gothic"/>
              <a:cs typeface="Calibri"/>
            </a:endParaRPr>
          </a:p>
          <a:p>
            <a:pPr marL="0" indent="0">
              <a:buNone/>
            </a:pPr>
            <a:r>
              <a:rPr lang="en-GB" b="1" dirty="0">
                <a:latin typeface="Century Gothic"/>
                <a:cs typeface="Calibri"/>
              </a:rPr>
              <a:t>Part Two: Technical design</a:t>
            </a:r>
            <a:endParaRPr lang="en-GB" b="1" dirty="0">
              <a:latin typeface="Century Gothic"/>
            </a:endParaRPr>
          </a:p>
          <a:p>
            <a:pPr lvl="1"/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Century Gothic"/>
                <a:cs typeface="Calibri"/>
              </a:rPr>
              <a:t>Presentation (10 min)</a:t>
            </a:r>
          </a:p>
          <a:p>
            <a:pPr lvl="1"/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Century Gothic"/>
                <a:cs typeface="Calibri"/>
              </a:rPr>
              <a:t>Breakout to small groups (20 min)</a:t>
            </a:r>
          </a:p>
          <a:p>
            <a:pPr lvl="1"/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Century Gothic"/>
                <a:cs typeface="Calibri"/>
              </a:rPr>
              <a:t>Plenary discussion (10 min)</a:t>
            </a:r>
          </a:p>
          <a:p>
            <a:pPr lvl="1"/>
            <a:endParaRPr lang="en-GB" sz="2600" dirty="0">
              <a:latin typeface="Century Gothic"/>
              <a:cs typeface="Calibri"/>
            </a:endParaRPr>
          </a:p>
          <a:p>
            <a:pPr marL="0" indent="0">
              <a:buNone/>
            </a:pPr>
            <a:r>
              <a:rPr lang="en-GB" sz="2600" b="1" dirty="0">
                <a:latin typeface="Century Gothic"/>
                <a:cs typeface="Calibri"/>
              </a:rPr>
              <a:t>Wrap up</a:t>
            </a:r>
            <a:endParaRPr lang="en-GB" sz="1900" dirty="0">
              <a:latin typeface="Century Gothic"/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42C23-302A-264E-EFDD-5AF2F6E3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5046" y="6389968"/>
            <a:ext cx="3819454" cy="365125"/>
          </a:xfrm>
        </p:spPr>
        <p:txBody>
          <a:bodyPr/>
          <a:lstStyle/>
          <a:p>
            <a:r>
              <a:rPr lang="en-GB" dirty="0"/>
              <a:t>Open source databases for MFA​ - Brightcon2023 - Stewart McDowall and Sander van Nielen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7D500-8E39-21C7-06F3-FCBCBC96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3</a:t>
            </a:fld>
            <a:endParaRPr lang="en-GB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42F1DC32-9467-4291-8D93-EF3F5C483C95}"/>
              </a:ext>
            </a:extLst>
          </p:cNvPr>
          <p:cNvSpPr/>
          <p:nvPr/>
        </p:nvSpPr>
        <p:spPr>
          <a:xfrm>
            <a:off x="9375770" y="3429000"/>
            <a:ext cx="1101870" cy="942988"/>
          </a:xfrm>
          <a:prstGeom prst="flowChartMagneticDisk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DB</a:t>
            </a:r>
            <a:endParaRPr lang="nl-NL" b="1" dirty="0"/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680F7FB0-C6F0-4E87-AD92-89471C38D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08640" y="4458544"/>
            <a:ext cx="600872" cy="600872"/>
          </a:xfrm>
          <a:prstGeom prst="rect">
            <a:avLst/>
          </a:prstGeom>
        </p:spPr>
      </p:pic>
      <p:pic>
        <p:nvPicPr>
          <p:cNvPr id="10" name="Graphic 9" descr="Users">
            <a:extLst>
              <a:ext uri="{FF2B5EF4-FFF2-40B4-BE49-F238E27FC236}">
                <a16:creationId xmlns:a16="http://schemas.microsoft.com/office/drawing/2014/main" id="{AB9B5930-489E-45FA-8651-A7F138C3AB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8119" y="3544144"/>
            <a:ext cx="914400" cy="914400"/>
          </a:xfrm>
          <a:prstGeom prst="rect">
            <a:avLst/>
          </a:prstGeom>
        </p:spPr>
      </p:pic>
      <p:pic>
        <p:nvPicPr>
          <p:cNvPr id="11" name="Graphic 10" descr="User">
            <a:extLst>
              <a:ext uri="{FF2B5EF4-FFF2-40B4-BE49-F238E27FC236}">
                <a16:creationId xmlns:a16="http://schemas.microsoft.com/office/drawing/2014/main" id="{19B76A97-35DE-4C62-A83D-C6D27856F2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92769" y="2828128"/>
            <a:ext cx="722906" cy="72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2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3DF8-E32D-53EA-7CD1-6EEA780DA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entury Gothic"/>
                <a:cs typeface="Calibri Light"/>
              </a:rPr>
              <a:t>Context and background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7AB90-E215-7EDC-D403-A42564EB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E83F2-C76A-01F7-ECD5-E477AA60C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Open source databases for MFA​ - Brightcon2023 - Stewart McDowall and Sander van Nielen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2F2574-95A5-4E5D-A5E5-C05FE6EDE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588"/>
            <a:ext cx="10515600" cy="4905375"/>
          </a:xfrm>
        </p:spPr>
        <p:txBody>
          <a:bodyPr>
            <a:normAutofit/>
          </a:bodyPr>
          <a:lstStyle/>
          <a:p>
            <a:r>
              <a:rPr lang="en-US" sz="2000" dirty="0"/>
              <a:t>Cumulative science: </a:t>
            </a:r>
          </a:p>
          <a:p>
            <a:pPr marL="0" indent="0" algn="ctr">
              <a:buNone/>
            </a:pPr>
            <a:r>
              <a:rPr lang="en-US" sz="2000" i="1" dirty="0"/>
              <a:t>Standing on the shoulders of giants	</a:t>
            </a:r>
            <a:r>
              <a:rPr lang="en-US" sz="1800" i="1" dirty="0">
                <a:solidFill>
                  <a:schemeClr val="accent1"/>
                </a:solidFill>
              </a:rPr>
              <a:t>- Newton</a:t>
            </a:r>
            <a:r>
              <a:rPr lang="en-US" sz="2000" i="1" dirty="0"/>
              <a:t> </a:t>
            </a:r>
          </a:p>
          <a:p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Data-intensive research benefits from databases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Accessible, reusable data can speed up research projects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Databases are part of </a:t>
            </a:r>
            <a:r>
              <a:rPr lang="en-US" sz="2000" i="1" dirty="0"/>
              <a:t>research infrastructure</a:t>
            </a:r>
            <a:endParaRPr lang="nl-NL" sz="2000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2BBA5E-0AA7-454B-BA72-F5493A6437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" b="94333" l="10000" r="90000">
                        <a14:foregroundMark x1="48000" y1="5000" x2="48222" y2="10500"/>
                        <a14:foregroundMark x1="37889" y1="90000" x2="42778" y2="94833"/>
                        <a14:foregroundMark x1="42778" y1="94833" x2="48667" y2="95000"/>
                        <a14:foregroundMark x1="48667" y1="95000" x2="54667" y2="94333"/>
                        <a14:foregroundMark x1="54667" y1="94333" x2="58111" y2="8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554" r="38109"/>
          <a:stretch/>
        </p:blipFill>
        <p:spPr>
          <a:xfrm>
            <a:off x="9272588" y="681037"/>
            <a:ext cx="2428876" cy="5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9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BC00-D93A-4126-BC8E-A89ABAF5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MFA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73FB3-22AD-4C8D-B804-8D03E2535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 Flow Analysis (MFA) </a:t>
            </a:r>
            <a:br>
              <a:rPr lang="en-US" dirty="0"/>
            </a:br>
            <a:r>
              <a:rPr lang="en-US" dirty="0"/>
              <a:t>quantifies stocks and flows of materials in society: </a:t>
            </a:r>
          </a:p>
          <a:p>
            <a:pPr lvl="1"/>
            <a:r>
              <a:rPr lang="en-US" dirty="0"/>
              <a:t>building materials, </a:t>
            </a:r>
          </a:p>
          <a:p>
            <a:pPr lvl="1"/>
            <a:r>
              <a:rPr lang="en-US" dirty="0"/>
              <a:t>metals in electronics, </a:t>
            </a:r>
          </a:p>
          <a:p>
            <a:pPr lvl="1"/>
            <a:r>
              <a:rPr lang="en-US" dirty="0"/>
              <a:t>hazardous substances, </a:t>
            </a:r>
          </a:p>
          <a:p>
            <a:pPr lvl="1"/>
            <a:r>
              <a:rPr lang="en-US" dirty="0"/>
              <a:t>and many more.</a:t>
            </a:r>
          </a:p>
          <a:p>
            <a:endParaRPr lang="en-US" dirty="0"/>
          </a:p>
          <a:p>
            <a:r>
              <a:rPr lang="en-US" dirty="0"/>
              <a:t>Data needs:</a:t>
            </a:r>
          </a:p>
          <a:p>
            <a:pPr lvl="1"/>
            <a:r>
              <a:rPr lang="en-US" dirty="0"/>
              <a:t>Production, construction</a:t>
            </a:r>
          </a:p>
          <a:p>
            <a:pPr lvl="1"/>
            <a:r>
              <a:rPr lang="en-US" dirty="0"/>
              <a:t>Trade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Lifespan</a:t>
            </a:r>
          </a:p>
          <a:p>
            <a:pPr lvl="1"/>
            <a:r>
              <a:rPr lang="en-US" dirty="0"/>
              <a:t>Waste flows, demolition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16BF3-D841-4628-AD98-4C7A1970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Open source databases for MFA​ - Brightcon2023 - Stewart McDowall and Sander van Nielen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17877-DC68-4CC7-AE89-73450375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22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3DF8-E32D-53EA-7CD1-6EEA780DA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entury Gothic"/>
                <a:cs typeface="Calibri Light"/>
              </a:rPr>
              <a:t>Part One: Organisational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4E348-D682-3323-1F8D-958197326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88"/>
            <a:ext cx="10515600" cy="48560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entury Gothic"/>
                <a:cs typeface="Calibri"/>
              </a:rPr>
              <a:t>A database needs to be </a:t>
            </a:r>
            <a:r>
              <a:rPr lang="en-US" sz="2400" b="1" dirty="0">
                <a:latin typeface="Century Gothic"/>
                <a:cs typeface="Calibri"/>
              </a:rPr>
              <a:t>maintained</a:t>
            </a:r>
            <a:r>
              <a:rPr lang="en-US" sz="2400" dirty="0">
                <a:latin typeface="Century Gothic"/>
                <a:cs typeface="Calibri"/>
              </a:rPr>
              <a:t> and </a:t>
            </a:r>
            <a:r>
              <a:rPr lang="en-US" sz="2400" b="1" dirty="0">
                <a:latin typeface="Century Gothic"/>
                <a:cs typeface="Calibri"/>
              </a:rPr>
              <a:t>supported</a:t>
            </a:r>
            <a:r>
              <a:rPr lang="en-US" sz="2400" dirty="0">
                <a:latin typeface="Century Gothic"/>
                <a:cs typeface="Calibri"/>
              </a:rPr>
              <a:t> </a:t>
            </a:r>
            <a:br>
              <a:rPr lang="en-US" sz="2400" dirty="0">
                <a:latin typeface="Century Gothic"/>
                <a:cs typeface="Calibri"/>
              </a:rPr>
            </a:br>
            <a:r>
              <a:rPr lang="en-US" sz="2400" dirty="0">
                <a:latin typeface="Century Gothic"/>
                <a:cs typeface="Calibri"/>
              </a:rPr>
              <a:t>	by (research) organizations or communities.</a:t>
            </a:r>
          </a:p>
          <a:p>
            <a:pPr marL="342900" indent="-342900"/>
            <a:endParaRPr lang="en-US" sz="2000" b="1" dirty="0">
              <a:latin typeface="Century Gothic"/>
              <a:cs typeface="Calibri"/>
            </a:endParaRPr>
          </a:p>
          <a:p>
            <a:pPr marL="0" indent="0">
              <a:buNone/>
            </a:pPr>
            <a:endParaRPr lang="en-US" sz="2000" b="1" dirty="0">
              <a:latin typeface="Century Gothic"/>
              <a:cs typeface="Calibri"/>
            </a:endParaRPr>
          </a:p>
          <a:p>
            <a:pPr marL="0" indent="0">
              <a:buNone/>
            </a:pPr>
            <a:endParaRPr lang="en-US" sz="2000" b="1" dirty="0">
              <a:latin typeface="Century Gothic"/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0C32B-5252-1235-E890-9AD33881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6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AADE9-60C1-B7E6-805B-B7008BAD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Open source databases for MFA​ - Brightcon2023 - Stewart McDowall and Sander van Nielen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A9C8DABA-6E25-4F05-99D2-5BB260F38AA0}"/>
              </a:ext>
            </a:extLst>
          </p:cNvPr>
          <p:cNvSpPr/>
          <p:nvPr/>
        </p:nvSpPr>
        <p:spPr>
          <a:xfrm>
            <a:off x="5072062" y="3838808"/>
            <a:ext cx="1785938" cy="1325563"/>
          </a:xfrm>
          <a:prstGeom prst="flowChartMagneticDisk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DB</a:t>
            </a:r>
            <a:endParaRPr lang="nl-NL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60690-EDB9-4731-8F19-041E62166C5C}"/>
              </a:ext>
            </a:extLst>
          </p:cNvPr>
          <p:cNvSpPr/>
          <p:nvPr/>
        </p:nvSpPr>
        <p:spPr>
          <a:xfrm>
            <a:off x="5036344" y="5536640"/>
            <a:ext cx="1857375" cy="535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EBA823-8C24-4CEE-8397-28A28972E838}"/>
              </a:ext>
            </a:extLst>
          </p:cNvPr>
          <p:cNvSpPr/>
          <p:nvPr/>
        </p:nvSpPr>
        <p:spPr>
          <a:xfrm>
            <a:off x="5036344" y="2908580"/>
            <a:ext cx="1857375" cy="535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maintenance</a:t>
            </a:r>
            <a:endParaRPr lang="nl-N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39F3A1-2B51-49A1-8367-2C13E09CFC59}"/>
              </a:ext>
            </a:extLst>
          </p:cNvPr>
          <p:cNvSpPr/>
          <p:nvPr/>
        </p:nvSpPr>
        <p:spPr>
          <a:xfrm>
            <a:off x="2552698" y="4157663"/>
            <a:ext cx="2028825" cy="7000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providers</a:t>
            </a:r>
            <a:endParaRPr lang="nl-N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0CFA96-69AF-4434-84A5-CBC857226303}"/>
              </a:ext>
            </a:extLst>
          </p:cNvPr>
          <p:cNvSpPr/>
          <p:nvPr/>
        </p:nvSpPr>
        <p:spPr>
          <a:xfrm>
            <a:off x="7348539" y="4157663"/>
            <a:ext cx="2028825" cy="7000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users</a:t>
            </a:r>
            <a:endParaRPr lang="nl-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C15249-1122-4DEB-B65A-867229CCF6B6}"/>
              </a:ext>
            </a:extLst>
          </p:cNvPr>
          <p:cNvCxnSpPr>
            <a:stCxn id="5" idx="0"/>
            <a:endCxn id="4" idx="3"/>
          </p:cNvCxnSpPr>
          <p:nvPr/>
        </p:nvCxnSpPr>
        <p:spPr>
          <a:xfrm flipH="1" flipV="1">
            <a:off x="5965031" y="5164371"/>
            <a:ext cx="1" cy="37226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DE8D78-2B62-4001-83F0-F9B685BC9604}"/>
              </a:ext>
            </a:extLst>
          </p:cNvPr>
          <p:cNvCxnSpPr>
            <a:stCxn id="8" idx="2"/>
            <a:endCxn id="4" idx="1"/>
          </p:cNvCxnSpPr>
          <p:nvPr/>
        </p:nvCxnSpPr>
        <p:spPr>
          <a:xfrm flipH="1">
            <a:off x="5965031" y="3444128"/>
            <a:ext cx="1" cy="3946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1ED90B-CDE3-415E-B501-78FADB66D76F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4581523" y="4501590"/>
            <a:ext cx="490539" cy="611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97F1F6-2CD4-4A97-863A-7295585176F6}"/>
              </a:ext>
            </a:extLst>
          </p:cNvPr>
          <p:cNvCxnSpPr>
            <a:cxnSpLocks/>
            <a:stCxn id="4" idx="4"/>
            <a:endCxn id="10" idx="1"/>
          </p:cNvCxnSpPr>
          <p:nvPr/>
        </p:nvCxnSpPr>
        <p:spPr>
          <a:xfrm>
            <a:off x="6858000" y="4501590"/>
            <a:ext cx="490539" cy="611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2" name="Graphic 31" descr="User">
            <a:extLst>
              <a:ext uri="{FF2B5EF4-FFF2-40B4-BE49-F238E27FC236}">
                <a16:creationId xmlns:a16="http://schemas.microsoft.com/office/drawing/2014/main" id="{16E1CA77-9296-41DA-9FD4-90C43C136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5657" y="3481044"/>
            <a:ext cx="722906" cy="722906"/>
          </a:xfrm>
          <a:prstGeom prst="rect">
            <a:avLst/>
          </a:prstGeom>
        </p:spPr>
      </p:pic>
      <p:pic>
        <p:nvPicPr>
          <p:cNvPr id="33" name="Graphic 32" descr="User">
            <a:extLst>
              <a:ext uri="{FF2B5EF4-FFF2-40B4-BE49-F238E27FC236}">
                <a16:creationId xmlns:a16="http://schemas.microsoft.com/office/drawing/2014/main" id="{25FBC574-4E67-4B39-B282-69DF4E74C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1498" y="3477355"/>
            <a:ext cx="722906" cy="72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8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D3EDEED-AB1F-4061-B0F3-8669192F6E40}"/>
              </a:ext>
            </a:extLst>
          </p:cNvPr>
          <p:cNvGrpSpPr/>
          <p:nvPr/>
        </p:nvGrpSpPr>
        <p:grpSpPr>
          <a:xfrm>
            <a:off x="3130748" y="4209143"/>
            <a:ext cx="5042530" cy="2512332"/>
            <a:chOff x="2552698" y="2908580"/>
            <a:chExt cx="6824666" cy="3163608"/>
          </a:xfrm>
        </p:grpSpPr>
        <p:sp>
          <p:nvSpPr>
            <p:cNvPr id="26" name="Flowchart: Magnetic Disk 25">
              <a:extLst>
                <a:ext uri="{FF2B5EF4-FFF2-40B4-BE49-F238E27FC236}">
                  <a16:creationId xmlns:a16="http://schemas.microsoft.com/office/drawing/2014/main" id="{F46D9EB4-2721-43CE-8150-AA3FF3998603}"/>
                </a:ext>
              </a:extLst>
            </p:cNvPr>
            <p:cNvSpPr/>
            <p:nvPr/>
          </p:nvSpPr>
          <p:spPr>
            <a:xfrm>
              <a:off x="5113000" y="3838807"/>
              <a:ext cx="1785938" cy="1325563"/>
            </a:xfrm>
            <a:prstGeom prst="flowChartMagneticDisk">
              <a:avLst/>
            </a:prstGeom>
            <a:ln w="381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/>
                <a:t>DB</a:t>
              </a:r>
              <a:endParaRPr lang="nl-NL" sz="1400" b="1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4636053-513A-46AD-846D-EF9A1DA42B51}"/>
                </a:ext>
              </a:extLst>
            </p:cNvPr>
            <p:cNvSpPr/>
            <p:nvPr/>
          </p:nvSpPr>
          <p:spPr>
            <a:xfrm>
              <a:off x="5036344" y="5536641"/>
              <a:ext cx="1939250" cy="5355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management</a:t>
              </a:r>
              <a:endParaRPr lang="nl-NL" sz="14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86D2884-37A2-4E3B-8F12-FAA502E4C5A0}"/>
                </a:ext>
              </a:extLst>
            </p:cNvPr>
            <p:cNvSpPr/>
            <p:nvPr/>
          </p:nvSpPr>
          <p:spPr>
            <a:xfrm>
              <a:off x="5036344" y="2908580"/>
              <a:ext cx="1939250" cy="5355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maintenance</a:t>
              </a:r>
              <a:endParaRPr lang="nl-NL" sz="1400" dirty="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E93AD5F-98E2-4A24-839F-F0E074CA7EFB}"/>
                </a:ext>
              </a:extLst>
            </p:cNvPr>
            <p:cNvSpPr/>
            <p:nvPr/>
          </p:nvSpPr>
          <p:spPr>
            <a:xfrm>
              <a:off x="2552698" y="4157663"/>
              <a:ext cx="2028825" cy="70008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Data providers</a:t>
              </a:r>
              <a:endParaRPr lang="nl-NL" sz="1400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DA122C7-E082-4370-A407-BE7F1A104025}"/>
                </a:ext>
              </a:extLst>
            </p:cNvPr>
            <p:cNvSpPr/>
            <p:nvPr/>
          </p:nvSpPr>
          <p:spPr>
            <a:xfrm>
              <a:off x="7348539" y="4157663"/>
              <a:ext cx="2028825" cy="70008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Data users</a:t>
              </a:r>
              <a:endParaRPr lang="nl-NL" sz="14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9B71935-77AF-4483-9618-2FCEE1D73772}"/>
                </a:ext>
              </a:extLst>
            </p:cNvPr>
            <p:cNvCxnSpPr>
              <a:cxnSpLocks/>
              <a:stCxn id="27" idx="0"/>
              <a:endCxn id="26" idx="3"/>
            </p:cNvCxnSpPr>
            <p:nvPr/>
          </p:nvCxnSpPr>
          <p:spPr>
            <a:xfrm flipV="1">
              <a:off x="6005969" y="5164371"/>
              <a:ext cx="0" cy="3722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3BFE263-5FC0-4FA7-B176-17345B82B109}"/>
                </a:ext>
              </a:extLst>
            </p:cNvPr>
            <p:cNvCxnSpPr>
              <a:cxnSpLocks/>
              <a:stCxn id="28" idx="2"/>
              <a:endCxn id="26" idx="1"/>
            </p:cNvCxnSpPr>
            <p:nvPr/>
          </p:nvCxnSpPr>
          <p:spPr>
            <a:xfrm>
              <a:off x="6005969" y="3444127"/>
              <a:ext cx="0" cy="3946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381EE5A-1632-4391-8B83-2E538548AFCA}"/>
                </a:ext>
              </a:extLst>
            </p:cNvPr>
            <p:cNvCxnSpPr>
              <a:cxnSpLocks/>
              <a:stCxn id="29" idx="3"/>
              <a:endCxn id="26" idx="2"/>
            </p:cNvCxnSpPr>
            <p:nvPr/>
          </p:nvCxnSpPr>
          <p:spPr>
            <a:xfrm flipV="1">
              <a:off x="4581522" y="4501589"/>
              <a:ext cx="531477" cy="61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063E037-5E48-4C24-AA10-81EE14BC65CE}"/>
                </a:ext>
              </a:extLst>
            </p:cNvPr>
            <p:cNvCxnSpPr>
              <a:cxnSpLocks/>
              <a:stCxn id="26" idx="4"/>
              <a:endCxn id="30" idx="1"/>
            </p:cNvCxnSpPr>
            <p:nvPr/>
          </p:nvCxnSpPr>
          <p:spPr>
            <a:xfrm>
              <a:off x="6898938" y="4501589"/>
              <a:ext cx="449602" cy="61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Graphic 34" descr="User">
              <a:extLst>
                <a:ext uri="{FF2B5EF4-FFF2-40B4-BE49-F238E27FC236}">
                  <a16:creationId xmlns:a16="http://schemas.microsoft.com/office/drawing/2014/main" id="{C0F8861C-59CD-46D8-B7AC-3EEC60E7F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05657" y="3481044"/>
              <a:ext cx="722906" cy="722906"/>
            </a:xfrm>
            <a:prstGeom prst="rect">
              <a:avLst/>
            </a:prstGeom>
          </p:spPr>
        </p:pic>
        <p:pic>
          <p:nvPicPr>
            <p:cNvPr id="36" name="Graphic 35" descr="User">
              <a:extLst>
                <a:ext uri="{FF2B5EF4-FFF2-40B4-BE49-F238E27FC236}">
                  <a16:creationId xmlns:a16="http://schemas.microsoft.com/office/drawing/2014/main" id="{A42C754A-907D-4337-91C3-89343DF47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01498" y="3477355"/>
              <a:ext cx="722906" cy="72290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0E43DF-0B6C-4D4F-99C3-70C96DD2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makes a successful database?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83C9A-5391-48B9-942D-7D9508E7A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spcBef>
                <a:spcPts val="400"/>
              </a:spcBef>
              <a:spcAft>
                <a:spcPts val="400"/>
              </a:spcAft>
              <a:buAutoNum type="arabicParenR"/>
            </a:pPr>
            <a:r>
              <a:rPr lang="en-US" sz="2000" dirty="0"/>
              <a:t>The data it contains must be wanted by a group of users. </a:t>
            </a:r>
            <a:r>
              <a:rPr lang="en-GB" sz="2000" dirty="0"/>
              <a:t> </a:t>
            </a:r>
            <a:endParaRPr lang="en-GB" sz="2000" dirty="0">
              <a:cs typeface="Calibri" panose="020F0502020204030204"/>
            </a:endParaRPr>
          </a:p>
          <a:p>
            <a:pPr marL="342900" indent="-342900" algn="just">
              <a:spcBef>
                <a:spcPts val="400"/>
              </a:spcBef>
              <a:spcAft>
                <a:spcPts val="400"/>
              </a:spcAft>
              <a:buAutoNum type="arabicParenR"/>
            </a:pPr>
            <a:r>
              <a:rPr lang="en-US" sz="2000" dirty="0"/>
              <a:t>The data must be up to date and complete. Also in the future.</a:t>
            </a:r>
            <a:endParaRPr lang="en-GB" sz="2000" dirty="0">
              <a:cs typeface="Calibri" panose="020F0502020204030204"/>
            </a:endParaRPr>
          </a:p>
          <a:p>
            <a:pPr marL="342900" indent="-342900" algn="just">
              <a:spcBef>
                <a:spcPts val="400"/>
              </a:spcBef>
              <a:spcAft>
                <a:spcPts val="400"/>
              </a:spcAft>
              <a:buAutoNum type="arabicParenR"/>
            </a:pPr>
            <a:r>
              <a:rPr lang="en-US" sz="2000" dirty="0"/>
              <a:t>The data must be presented in an attractive format to the user.</a:t>
            </a:r>
            <a:r>
              <a:rPr lang="en-GB" sz="2000" dirty="0"/>
              <a:t> </a:t>
            </a:r>
            <a:endParaRPr lang="en-GB" sz="2000" dirty="0">
              <a:cs typeface="Calibri" panose="020F0502020204030204"/>
            </a:endParaRPr>
          </a:p>
          <a:p>
            <a:pPr marL="342900" indent="-342900" algn="just">
              <a:spcBef>
                <a:spcPts val="400"/>
              </a:spcBef>
              <a:spcAft>
                <a:spcPts val="400"/>
              </a:spcAft>
              <a:buAutoNum type="arabicParenR"/>
            </a:pPr>
            <a:r>
              <a:rPr lang="en-US" sz="2000" dirty="0"/>
              <a:t>The technological expertise needed to use the system must be compatible with the users.</a:t>
            </a:r>
            <a:r>
              <a:rPr lang="en-GB" sz="2000" dirty="0"/>
              <a:t> </a:t>
            </a:r>
            <a:endParaRPr lang="en-GB" sz="2000" dirty="0">
              <a:cs typeface="Calibri" panose="020F0502020204030204"/>
            </a:endParaRPr>
          </a:p>
          <a:p>
            <a:pPr marL="342900" indent="-342900" algn="just">
              <a:spcBef>
                <a:spcPts val="400"/>
              </a:spcBef>
              <a:spcAft>
                <a:spcPts val="400"/>
              </a:spcAft>
              <a:buAutoNum type="arabicParenR"/>
            </a:pPr>
            <a:r>
              <a:rPr lang="en-US" sz="2000" dirty="0"/>
              <a:t>A mechanism of dialog is needed to deal with user inquiries and for identifying unmet user needs.</a:t>
            </a:r>
            <a:r>
              <a:rPr lang="en-GB" sz="2000" dirty="0"/>
              <a:t> </a:t>
            </a:r>
          </a:p>
          <a:p>
            <a:pPr marL="342900" indent="-342900" algn="just">
              <a:spcBef>
                <a:spcPts val="400"/>
              </a:spcBef>
              <a:spcAft>
                <a:spcPts val="400"/>
              </a:spcAft>
              <a:buAutoNum type="arabicParenR"/>
            </a:pPr>
            <a:r>
              <a:rPr lang="en-GB" sz="2000" dirty="0"/>
              <a:t>A database manager must commit to long-term support of the database.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2F29B-16B8-413C-A589-5F143CC9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57069" y="6364489"/>
            <a:ext cx="4114800" cy="365125"/>
          </a:xfrm>
        </p:spPr>
        <p:txBody>
          <a:bodyPr/>
          <a:lstStyle/>
          <a:p>
            <a:r>
              <a:rPr lang="en-GB" dirty="0"/>
              <a:t>Open source databases for MFA​ - Brightcon2023 - Stewart McDowall and Sander van Nielen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E108E-37C2-4560-929C-83948F3E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7</a:t>
            </a:fld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ED56DA-3919-4EE5-8443-5B758F9A2872}"/>
              </a:ext>
            </a:extLst>
          </p:cNvPr>
          <p:cNvSpPr txBox="1"/>
          <p:nvPr/>
        </p:nvSpPr>
        <p:spPr>
          <a:xfrm>
            <a:off x="6342510" y="5104116"/>
            <a:ext cx="284671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nl-N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95A596-4014-41BE-AE1D-A6D61625F8DC}"/>
              </a:ext>
            </a:extLst>
          </p:cNvPr>
          <p:cNvSpPr txBox="1"/>
          <p:nvPr/>
        </p:nvSpPr>
        <p:spPr>
          <a:xfrm>
            <a:off x="4595004" y="5104116"/>
            <a:ext cx="284671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nl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06F672-0991-492E-A022-0686777488A5}"/>
              </a:ext>
            </a:extLst>
          </p:cNvPr>
          <p:cNvSpPr txBox="1"/>
          <p:nvPr/>
        </p:nvSpPr>
        <p:spPr>
          <a:xfrm>
            <a:off x="5416807" y="4941817"/>
            <a:ext cx="53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3,4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176703-368E-48A1-8AC2-639955B1CA10}"/>
              </a:ext>
            </a:extLst>
          </p:cNvPr>
          <p:cNvSpPr txBox="1"/>
          <p:nvPr/>
        </p:nvSpPr>
        <p:spPr>
          <a:xfrm>
            <a:off x="5682788" y="4619918"/>
            <a:ext cx="284671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nl-NL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7B9313-9045-48ED-89EE-9AD91BD4623B}"/>
              </a:ext>
            </a:extLst>
          </p:cNvPr>
          <p:cNvCxnSpPr>
            <a:cxnSpLocks/>
          </p:cNvCxnSpPr>
          <p:nvPr/>
        </p:nvCxnSpPr>
        <p:spPr>
          <a:xfrm flipH="1">
            <a:off x="6534509" y="5984927"/>
            <a:ext cx="401128" cy="29204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6EF424-7520-4F09-998C-3472F59B89EA}"/>
              </a:ext>
            </a:extLst>
          </p:cNvPr>
          <p:cNvSpPr txBox="1"/>
          <p:nvPr/>
        </p:nvSpPr>
        <p:spPr>
          <a:xfrm>
            <a:off x="6472398" y="5815771"/>
            <a:ext cx="284671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nl-NL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506576-E986-4A4A-B3C4-45CF8D718F11}"/>
              </a:ext>
            </a:extLst>
          </p:cNvPr>
          <p:cNvSpPr/>
          <p:nvPr/>
        </p:nvSpPr>
        <p:spPr>
          <a:xfrm>
            <a:off x="9724552" y="4188506"/>
            <a:ext cx="20610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600" dirty="0">
                <a:solidFill>
                  <a:schemeClr val="accent1"/>
                </a:solidFill>
              </a:rPr>
              <a:t>Porter et al. (2000)</a:t>
            </a:r>
          </a:p>
        </p:txBody>
      </p:sp>
    </p:spTree>
    <p:extLst>
      <p:ext uri="{BB962C8B-B14F-4D97-AF65-F5344CB8AC3E}">
        <p14:creationId xmlns:p14="http://schemas.microsoft.com/office/powerpoint/2010/main" val="193591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/>
      <p:bldP spid="19" grpId="0"/>
      <p:bldP spid="20" grpId="0"/>
      <p:bldP spid="21" grpId="0"/>
      <p:bldP spid="24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6DF3-1D97-40C9-AE43-1DC3B335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One: Organisational Structure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EDFD1-79AD-454A-B51F-400A3D35B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Need for a database</a:t>
            </a:r>
          </a:p>
          <a:p>
            <a:r>
              <a:rPr lang="en-US" sz="2200" dirty="0"/>
              <a:t>Why is the database needed?</a:t>
            </a:r>
          </a:p>
          <a:p>
            <a:r>
              <a:rPr lang="en-US" sz="2200" dirty="0"/>
              <a:t>Who will use the database?</a:t>
            </a:r>
          </a:p>
          <a:p>
            <a:r>
              <a:rPr lang="en-US" sz="2200" dirty="0"/>
              <a:t>What types of questions should the database be able to answer?</a:t>
            </a:r>
          </a:p>
          <a:p>
            <a:r>
              <a:rPr lang="en-US" sz="2200" dirty="0"/>
              <a:t>Who will provide data to the database?</a:t>
            </a:r>
          </a:p>
          <a:p>
            <a:pPr marL="0" indent="0">
              <a:buNone/>
            </a:pPr>
            <a:r>
              <a:rPr lang="en-US" b="1" dirty="0"/>
              <a:t>Practical viability</a:t>
            </a:r>
          </a:p>
          <a:p>
            <a:r>
              <a:rPr lang="en-US" sz="2200" dirty="0"/>
              <a:t>What incentives stimulate data providers to provide data?</a:t>
            </a:r>
          </a:p>
          <a:p>
            <a:r>
              <a:rPr lang="en-US" sz="2200" dirty="0"/>
              <a:t>What quality checks are performed?</a:t>
            </a:r>
          </a:p>
          <a:p>
            <a:r>
              <a:rPr lang="en-US" sz="2200" dirty="0"/>
              <a:t>Who maintains the database? (incl. webhosting)</a:t>
            </a:r>
          </a:p>
          <a:p>
            <a:r>
              <a:rPr lang="en-US" sz="2200" dirty="0"/>
              <a:t>Who pays for the maintenance?</a:t>
            </a:r>
          </a:p>
          <a:p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8DAA1-6A00-438B-B3DB-AA50E9478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Open source databases for MFA​ - Brightcon2023 - Stewart McDowall and Sander van Nielen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B5539-6B0D-4912-A36E-4F7BD8B2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05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3B75-4EEA-490E-8326-81BB77DFE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Questions on transparency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93D27-196E-4781-B5E0-CE1A044F9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the database contain only open data or also license-protected data? </a:t>
            </a:r>
          </a:p>
          <a:p>
            <a:r>
              <a:rPr lang="en-US" dirty="0"/>
              <a:t>How to manage data with restrictive or unclear licensing?</a:t>
            </a:r>
          </a:p>
          <a:p>
            <a:r>
              <a:rPr lang="en-US" dirty="0"/>
              <a:t>Should the database collect company/product-specific data and show only averages?</a:t>
            </a:r>
          </a:p>
          <a:p>
            <a:r>
              <a:rPr lang="en-US" dirty="0"/>
              <a:t>What is a suitable level of data transparency?</a:t>
            </a:r>
            <a:endParaRPr lang="nl-NL" dirty="0"/>
          </a:p>
          <a:p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4DDBA-5F94-4A93-9104-1AAB7241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Open source databases for MFA​ - Brightcon2023 - Stewart McDowall and Sander van Nielen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0871A-A689-4DD8-BA00-24A216E9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224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2084</Words>
  <Application>Microsoft Office PowerPoint</Application>
  <PresentationFormat>Widescreen</PresentationFormat>
  <Paragraphs>349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Century Gothic</vt:lpstr>
      <vt:lpstr>Vestula SemiBold</vt:lpstr>
      <vt:lpstr>Wingdings</vt:lpstr>
      <vt:lpstr>office theme</vt:lpstr>
      <vt:lpstr>Brightcon 2023</vt:lpstr>
      <vt:lpstr>Introduction</vt:lpstr>
      <vt:lpstr>Workshop plan</vt:lpstr>
      <vt:lpstr>Context and background</vt:lpstr>
      <vt:lpstr>Data for MFA</vt:lpstr>
      <vt:lpstr>Part One: Organisational Structure</vt:lpstr>
      <vt:lpstr>What makes a successful database?</vt:lpstr>
      <vt:lpstr>Part One: Organisational Structure</vt:lpstr>
      <vt:lpstr>Questions on transparency</vt:lpstr>
      <vt:lpstr>Examples of existing databases</vt:lpstr>
      <vt:lpstr>Discussion: Organisational Structure</vt:lpstr>
      <vt:lpstr>Discussion: Organisational Structure</vt:lpstr>
      <vt:lpstr>Discussion Group X: Organisational Structure</vt:lpstr>
      <vt:lpstr>Synthesis: Organisational Structure</vt:lpstr>
      <vt:lpstr>Part Two: Technical structure</vt:lpstr>
      <vt:lpstr>Part Two: Technical structure</vt:lpstr>
      <vt:lpstr>Example: Unified Material Info System</vt:lpstr>
      <vt:lpstr>Example: BONSAI</vt:lpstr>
      <vt:lpstr>Part Two: Technical structure</vt:lpstr>
      <vt:lpstr>Part Two: Technical structure</vt:lpstr>
      <vt:lpstr>Part Two: Technical structure</vt:lpstr>
      <vt:lpstr>Example: Urban Mining Platform</vt:lpstr>
      <vt:lpstr>Discussion: Technical structure</vt:lpstr>
      <vt:lpstr>Discussion Group X: Technical structure</vt:lpstr>
      <vt:lpstr>Synthesis: Technical Structure</vt:lpstr>
      <vt:lpstr>Bibliography</vt:lpstr>
      <vt:lpstr>Stay in touch!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databases for MFA</dc:title>
  <dc:creator/>
  <cp:lastModifiedBy>Nielen, S.S. van (Sander)</cp:lastModifiedBy>
  <cp:revision>663</cp:revision>
  <dcterms:created xsi:type="dcterms:W3CDTF">2023-08-30T13:13:53Z</dcterms:created>
  <dcterms:modified xsi:type="dcterms:W3CDTF">2023-09-25T12:27:13Z</dcterms:modified>
</cp:coreProperties>
</file>