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 id="260"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 Id="rId4" Type="http://schemas.openxmlformats.org/officeDocument/2006/relationships/image" Target="../media/image5.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 Id="rId4"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5038E2-FBEA-4763-83C9-F29E67A0ECD3}" type="doc">
      <dgm:prSet loTypeId="urn:microsoft.com/office/officeart/2005/8/layout/pList1" loCatId="list" qsTypeId="urn:microsoft.com/office/officeart/2005/8/quickstyle/simple1" qsCatId="simple" csTypeId="urn:microsoft.com/office/officeart/2005/8/colors/accent1_2" csCatId="accent1" phldr="1"/>
      <dgm:spPr/>
    </dgm:pt>
    <dgm:pt modelId="{72265D9D-5A98-4AF6-B511-5485D09F3574}">
      <dgm:prSet phldrT="[Text]"/>
      <dgm:spPr/>
      <dgm:t>
        <a:bodyPr/>
        <a:lstStyle/>
        <a:p>
          <a:r>
            <a:rPr lang="en-US" b="1" dirty="0"/>
            <a:t>Entrance</a:t>
          </a:r>
        </a:p>
      </dgm:t>
    </dgm:pt>
    <dgm:pt modelId="{F36DF704-F48E-493F-BA1D-88A9A4A4E0F7}" type="parTrans" cxnId="{7F713526-CFCB-4F0B-A0AD-345FDCB9985E}">
      <dgm:prSet/>
      <dgm:spPr/>
      <dgm:t>
        <a:bodyPr/>
        <a:lstStyle/>
        <a:p>
          <a:endParaRPr lang="en-US"/>
        </a:p>
      </dgm:t>
    </dgm:pt>
    <dgm:pt modelId="{64798153-4311-44A8-8E51-B79266D3907B}" type="sibTrans" cxnId="{7F713526-CFCB-4F0B-A0AD-345FDCB9985E}">
      <dgm:prSet/>
      <dgm:spPr/>
      <dgm:t>
        <a:bodyPr/>
        <a:lstStyle/>
        <a:p>
          <a:endParaRPr lang="en-US"/>
        </a:p>
      </dgm:t>
    </dgm:pt>
    <dgm:pt modelId="{58B16915-D4C0-4427-8013-3EE2BA1ECC59}">
      <dgm:prSet phldrT="[Text]"/>
      <dgm:spPr/>
      <dgm:t>
        <a:bodyPr/>
        <a:lstStyle/>
        <a:p>
          <a:r>
            <a:rPr lang="en-GB" b="1" cap="none" dirty="0" smtClean="0">
              <a:solidFill>
                <a:sysClr val="windowText" lastClr="000000"/>
              </a:solidFill>
            </a:rPr>
            <a:t>Faculty Members</a:t>
          </a:r>
          <a:r>
            <a:rPr lang="en-GB" b="1" cap="none" dirty="0">
              <a:solidFill>
                <a:schemeClr val="accent2">
                  <a:lumMod val="75000"/>
                </a:schemeClr>
              </a:solidFill>
            </a:rPr>
            <a:t/>
          </a:r>
          <a:br>
            <a:rPr lang="en-GB" b="1" cap="none" dirty="0">
              <a:solidFill>
                <a:schemeClr val="accent2">
                  <a:lumMod val="75000"/>
                </a:schemeClr>
              </a:solidFill>
            </a:rPr>
          </a:br>
          <a:endParaRPr lang="en-US" dirty="0"/>
        </a:p>
      </dgm:t>
    </dgm:pt>
    <dgm:pt modelId="{F942CE74-D2D0-4181-B8E2-833282C407D8}" type="parTrans" cxnId="{DF871330-12A9-4CD8-81E9-469025C2AE4A}">
      <dgm:prSet/>
      <dgm:spPr/>
      <dgm:t>
        <a:bodyPr/>
        <a:lstStyle/>
        <a:p>
          <a:endParaRPr lang="en-US"/>
        </a:p>
      </dgm:t>
    </dgm:pt>
    <dgm:pt modelId="{57B3D5A7-00A6-479C-ACC6-EF969A9F1C50}" type="sibTrans" cxnId="{DF871330-12A9-4CD8-81E9-469025C2AE4A}">
      <dgm:prSet/>
      <dgm:spPr/>
      <dgm:t>
        <a:bodyPr/>
        <a:lstStyle/>
        <a:p>
          <a:endParaRPr lang="en-US"/>
        </a:p>
      </dgm:t>
    </dgm:pt>
    <dgm:pt modelId="{5C878287-BD52-4604-89FB-BA87AE13C629}">
      <dgm:prSet phldrT="[Text]" custT="1"/>
      <dgm:spPr/>
      <dgm:t>
        <a:bodyPr/>
        <a:lstStyle/>
        <a:p>
          <a:r>
            <a:rPr lang="en-GB" sz="1500" b="1" cap="none" dirty="0">
              <a:solidFill>
                <a:sysClr val="windowText" lastClr="000000"/>
              </a:solidFill>
            </a:rPr>
            <a:t>Meritorious Award</a:t>
          </a:r>
          <a:br>
            <a:rPr lang="en-GB" sz="1500" b="1" cap="none" dirty="0">
              <a:solidFill>
                <a:sysClr val="windowText" lastClr="000000"/>
              </a:solidFill>
            </a:rPr>
          </a:br>
          <a:r>
            <a:rPr lang="en-GB" sz="1500" b="1" cap="none" dirty="0">
              <a:solidFill>
                <a:sysClr val="windowText" lastClr="000000"/>
              </a:solidFill>
            </a:rPr>
            <a:t> Function</a:t>
          </a:r>
          <a:endParaRPr lang="en-US" sz="1500" b="1" dirty="0">
            <a:solidFill>
              <a:sysClr val="windowText" lastClr="000000"/>
            </a:solidFill>
          </a:endParaRPr>
        </a:p>
      </dgm:t>
    </dgm:pt>
    <dgm:pt modelId="{01B5566C-DA57-49E3-8EB2-D1E9A0563BC5}" type="parTrans" cxnId="{23F2D1A3-6B41-4C71-91E5-31E380682278}">
      <dgm:prSet/>
      <dgm:spPr/>
      <dgm:t>
        <a:bodyPr/>
        <a:lstStyle/>
        <a:p>
          <a:endParaRPr lang="en-US"/>
        </a:p>
      </dgm:t>
    </dgm:pt>
    <dgm:pt modelId="{88F4BD45-6368-4855-B62D-D4F63410C1A0}" type="sibTrans" cxnId="{23F2D1A3-6B41-4C71-91E5-31E380682278}">
      <dgm:prSet/>
      <dgm:spPr/>
      <dgm:t>
        <a:bodyPr/>
        <a:lstStyle/>
        <a:p>
          <a:endParaRPr lang="en-US"/>
        </a:p>
      </dgm:t>
    </dgm:pt>
    <dgm:pt modelId="{E7A97AA4-F9E9-4A49-8BAD-A6EFD68F8B58}">
      <dgm:prSet phldrT="[Text]" custT="1"/>
      <dgm:spPr/>
      <dgm:t>
        <a:bodyPr/>
        <a:lstStyle/>
        <a:p>
          <a:r>
            <a:rPr lang="en-US" sz="1500" dirty="0" smtClean="0">
              <a:solidFill>
                <a:sysClr val="windowText" lastClr="000000"/>
              </a:solidFill>
            </a:rPr>
            <a:t>Computer Lab</a:t>
          </a:r>
          <a:endParaRPr lang="en-US" sz="1500" dirty="0">
            <a:solidFill>
              <a:sysClr val="windowText" lastClr="000000"/>
            </a:solidFill>
          </a:endParaRPr>
        </a:p>
      </dgm:t>
    </dgm:pt>
    <dgm:pt modelId="{A36C5788-BAD5-41DD-A2E2-A4409389D734}" type="parTrans" cxnId="{37790997-6FE9-4CF7-9332-3111815EB906}">
      <dgm:prSet/>
      <dgm:spPr/>
      <dgm:t>
        <a:bodyPr/>
        <a:lstStyle/>
        <a:p>
          <a:endParaRPr lang="en-US"/>
        </a:p>
      </dgm:t>
    </dgm:pt>
    <dgm:pt modelId="{0F17A927-FFDD-444C-B15D-364F33683E3B}" type="sibTrans" cxnId="{37790997-6FE9-4CF7-9332-3111815EB906}">
      <dgm:prSet/>
      <dgm:spPr/>
      <dgm:t>
        <a:bodyPr/>
        <a:lstStyle/>
        <a:p>
          <a:endParaRPr lang="en-US"/>
        </a:p>
      </dgm:t>
    </dgm:pt>
    <dgm:pt modelId="{554804D5-92BF-4910-A1A3-61CEA314054E}" type="pres">
      <dgm:prSet presAssocID="{855038E2-FBEA-4763-83C9-F29E67A0ECD3}" presName="Name0" presStyleCnt="0">
        <dgm:presLayoutVars>
          <dgm:dir/>
          <dgm:resizeHandles val="exact"/>
        </dgm:presLayoutVars>
      </dgm:prSet>
      <dgm:spPr/>
    </dgm:pt>
    <dgm:pt modelId="{CCA79FAF-D62E-48A9-BF09-482E471C733D}" type="pres">
      <dgm:prSet presAssocID="{72265D9D-5A98-4AF6-B511-5485D09F3574}" presName="compNode" presStyleCnt="0"/>
      <dgm:spPr/>
    </dgm:pt>
    <dgm:pt modelId="{084C478B-ED2D-4E15-B63E-60B0041CA6C7}" type="pres">
      <dgm:prSet presAssocID="{72265D9D-5A98-4AF6-B511-5485D09F3574}" presName="pictRect" presStyleLbl="node1" presStyleIdx="0" presStyleCnt="4" custScaleX="107700" custScaleY="119814"/>
      <dgm:spPr>
        <a:blipFill rotWithShape="1">
          <a:blip xmlns:r="http://schemas.openxmlformats.org/officeDocument/2006/relationships" r:embed="rId1"/>
          <a:stretch>
            <a:fillRect/>
          </a:stretch>
        </a:blipFill>
      </dgm:spPr>
      <dgm:t>
        <a:bodyPr/>
        <a:lstStyle/>
        <a:p>
          <a:endParaRPr lang="en-US"/>
        </a:p>
      </dgm:t>
    </dgm:pt>
    <dgm:pt modelId="{EE3FAC05-19A5-40F8-937D-F1A0E15AF33E}" type="pres">
      <dgm:prSet presAssocID="{72265D9D-5A98-4AF6-B511-5485D09F3574}" presName="textRect" presStyleLbl="revTx" presStyleIdx="0" presStyleCnt="4" custScaleY="76203" custLinFactNeighborX="318" custLinFactNeighborY="17952">
        <dgm:presLayoutVars>
          <dgm:bulletEnabled val="1"/>
        </dgm:presLayoutVars>
      </dgm:prSet>
      <dgm:spPr/>
      <dgm:t>
        <a:bodyPr/>
        <a:lstStyle/>
        <a:p>
          <a:endParaRPr lang="en-US"/>
        </a:p>
      </dgm:t>
    </dgm:pt>
    <dgm:pt modelId="{3AF744B3-56F6-4B47-96F9-4169A6EAE3FA}" type="pres">
      <dgm:prSet presAssocID="{64798153-4311-44A8-8E51-B79266D3907B}" presName="sibTrans" presStyleLbl="sibTrans2D1" presStyleIdx="0" presStyleCnt="0"/>
      <dgm:spPr/>
      <dgm:t>
        <a:bodyPr/>
        <a:lstStyle/>
        <a:p>
          <a:endParaRPr lang="en-US"/>
        </a:p>
      </dgm:t>
    </dgm:pt>
    <dgm:pt modelId="{3EDB1F5A-8178-4C09-B1B8-B68B7E09D0BA}" type="pres">
      <dgm:prSet presAssocID="{58B16915-D4C0-4427-8013-3EE2BA1ECC59}" presName="compNode" presStyleCnt="0"/>
      <dgm:spPr/>
    </dgm:pt>
    <dgm:pt modelId="{B73BA5E8-B6FD-41E3-B691-9594455CD8C8}" type="pres">
      <dgm:prSet presAssocID="{58B16915-D4C0-4427-8013-3EE2BA1ECC59}" presName="pictRect" presStyleLbl="node1" presStyleIdx="1" presStyleCnt="4" custScaleX="104335" custScaleY="119814"/>
      <dgm:spPr>
        <a:blipFill>
          <a:blip xmlns:r="http://schemas.openxmlformats.org/officeDocument/2006/relationships" r:embed="rId2">
            <a:extLst>
              <a:ext uri="{28A0092B-C50C-407E-A947-70E740481C1C}">
                <a14:useLocalDpi xmlns:a14="http://schemas.microsoft.com/office/drawing/2010/main" val="0"/>
              </a:ext>
            </a:extLst>
          </a:blip>
          <a:srcRect/>
          <a:stretch>
            <a:fillRect l="-32000" r="-32000"/>
          </a:stretch>
        </a:blipFill>
      </dgm:spPr>
    </dgm:pt>
    <dgm:pt modelId="{CF396900-46C3-440E-A837-19B46AC284DE}" type="pres">
      <dgm:prSet presAssocID="{58B16915-D4C0-4427-8013-3EE2BA1ECC59}" presName="textRect" presStyleLbl="revTx" presStyleIdx="1" presStyleCnt="4" custScaleY="86171" custLinFactNeighborX="-260" custLinFactNeighborY="27457">
        <dgm:presLayoutVars>
          <dgm:bulletEnabled val="1"/>
        </dgm:presLayoutVars>
      </dgm:prSet>
      <dgm:spPr/>
      <dgm:t>
        <a:bodyPr/>
        <a:lstStyle/>
        <a:p>
          <a:endParaRPr lang="en-US"/>
        </a:p>
      </dgm:t>
    </dgm:pt>
    <dgm:pt modelId="{DAA50F8B-EFF1-4597-AA7B-455A392ABD6B}" type="pres">
      <dgm:prSet presAssocID="{57B3D5A7-00A6-479C-ACC6-EF969A9F1C50}" presName="sibTrans" presStyleLbl="sibTrans2D1" presStyleIdx="0" presStyleCnt="0"/>
      <dgm:spPr/>
      <dgm:t>
        <a:bodyPr/>
        <a:lstStyle/>
        <a:p>
          <a:endParaRPr lang="en-US"/>
        </a:p>
      </dgm:t>
    </dgm:pt>
    <dgm:pt modelId="{0FB5FEEF-A9F3-427E-AC80-1C3948D1FC4A}" type="pres">
      <dgm:prSet presAssocID="{5C878287-BD52-4604-89FB-BA87AE13C629}" presName="compNode" presStyleCnt="0"/>
      <dgm:spPr/>
    </dgm:pt>
    <dgm:pt modelId="{B2C33299-5F57-415F-A940-C5C479BA297A}" type="pres">
      <dgm:prSet presAssocID="{5C878287-BD52-4604-89FB-BA87AE13C629}" presName="pictRect" presStyleLbl="node1" presStyleIdx="2" presStyleCnt="4" custScaleX="110069" custScaleY="116971"/>
      <dgm:spPr>
        <a:blipFill rotWithShape="1">
          <a:blip xmlns:r="http://schemas.openxmlformats.org/officeDocument/2006/relationships" r:embed="rId3"/>
          <a:stretch>
            <a:fillRect/>
          </a:stretch>
        </a:blipFill>
      </dgm:spPr>
    </dgm:pt>
    <dgm:pt modelId="{9EA96150-6793-4C03-BFEF-A23EB68283BA}" type="pres">
      <dgm:prSet presAssocID="{5C878287-BD52-4604-89FB-BA87AE13C629}" presName="textRect" presStyleLbl="revTx" presStyleIdx="2" presStyleCnt="4" custScaleY="66309">
        <dgm:presLayoutVars>
          <dgm:bulletEnabled val="1"/>
        </dgm:presLayoutVars>
      </dgm:prSet>
      <dgm:spPr/>
      <dgm:t>
        <a:bodyPr/>
        <a:lstStyle/>
        <a:p>
          <a:endParaRPr lang="en-US"/>
        </a:p>
      </dgm:t>
    </dgm:pt>
    <dgm:pt modelId="{B6854150-B8FA-4533-AD5B-459364F90263}" type="pres">
      <dgm:prSet presAssocID="{88F4BD45-6368-4855-B62D-D4F63410C1A0}" presName="sibTrans" presStyleLbl="sibTrans2D1" presStyleIdx="0" presStyleCnt="0"/>
      <dgm:spPr/>
      <dgm:t>
        <a:bodyPr/>
        <a:lstStyle/>
        <a:p>
          <a:endParaRPr lang="en-US"/>
        </a:p>
      </dgm:t>
    </dgm:pt>
    <dgm:pt modelId="{1754B0E7-F5ED-4884-98A2-604927EEBB07}" type="pres">
      <dgm:prSet presAssocID="{E7A97AA4-F9E9-4A49-8BAD-A6EFD68F8B58}" presName="compNode" presStyleCnt="0"/>
      <dgm:spPr/>
    </dgm:pt>
    <dgm:pt modelId="{C4ACF66A-C021-4E16-A2A6-6E26321E64F0}" type="pres">
      <dgm:prSet presAssocID="{E7A97AA4-F9E9-4A49-8BAD-A6EFD68F8B58}" presName="pictRect" presStyleLbl="node1" presStyleIdx="3" presStyleCnt="4" custScaleX="110069" custScaleY="116971"/>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41000" b="-41000"/>
          </a:stretch>
        </a:blipFill>
      </dgm:spPr>
    </dgm:pt>
    <dgm:pt modelId="{A9586911-CE44-4CA5-AC13-ED550F7272F8}" type="pres">
      <dgm:prSet presAssocID="{E7A97AA4-F9E9-4A49-8BAD-A6EFD68F8B58}" presName="textRect" presStyleLbl="revTx" presStyleIdx="3" presStyleCnt="4" custScaleY="52494">
        <dgm:presLayoutVars>
          <dgm:bulletEnabled val="1"/>
        </dgm:presLayoutVars>
      </dgm:prSet>
      <dgm:spPr/>
      <dgm:t>
        <a:bodyPr/>
        <a:lstStyle/>
        <a:p>
          <a:endParaRPr lang="en-US"/>
        </a:p>
      </dgm:t>
    </dgm:pt>
  </dgm:ptLst>
  <dgm:cxnLst>
    <dgm:cxn modelId="{23F2D1A3-6B41-4C71-91E5-31E380682278}" srcId="{855038E2-FBEA-4763-83C9-F29E67A0ECD3}" destId="{5C878287-BD52-4604-89FB-BA87AE13C629}" srcOrd="2" destOrd="0" parTransId="{01B5566C-DA57-49E3-8EB2-D1E9A0563BC5}" sibTransId="{88F4BD45-6368-4855-B62D-D4F63410C1A0}"/>
    <dgm:cxn modelId="{0131B93A-408C-436A-9228-49FA46DE1D26}" type="presOf" srcId="{5C878287-BD52-4604-89FB-BA87AE13C629}" destId="{9EA96150-6793-4C03-BFEF-A23EB68283BA}" srcOrd="0" destOrd="0" presId="urn:microsoft.com/office/officeart/2005/8/layout/pList1"/>
    <dgm:cxn modelId="{37790997-6FE9-4CF7-9332-3111815EB906}" srcId="{855038E2-FBEA-4763-83C9-F29E67A0ECD3}" destId="{E7A97AA4-F9E9-4A49-8BAD-A6EFD68F8B58}" srcOrd="3" destOrd="0" parTransId="{A36C5788-BAD5-41DD-A2E2-A4409389D734}" sibTransId="{0F17A927-FFDD-444C-B15D-364F33683E3B}"/>
    <dgm:cxn modelId="{3460E8F7-07CE-46A5-A61B-41B6B15BEFE4}" type="presOf" srcId="{72265D9D-5A98-4AF6-B511-5485D09F3574}" destId="{EE3FAC05-19A5-40F8-937D-F1A0E15AF33E}" srcOrd="0" destOrd="0" presId="urn:microsoft.com/office/officeart/2005/8/layout/pList1"/>
    <dgm:cxn modelId="{0D80E798-0A80-4A6A-9B49-78A53DB12D0B}" type="presOf" srcId="{88F4BD45-6368-4855-B62D-D4F63410C1A0}" destId="{B6854150-B8FA-4533-AD5B-459364F90263}" srcOrd="0" destOrd="0" presId="urn:microsoft.com/office/officeart/2005/8/layout/pList1"/>
    <dgm:cxn modelId="{7F713526-CFCB-4F0B-A0AD-345FDCB9985E}" srcId="{855038E2-FBEA-4763-83C9-F29E67A0ECD3}" destId="{72265D9D-5A98-4AF6-B511-5485D09F3574}" srcOrd="0" destOrd="0" parTransId="{F36DF704-F48E-493F-BA1D-88A9A4A4E0F7}" sibTransId="{64798153-4311-44A8-8E51-B79266D3907B}"/>
    <dgm:cxn modelId="{DF871330-12A9-4CD8-81E9-469025C2AE4A}" srcId="{855038E2-FBEA-4763-83C9-F29E67A0ECD3}" destId="{58B16915-D4C0-4427-8013-3EE2BA1ECC59}" srcOrd="1" destOrd="0" parTransId="{F942CE74-D2D0-4181-B8E2-833282C407D8}" sibTransId="{57B3D5A7-00A6-479C-ACC6-EF969A9F1C50}"/>
    <dgm:cxn modelId="{DC59A929-FD10-4EF7-9B9A-75B86BB3A69B}" type="presOf" srcId="{58B16915-D4C0-4427-8013-3EE2BA1ECC59}" destId="{CF396900-46C3-440E-A837-19B46AC284DE}" srcOrd="0" destOrd="0" presId="urn:microsoft.com/office/officeart/2005/8/layout/pList1"/>
    <dgm:cxn modelId="{EF922A3C-AFA6-4DAC-A853-D7563DAF3C24}" type="presOf" srcId="{64798153-4311-44A8-8E51-B79266D3907B}" destId="{3AF744B3-56F6-4B47-96F9-4169A6EAE3FA}" srcOrd="0" destOrd="0" presId="urn:microsoft.com/office/officeart/2005/8/layout/pList1"/>
    <dgm:cxn modelId="{D2B170BC-78A4-4F60-B5D1-A6EC53AE8724}" type="presOf" srcId="{E7A97AA4-F9E9-4A49-8BAD-A6EFD68F8B58}" destId="{A9586911-CE44-4CA5-AC13-ED550F7272F8}" srcOrd="0" destOrd="0" presId="urn:microsoft.com/office/officeart/2005/8/layout/pList1"/>
    <dgm:cxn modelId="{B89E3A7A-8B47-4EAC-B7DC-19AF6B609663}" type="presOf" srcId="{57B3D5A7-00A6-479C-ACC6-EF969A9F1C50}" destId="{DAA50F8B-EFF1-4597-AA7B-455A392ABD6B}" srcOrd="0" destOrd="0" presId="urn:microsoft.com/office/officeart/2005/8/layout/pList1"/>
    <dgm:cxn modelId="{2A042C39-E781-4472-92D2-8B06D3136985}" type="presOf" srcId="{855038E2-FBEA-4763-83C9-F29E67A0ECD3}" destId="{554804D5-92BF-4910-A1A3-61CEA314054E}" srcOrd="0" destOrd="0" presId="urn:microsoft.com/office/officeart/2005/8/layout/pList1"/>
    <dgm:cxn modelId="{C66D4254-C863-4CCB-8946-BC7FD269E40A}" type="presParOf" srcId="{554804D5-92BF-4910-A1A3-61CEA314054E}" destId="{CCA79FAF-D62E-48A9-BF09-482E471C733D}" srcOrd="0" destOrd="0" presId="urn:microsoft.com/office/officeart/2005/8/layout/pList1"/>
    <dgm:cxn modelId="{D230B28B-3276-40C2-865A-432053339354}" type="presParOf" srcId="{CCA79FAF-D62E-48A9-BF09-482E471C733D}" destId="{084C478B-ED2D-4E15-B63E-60B0041CA6C7}" srcOrd="0" destOrd="0" presId="urn:microsoft.com/office/officeart/2005/8/layout/pList1"/>
    <dgm:cxn modelId="{82630B9D-E8B7-4DE1-BCF6-4A4EB79C8E1C}" type="presParOf" srcId="{CCA79FAF-D62E-48A9-BF09-482E471C733D}" destId="{EE3FAC05-19A5-40F8-937D-F1A0E15AF33E}" srcOrd="1" destOrd="0" presId="urn:microsoft.com/office/officeart/2005/8/layout/pList1"/>
    <dgm:cxn modelId="{0BBEF540-57B8-46F5-B7D9-E72B3A46FFA6}" type="presParOf" srcId="{554804D5-92BF-4910-A1A3-61CEA314054E}" destId="{3AF744B3-56F6-4B47-96F9-4169A6EAE3FA}" srcOrd="1" destOrd="0" presId="urn:microsoft.com/office/officeart/2005/8/layout/pList1"/>
    <dgm:cxn modelId="{DBFA5C5E-5CEC-4FF3-A462-99BEE4BABB33}" type="presParOf" srcId="{554804D5-92BF-4910-A1A3-61CEA314054E}" destId="{3EDB1F5A-8178-4C09-B1B8-B68B7E09D0BA}" srcOrd="2" destOrd="0" presId="urn:microsoft.com/office/officeart/2005/8/layout/pList1"/>
    <dgm:cxn modelId="{E6E780AB-B932-495D-8C94-7309CFEC2E4B}" type="presParOf" srcId="{3EDB1F5A-8178-4C09-B1B8-B68B7E09D0BA}" destId="{B73BA5E8-B6FD-41E3-B691-9594455CD8C8}" srcOrd="0" destOrd="0" presId="urn:microsoft.com/office/officeart/2005/8/layout/pList1"/>
    <dgm:cxn modelId="{28301AA2-C97E-4510-9C85-0DFCF5A18707}" type="presParOf" srcId="{3EDB1F5A-8178-4C09-B1B8-B68B7E09D0BA}" destId="{CF396900-46C3-440E-A837-19B46AC284DE}" srcOrd="1" destOrd="0" presId="urn:microsoft.com/office/officeart/2005/8/layout/pList1"/>
    <dgm:cxn modelId="{779B07D1-8ADA-4BC4-BC50-E39F6735FB39}" type="presParOf" srcId="{554804D5-92BF-4910-A1A3-61CEA314054E}" destId="{DAA50F8B-EFF1-4597-AA7B-455A392ABD6B}" srcOrd="3" destOrd="0" presId="urn:microsoft.com/office/officeart/2005/8/layout/pList1"/>
    <dgm:cxn modelId="{E0FDDFA7-5B81-4F90-BC68-BB27AB72DCA2}" type="presParOf" srcId="{554804D5-92BF-4910-A1A3-61CEA314054E}" destId="{0FB5FEEF-A9F3-427E-AC80-1C3948D1FC4A}" srcOrd="4" destOrd="0" presId="urn:microsoft.com/office/officeart/2005/8/layout/pList1"/>
    <dgm:cxn modelId="{5BA2232E-34E0-45FC-B77F-AA7E8F11579E}" type="presParOf" srcId="{0FB5FEEF-A9F3-427E-AC80-1C3948D1FC4A}" destId="{B2C33299-5F57-415F-A940-C5C479BA297A}" srcOrd="0" destOrd="0" presId="urn:microsoft.com/office/officeart/2005/8/layout/pList1"/>
    <dgm:cxn modelId="{9E644CB3-66FD-4788-9579-9B33ECE6D14E}" type="presParOf" srcId="{0FB5FEEF-A9F3-427E-AC80-1C3948D1FC4A}" destId="{9EA96150-6793-4C03-BFEF-A23EB68283BA}" srcOrd="1" destOrd="0" presId="urn:microsoft.com/office/officeart/2005/8/layout/pList1"/>
    <dgm:cxn modelId="{E8E3280A-F0FE-421D-9440-F8D1937C9862}" type="presParOf" srcId="{554804D5-92BF-4910-A1A3-61CEA314054E}" destId="{B6854150-B8FA-4533-AD5B-459364F90263}" srcOrd="5" destOrd="0" presId="urn:microsoft.com/office/officeart/2005/8/layout/pList1"/>
    <dgm:cxn modelId="{E6C481EA-B930-425D-B8B6-A64C5569D4EB}" type="presParOf" srcId="{554804D5-92BF-4910-A1A3-61CEA314054E}" destId="{1754B0E7-F5ED-4884-98A2-604927EEBB07}" srcOrd="6" destOrd="0" presId="urn:microsoft.com/office/officeart/2005/8/layout/pList1"/>
    <dgm:cxn modelId="{E7475A4A-9D67-4C05-B8FE-7F8391CD98EC}" type="presParOf" srcId="{1754B0E7-F5ED-4884-98A2-604927EEBB07}" destId="{C4ACF66A-C021-4E16-A2A6-6E26321E64F0}" srcOrd="0" destOrd="0" presId="urn:microsoft.com/office/officeart/2005/8/layout/pList1"/>
    <dgm:cxn modelId="{D6BE4DED-5D96-4A86-9760-E13E16B7579C}" type="presParOf" srcId="{1754B0E7-F5ED-4884-98A2-604927EEBB07}" destId="{A9586911-CE44-4CA5-AC13-ED550F7272F8}"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C478B-ED2D-4E15-B63E-60B0041CA6C7}">
      <dsp:nvSpPr>
        <dsp:cNvPr id="0" name=""/>
        <dsp:cNvSpPr/>
      </dsp:nvSpPr>
      <dsp:spPr>
        <a:xfrm>
          <a:off x="129049" y="26016"/>
          <a:ext cx="2935160" cy="2249795"/>
        </a:xfrm>
        <a:prstGeom prst="roundRect">
          <a:avLst/>
        </a:prstGeom>
        <a:blipFill rotWithShape="1">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3FAC05-19A5-40F8-937D-F1A0E15AF33E}">
      <dsp:nvSpPr>
        <dsp:cNvPr id="0" name=""/>
        <dsp:cNvSpPr/>
      </dsp:nvSpPr>
      <dsp:spPr>
        <a:xfrm>
          <a:off x="242640" y="2391599"/>
          <a:ext cx="2725311" cy="770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en-US" sz="2000" b="1" kern="1200" dirty="0"/>
            <a:t>Entrance</a:t>
          </a:r>
        </a:p>
      </dsp:txBody>
      <dsp:txXfrm>
        <a:off x="242640" y="2391599"/>
        <a:ext cx="2725311" cy="770481"/>
      </dsp:txXfrm>
    </dsp:sp>
    <dsp:sp modelId="{B73BA5E8-B6FD-41E3-B691-9594455CD8C8}">
      <dsp:nvSpPr>
        <dsp:cNvPr id="0" name=""/>
        <dsp:cNvSpPr/>
      </dsp:nvSpPr>
      <dsp:spPr>
        <a:xfrm>
          <a:off x="3336856" y="819"/>
          <a:ext cx="2843453" cy="2249795"/>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2000" r="-32000"/>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396900-46C3-440E-A837-19B46AC284DE}">
      <dsp:nvSpPr>
        <dsp:cNvPr id="0" name=""/>
        <dsp:cNvSpPr/>
      </dsp:nvSpPr>
      <dsp:spPr>
        <a:xfrm>
          <a:off x="3388841" y="2412114"/>
          <a:ext cx="2725311" cy="871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en-GB" sz="2000" b="1" kern="1200" cap="none" dirty="0" smtClean="0">
              <a:solidFill>
                <a:sysClr val="windowText" lastClr="000000"/>
              </a:solidFill>
            </a:rPr>
            <a:t>Faculty Members</a:t>
          </a:r>
          <a:r>
            <a:rPr lang="en-GB" sz="2000" b="1" kern="1200" cap="none" dirty="0">
              <a:solidFill>
                <a:schemeClr val="accent2">
                  <a:lumMod val="75000"/>
                </a:schemeClr>
              </a:solidFill>
            </a:rPr>
            <a:t/>
          </a:r>
          <a:br>
            <a:rPr lang="en-GB" sz="2000" b="1" kern="1200" cap="none" dirty="0">
              <a:solidFill>
                <a:schemeClr val="accent2">
                  <a:lumMod val="75000"/>
                </a:schemeClr>
              </a:solidFill>
            </a:rPr>
          </a:br>
          <a:endParaRPr lang="en-US" sz="2000" kern="1200" dirty="0"/>
        </a:p>
      </dsp:txBody>
      <dsp:txXfrm>
        <a:off x="3388841" y="2412114"/>
        <a:ext cx="2725311" cy="871266"/>
      </dsp:txXfrm>
    </dsp:sp>
    <dsp:sp modelId="{B2C33299-5F57-415F-A940-C5C479BA297A}">
      <dsp:nvSpPr>
        <dsp:cNvPr id="0" name=""/>
        <dsp:cNvSpPr/>
      </dsp:nvSpPr>
      <dsp:spPr>
        <a:xfrm>
          <a:off x="18633" y="3278297"/>
          <a:ext cx="2999723" cy="2196410"/>
        </a:xfrm>
        <a:prstGeom prst="roundRect">
          <a:avLst/>
        </a:prstGeom>
        <a:blipFill rotWithShape="1">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A96150-6793-4C03-BFEF-A23EB68283BA}">
      <dsp:nvSpPr>
        <dsp:cNvPr id="0" name=""/>
        <dsp:cNvSpPr/>
      </dsp:nvSpPr>
      <dsp:spPr>
        <a:xfrm>
          <a:off x="155839" y="5485695"/>
          <a:ext cx="2725311" cy="670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GB" sz="1500" b="1" kern="1200" cap="none" dirty="0">
              <a:solidFill>
                <a:sysClr val="windowText" lastClr="000000"/>
              </a:solidFill>
            </a:rPr>
            <a:t>Meritorious Award</a:t>
          </a:r>
          <a:br>
            <a:rPr lang="en-GB" sz="1500" b="1" kern="1200" cap="none" dirty="0">
              <a:solidFill>
                <a:sysClr val="windowText" lastClr="000000"/>
              </a:solidFill>
            </a:rPr>
          </a:br>
          <a:r>
            <a:rPr lang="en-GB" sz="1500" b="1" kern="1200" cap="none" dirty="0">
              <a:solidFill>
                <a:sysClr val="windowText" lastClr="000000"/>
              </a:solidFill>
            </a:rPr>
            <a:t> Function</a:t>
          </a:r>
          <a:endParaRPr lang="en-US" sz="1500" b="1" kern="1200" dirty="0">
            <a:solidFill>
              <a:sysClr val="windowText" lastClr="000000"/>
            </a:solidFill>
          </a:endParaRPr>
        </a:p>
      </dsp:txBody>
      <dsp:txXfrm>
        <a:off x="155839" y="5485695"/>
        <a:ext cx="2725311" cy="670444"/>
      </dsp:txXfrm>
    </dsp:sp>
    <dsp:sp modelId="{C4ACF66A-C021-4E16-A2A6-6E26321E64F0}">
      <dsp:nvSpPr>
        <dsp:cNvPr id="0" name=""/>
        <dsp:cNvSpPr/>
      </dsp:nvSpPr>
      <dsp:spPr>
        <a:xfrm>
          <a:off x="3291002" y="3313217"/>
          <a:ext cx="2999723" cy="2196410"/>
        </a:xfrm>
        <a:prstGeom prst="round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41000" b="-41000"/>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586911-CE44-4CA5-AC13-ED550F7272F8}">
      <dsp:nvSpPr>
        <dsp:cNvPr id="0" name=""/>
        <dsp:cNvSpPr/>
      </dsp:nvSpPr>
      <dsp:spPr>
        <a:xfrm>
          <a:off x="3428208" y="5590457"/>
          <a:ext cx="2725311" cy="530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solidFill>
                <a:sysClr val="windowText" lastClr="000000"/>
              </a:solidFill>
            </a:rPr>
            <a:t>Computer Lab</a:t>
          </a:r>
          <a:endParaRPr lang="en-US" sz="1500" kern="1200" dirty="0">
            <a:solidFill>
              <a:sysClr val="windowText" lastClr="000000"/>
            </a:solidFill>
          </a:endParaRPr>
        </a:p>
      </dsp:txBody>
      <dsp:txXfrm>
        <a:off x="3428208" y="5590457"/>
        <a:ext cx="2725311" cy="530761"/>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E4CBA0D-AE6F-4C49-8AFB-0584A6D81B86}" type="datetimeFigureOut">
              <a:rPr lang="en-US" smtClean="0"/>
              <a:t>10/3/2024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2603F30-C719-4BD0-9515-D307F7D88D7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4CBA0D-AE6F-4C49-8AFB-0584A6D81B86}" type="datetimeFigureOut">
              <a:rPr lang="en-US" smtClean="0"/>
              <a:t>10/3/2024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603F30-C719-4BD0-9515-D307F7D88D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4CBA0D-AE6F-4C49-8AFB-0584A6D81B86}" type="datetimeFigureOut">
              <a:rPr lang="en-US" smtClean="0"/>
              <a:t>10/3/2024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603F30-C719-4BD0-9515-D307F7D88D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4CBA0D-AE6F-4C49-8AFB-0584A6D81B86}" type="datetimeFigureOut">
              <a:rPr lang="en-US" smtClean="0"/>
              <a:t>10/3/2024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603F30-C719-4BD0-9515-D307F7D88D7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E4CBA0D-AE6F-4C49-8AFB-0584A6D81B86}" type="datetimeFigureOut">
              <a:rPr lang="en-US" smtClean="0"/>
              <a:t>10/3/2024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603F30-C719-4BD0-9515-D307F7D88D7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E4CBA0D-AE6F-4C49-8AFB-0584A6D81B86}" type="datetimeFigureOut">
              <a:rPr lang="en-US" smtClean="0"/>
              <a:t>10/3/2024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2603F30-C719-4BD0-9515-D307F7D88D7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E4CBA0D-AE6F-4C49-8AFB-0584A6D81B86}" type="datetimeFigureOut">
              <a:rPr lang="en-US" smtClean="0"/>
              <a:t>10/3/2024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2603F30-C719-4BD0-9515-D307F7D88D7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E4CBA0D-AE6F-4C49-8AFB-0584A6D81B86}" type="datetimeFigureOut">
              <a:rPr lang="en-US" smtClean="0"/>
              <a:t>10/3/2024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2603F30-C719-4BD0-9515-D307F7D88D7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E4CBA0D-AE6F-4C49-8AFB-0584A6D81B86}" type="datetimeFigureOut">
              <a:rPr lang="en-US" smtClean="0"/>
              <a:t>10/3/2024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2603F30-C719-4BD0-9515-D307F7D88D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E4CBA0D-AE6F-4C49-8AFB-0584A6D81B86}" type="datetimeFigureOut">
              <a:rPr lang="en-US" smtClean="0"/>
              <a:t>10/3/2024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2603F30-C719-4BD0-9515-D307F7D88D7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E4CBA0D-AE6F-4C49-8AFB-0584A6D81B86}" type="datetimeFigureOut">
              <a:rPr lang="en-US" smtClean="0"/>
              <a:t>10/3/2024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2603F30-C719-4BD0-9515-D307F7D88D7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E4CBA0D-AE6F-4C49-8AFB-0584A6D81B86}" type="datetimeFigureOut">
              <a:rPr lang="en-US" smtClean="0"/>
              <a:t>10/3/2024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2603F30-C719-4BD0-9515-D307F7D88D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About Department of Computer Science</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2172422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556153193"/>
              </p:ext>
            </p:extLst>
          </p:nvPr>
        </p:nvGraphicFramePr>
        <p:xfrm>
          <a:off x="1417320" y="381000"/>
          <a:ext cx="6309360" cy="6156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571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1) UG establishment 2013 and PG establishment 2021of Computer Science Department.</a:t>
            </a:r>
            <a:r>
              <a:rPr lang="en-US" sz="2000" dirty="0"/>
              <a:t/>
            </a:r>
            <a:br>
              <a:rPr lang="en-US" sz="2000" dirty="0"/>
            </a:br>
            <a:endParaRPr lang="en-US" sz="2000" dirty="0" smtClean="0"/>
          </a:p>
          <a:p>
            <a:r>
              <a:rPr lang="en-US" sz="2000" dirty="0" smtClean="0"/>
              <a:t>Department </a:t>
            </a:r>
            <a:r>
              <a:rPr lang="en-US" sz="2000" dirty="0"/>
              <a:t>of Computer Science is the leading department in Yashavantrao Chavan Institute of Science (Satara) established in 2013, imparting knowledge of Computer Science at U.G and P.G level. All faculty members strive hard to cultivate academic activities like seminars, projects, and lecture series of renowned expertise. The alumni of department are holding responsible positions in prestigious fields. The department is enriched with faculties for teaching, extracurricular activities, research and extension activities and sufficient supportive staff.</a:t>
            </a:r>
          </a:p>
          <a:p>
            <a:endParaRPr lang="en-US" sz="2000" dirty="0"/>
          </a:p>
        </p:txBody>
      </p:sp>
    </p:spTree>
    <p:extLst>
      <p:ext uri="{BB962C8B-B14F-4D97-AF65-F5344CB8AC3E}">
        <p14:creationId xmlns:p14="http://schemas.microsoft.com/office/powerpoint/2010/main" val="1997475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84</TotalTime>
  <Words>25</Words>
  <Application>Microsoft Office PowerPoint</Application>
  <PresentationFormat>On-screen Show (4:3)</PresentationFormat>
  <Paragraphs>7</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Concourse</vt:lpstr>
      <vt:lpstr>About Department of Computer Science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Department of Computer Science</dc:title>
  <dc:creator>shree</dc:creator>
  <cp:lastModifiedBy>shree</cp:lastModifiedBy>
  <cp:revision>5</cp:revision>
  <dcterms:created xsi:type="dcterms:W3CDTF">2024-10-02T09:47:52Z</dcterms:created>
  <dcterms:modified xsi:type="dcterms:W3CDTF">2024-10-03T10:46:44Z</dcterms:modified>
</cp:coreProperties>
</file>