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6ce4622be4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charts/_rels/chart36ce4622be4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6ce34289849.xlsx"/></Relationships>
</file>

<file path=ppt/charts/chart36ce4622be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 i="0" b="0" u="none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chart" Target="../charts/chart36ce4622be4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2020-10-20T22:14:47Z</dcterms:modified>
  <cp:category/>
</cp:coreProperties>
</file>