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f047435e2f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Prezentacja z NAD2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Plan prezentacji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Wstęp</a:t>
            </a:r>
          </a:p>
          <a:p>
            <a:r>
              <a:rPr/>
              <a:t>Analiza</a:t>
            </a:r>
          </a:p>
          <a:p>
            <a:r>
              <a:rPr/>
              <a:t>Podsumowanie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Wykres zależnosci między wagą, a liczbą mil/galon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Wykres (edytowalny)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879648" y="1896739"/>
              <a:ext cx="6574008" cy="36517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79648" y="4532670"/>
              <a:ext cx="6574008" cy="0"/>
            </a:xfrm>
            <a:custGeom>
              <a:avLst/>
              <a:pathLst>
                <a:path w="6574008" h="0">
                  <a:moveTo>
                    <a:pt x="0" y="0"/>
                  </a:moveTo>
                  <a:lnTo>
                    <a:pt x="6574008" y="0"/>
                  </a:lnTo>
                  <a:lnTo>
                    <a:pt x="6574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79648" y="3329339"/>
              <a:ext cx="6574008" cy="0"/>
            </a:xfrm>
            <a:custGeom>
              <a:avLst/>
              <a:pathLst>
                <a:path w="6574008" h="0">
                  <a:moveTo>
                    <a:pt x="0" y="0"/>
                  </a:moveTo>
                  <a:lnTo>
                    <a:pt x="6574008" y="0"/>
                  </a:lnTo>
                  <a:lnTo>
                    <a:pt x="6574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79648" y="2126007"/>
              <a:ext cx="6574008" cy="0"/>
            </a:xfrm>
            <a:custGeom>
              <a:avLst/>
              <a:pathLst>
                <a:path w="6574008" h="0">
                  <a:moveTo>
                    <a:pt x="0" y="0"/>
                  </a:moveTo>
                  <a:lnTo>
                    <a:pt x="6574008" y="0"/>
                  </a:lnTo>
                  <a:lnTo>
                    <a:pt x="6574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158601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86694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14787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42879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7270972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79648" y="5134336"/>
              <a:ext cx="6574008" cy="0"/>
            </a:xfrm>
            <a:custGeom>
              <a:avLst/>
              <a:pathLst>
                <a:path w="6574008" h="0">
                  <a:moveTo>
                    <a:pt x="0" y="0"/>
                  </a:moveTo>
                  <a:lnTo>
                    <a:pt x="6574008" y="0"/>
                  </a:lnTo>
                  <a:lnTo>
                    <a:pt x="65740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879648" y="3931004"/>
              <a:ext cx="6574008" cy="0"/>
            </a:xfrm>
            <a:custGeom>
              <a:avLst/>
              <a:pathLst>
                <a:path w="6574008" h="0">
                  <a:moveTo>
                    <a:pt x="0" y="0"/>
                  </a:moveTo>
                  <a:lnTo>
                    <a:pt x="6574008" y="0"/>
                  </a:lnTo>
                  <a:lnTo>
                    <a:pt x="65740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879648" y="2727673"/>
              <a:ext cx="6574008" cy="0"/>
            </a:xfrm>
            <a:custGeom>
              <a:avLst/>
              <a:pathLst>
                <a:path w="6574008" h="0">
                  <a:moveTo>
                    <a:pt x="0" y="0"/>
                  </a:moveTo>
                  <a:lnTo>
                    <a:pt x="6574008" y="0"/>
                  </a:lnTo>
                  <a:lnTo>
                    <a:pt x="65740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22647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50740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78833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506926" y="1896739"/>
              <a:ext cx="0" cy="3651707"/>
            </a:xfrm>
            <a:custGeom>
              <a:avLst/>
              <a:pathLst>
                <a:path w="0" h="3651707">
                  <a:moveTo>
                    <a:pt x="0" y="365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845239" y="37858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234903" y="37858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386811" y="35692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754454" y="3737712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98275" y="4062612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28837" y="4134811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296927" y="45920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716252" y="337671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655128" y="356924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098275" y="4002445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098275" y="4170911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060973" y="43393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541422" y="42310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617827" y="44837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864123" y="5061377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130011" y="5061377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7009292" y="454394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03440" y="24140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309506" y="26547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645686" y="22335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608385" y="372567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220522" y="44476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90635" y="44837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709512" y="4712411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717153" y="4002445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98495" y="30277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11754" y="31841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153640" y="26547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85690" y="44115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74453" y="39422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296927" y="45078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089734" y="37377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33210" y="3386866"/>
              <a:ext cx="4521626" cy="1995592"/>
            </a:xfrm>
            <a:custGeom>
              <a:avLst/>
              <a:pathLst>
                <a:path w="4521626" h="1995592">
                  <a:moveTo>
                    <a:pt x="0" y="0"/>
                  </a:moveTo>
                  <a:lnTo>
                    <a:pt x="57235" y="23345"/>
                  </a:lnTo>
                  <a:lnTo>
                    <a:pt x="114471" y="46641"/>
                  </a:lnTo>
                  <a:lnTo>
                    <a:pt x="171707" y="69885"/>
                  </a:lnTo>
                  <a:lnTo>
                    <a:pt x="228943" y="93074"/>
                  </a:lnTo>
                  <a:lnTo>
                    <a:pt x="286178" y="116203"/>
                  </a:lnTo>
                  <a:lnTo>
                    <a:pt x="343414" y="139269"/>
                  </a:lnTo>
                  <a:lnTo>
                    <a:pt x="400650" y="162266"/>
                  </a:lnTo>
                  <a:lnTo>
                    <a:pt x="457886" y="185190"/>
                  </a:lnTo>
                  <a:lnTo>
                    <a:pt x="515122" y="208035"/>
                  </a:lnTo>
                  <a:lnTo>
                    <a:pt x="572357" y="230796"/>
                  </a:lnTo>
                  <a:lnTo>
                    <a:pt x="629593" y="253466"/>
                  </a:lnTo>
                  <a:lnTo>
                    <a:pt x="686829" y="276038"/>
                  </a:lnTo>
                  <a:lnTo>
                    <a:pt x="744065" y="298505"/>
                  </a:lnTo>
                  <a:lnTo>
                    <a:pt x="801300" y="320859"/>
                  </a:lnTo>
                  <a:lnTo>
                    <a:pt x="858536" y="343090"/>
                  </a:lnTo>
                  <a:lnTo>
                    <a:pt x="915772" y="365191"/>
                  </a:lnTo>
                  <a:lnTo>
                    <a:pt x="973008" y="387149"/>
                  </a:lnTo>
                  <a:lnTo>
                    <a:pt x="1030244" y="408956"/>
                  </a:lnTo>
                  <a:lnTo>
                    <a:pt x="1087479" y="430598"/>
                  </a:lnTo>
                  <a:lnTo>
                    <a:pt x="1144715" y="452065"/>
                  </a:lnTo>
                  <a:lnTo>
                    <a:pt x="1201951" y="473342"/>
                  </a:lnTo>
                  <a:lnTo>
                    <a:pt x="1259187" y="494415"/>
                  </a:lnTo>
                  <a:lnTo>
                    <a:pt x="1316422" y="515272"/>
                  </a:lnTo>
                  <a:lnTo>
                    <a:pt x="1373658" y="535896"/>
                  </a:lnTo>
                  <a:lnTo>
                    <a:pt x="1430894" y="556274"/>
                  </a:lnTo>
                  <a:lnTo>
                    <a:pt x="1488130" y="576388"/>
                  </a:lnTo>
                  <a:lnTo>
                    <a:pt x="1545366" y="596225"/>
                  </a:lnTo>
                  <a:lnTo>
                    <a:pt x="1602601" y="615769"/>
                  </a:lnTo>
                  <a:lnTo>
                    <a:pt x="1659837" y="635005"/>
                  </a:lnTo>
                  <a:lnTo>
                    <a:pt x="1717073" y="653922"/>
                  </a:lnTo>
                  <a:lnTo>
                    <a:pt x="1774309" y="672507"/>
                  </a:lnTo>
                  <a:lnTo>
                    <a:pt x="1831544" y="690750"/>
                  </a:lnTo>
                  <a:lnTo>
                    <a:pt x="1888780" y="708642"/>
                  </a:lnTo>
                  <a:lnTo>
                    <a:pt x="1946016" y="726178"/>
                  </a:lnTo>
                  <a:lnTo>
                    <a:pt x="2003252" y="743354"/>
                  </a:lnTo>
                  <a:lnTo>
                    <a:pt x="2060488" y="760169"/>
                  </a:lnTo>
                  <a:lnTo>
                    <a:pt x="2117723" y="776626"/>
                  </a:lnTo>
                  <a:lnTo>
                    <a:pt x="2174959" y="792729"/>
                  </a:lnTo>
                  <a:lnTo>
                    <a:pt x="2232195" y="808483"/>
                  </a:lnTo>
                  <a:lnTo>
                    <a:pt x="2289431" y="823900"/>
                  </a:lnTo>
                  <a:lnTo>
                    <a:pt x="2346666" y="838988"/>
                  </a:lnTo>
                  <a:lnTo>
                    <a:pt x="2403902" y="853761"/>
                  </a:lnTo>
                  <a:lnTo>
                    <a:pt x="2461138" y="868233"/>
                  </a:lnTo>
                  <a:lnTo>
                    <a:pt x="2518374" y="882417"/>
                  </a:lnTo>
                  <a:lnTo>
                    <a:pt x="2575610" y="896329"/>
                  </a:lnTo>
                  <a:lnTo>
                    <a:pt x="2632845" y="909985"/>
                  </a:lnTo>
                  <a:lnTo>
                    <a:pt x="2690081" y="923399"/>
                  </a:lnTo>
                  <a:lnTo>
                    <a:pt x="2747317" y="936586"/>
                  </a:lnTo>
                  <a:lnTo>
                    <a:pt x="2804553" y="949561"/>
                  </a:lnTo>
                  <a:lnTo>
                    <a:pt x="2861788" y="962339"/>
                  </a:lnTo>
                  <a:lnTo>
                    <a:pt x="2919024" y="974932"/>
                  </a:lnTo>
                  <a:lnTo>
                    <a:pt x="2976260" y="987354"/>
                  </a:lnTo>
                  <a:lnTo>
                    <a:pt x="3033496" y="999616"/>
                  </a:lnTo>
                  <a:lnTo>
                    <a:pt x="3090732" y="1011730"/>
                  </a:lnTo>
                  <a:lnTo>
                    <a:pt x="3147967" y="1023706"/>
                  </a:lnTo>
                  <a:lnTo>
                    <a:pt x="3205203" y="1035555"/>
                  </a:lnTo>
                  <a:lnTo>
                    <a:pt x="3262439" y="1047285"/>
                  </a:lnTo>
                  <a:lnTo>
                    <a:pt x="3319675" y="1058905"/>
                  </a:lnTo>
                  <a:lnTo>
                    <a:pt x="3376910" y="1070423"/>
                  </a:lnTo>
                  <a:lnTo>
                    <a:pt x="3434146" y="1081845"/>
                  </a:lnTo>
                  <a:lnTo>
                    <a:pt x="3491382" y="1093179"/>
                  </a:lnTo>
                  <a:lnTo>
                    <a:pt x="3548618" y="1104431"/>
                  </a:lnTo>
                  <a:lnTo>
                    <a:pt x="3605854" y="1115607"/>
                  </a:lnTo>
                  <a:lnTo>
                    <a:pt x="3663089" y="1126710"/>
                  </a:lnTo>
                  <a:lnTo>
                    <a:pt x="3720325" y="1137748"/>
                  </a:lnTo>
                  <a:lnTo>
                    <a:pt x="3777561" y="1148723"/>
                  </a:lnTo>
                  <a:lnTo>
                    <a:pt x="3834797" y="1159640"/>
                  </a:lnTo>
                  <a:lnTo>
                    <a:pt x="3892033" y="1170503"/>
                  </a:lnTo>
                  <a:lnTo>
                    <a:pt x="3949268" y="1181316"/>
                  </a:lnTo>
                  <a:lnTo>
                    <a:pt x="4006504" y="1192080"/>
                  </a:lnTo>
                  <a:lnTo>
                    <a:pt x="4063740" y="1202801"/>
                  </a:lnTo>
                  <a:lnTo>
                    <a:pt x="4120976" y="1213479"/>
                  </a:lnTo>
                  <a:lnTo>
                    <a:pt x="4178211" y="1224118"/>
                  </a:lnTo>
                  <a:lnTo>
                    <a:pt x="4235447" y="1234720"/>
                  </a:lnTo>
                  <a:lnTo>
                    <a:pt x="4292683" y="1245288"/>
                  </a:lnTo>
                  <a:lnTo>
                    <a:pt x="4349919" y="1255823"/>
                  </a:lnTo>
                  <a:lnTo>
                    <a:pt x="4407155" y="1266327"/>
                  </a:lnTo>
                  <a:lnTo>
                    <a:pt x="4464390" y="1276802"/>
                  </a:lnTo>
                  <a:lnTo>
                    <a:pt x="4521626" y="1287249"/>
                  </a:lnTo>
                  <a:lnTo>
                    <a:pt x="4521626" y="1995592"/>
                  </a:lnTo>
                  <a:lnTo>
                    <a:pt x="4464390" y="1971913"/>
                  </a:lnTo>
                  <a:lnTo>
                    <a:pt x="4407155" y="1948260"/>
                  </a:lnTo>
                  <a:lnTo>
                    <a:pt x="4349919" y="1924637"/>
                  </a:lnTo>
                  <a:lnTo>
                    <a:pt x="4292683" y="1901044"/>
                  </a:lnTo>
                  <a:lnTo>
                    <a:pt x="4235447" y="1877484"/>
                  </a:lnTo>
                  <a:lnTo>
                    <a:pt x="4178211" y="1853959"/>
                  </a:lnTo>
                  <a:lnTo>
                    <a:pt x="4120976" y="1830471"/>
                  </a:lnTo>
                  <a:lnTo>
                    <a:pt x="4063740" y="1807022"/>
                  </a:lnTo>
                  <a:lnTo>
                    <a:pt x="4006504" y="1783615"/>
                  </a:lnTo>
                  <a:lnTo>
                    <a:pt x="3949268" y="1760252"/>
                  </a:lnTo>
                  <a:lnTo>
                    <a:pt x="3892033" y="1736937"/>
                  </a:lnTo>
                  <a:lnTo>
                    <a:pt x="3834797" y="1713672"/>
                  </a:lnTo>
                  <a:lnTo>
                    <a:pt x="3777561" y="1690462"/>
                  </a:lnTo>
                  <a:lnTo>
                    <a:pt x="3720325" y="1667310"/>
                  </a:lnTo>
                  <a:lnTo>
                    <a:pt x="3663089" y="1644220"/>
                  </a:lnTo>
                  <a:lnTo>
                    <a:pt x="3605854" y="1621197"/>
                  </a:lnTo>
                  <a:lnTo>
                    <a:pt x="3548618" y="1598244"/>
                  </a:lnTo>
                  <a:lnTo>
                    <a:pt x="3491382" y="1575369"/>
                  </a:lnTo>
                  <a:lnTo>
                    <a:pt x="3434146" y="1552576"/>
                  </a:lnTo>
                  <a:lnTo>
                    <a:pt x="3376910" y="1529871"/>
                  </a:lnTo>
                  <a:lnTo>
                    <a:pt x="3319675" y="1507261"/>
                  </a:lnTo>
                  <a:lnTo>
                    <a:pt x="3262439" y="1484754"/>
                  </a:lnTo>
                  <a:lnTo>
                    <a:pt x="3205203" y="1462356"/>
                  </a:lnTo>
                  <a:lnTo>
                    <a:pt x="3147967" y="1440078"/>
                  </a:lnTo>
                  <a:lnTo>
                    <a:pt x="3090732" y="1417927"/>
                  </a:lnTo>
                  <a:lnTo>
                    <a:pt x="3033496" y="1395913"/>
                  </a:lnTo>
                  <a:lnTo>
                    <a:pt x="2976260" y="1374048"/>
                  </a:lnTo>
                  <a:lnTo>
                    <a:pt x="2919024" y="1352342"/>
                  </a:lnTo>
                  <a:lnTo>
                    <a:pt x="2861788" y="1330808"/>
                  </a:lnTo>
                  <a:lnTo>
                    <a:pt x="2804553" y="1309458"/>
                  </a:lnTo>
                  <a:lnTo>
                    <a:pt x="2747317" y="1288306"/>
                  </a:lnTo>
                  <a:lnTo>
                    <a:pt x="2690081" y="1267366"/>
                  </a:lnTo>
                  <a:lnTo>
                    <a:pt x="2632845" y="1246653"/>
                  </a:lnTo>
                  <a:lnTo>
                    <a:pt x="2575610" y="1226181"/>
                  </a:lnTo>
                  <a:lnTo>
                    <a:pt x="2518374" y="1205965"/>
                  </a:lnTo>
                  <a:lnTo>
                    <a:pt x="2461138" y="1186022"/>
                  </a:lnTo>
                  <a:lnTo>
                    <a:pt x="2403902" y="1166366"/>
                  </a:lnTo>
                  <a:lnTo>
                    <a:pt x="2346666" y="1147012"/>
                  </a:lnTo>
                  <a:lnTo>
                    <a:pt x="2289431" y="1127973"/>
                  </a:lnTo>
                  <a:lnTo>
                    <a:pt x="2232195" y="1109262"/>
                  </a:lnTo>
                  <a:lnTo>
                    <a:pt x="2174959" y="1090890"/>
                  </a:lnTo>
                  <a:lnTo>
                    <a:pt x="2117723" y="1072865"/>
                  </a:lnTo>
                  <a:lnTo>
                    <a:pt x="2060488" y="1055194"/>
                  </a:lnTo>
                  <a:lnTo>
                    <a:pt x="2003252" y="1037882"/>
                  </a:lnTo>
                  <a:lnTo>
                    <a:pt x="1946016" y="1020931"/>
                  </a:lnTo>
                  <a:lnTo>
                    <a:pt x="1888780" y="1004339"/>
                  </a:lnTo>
                  <a:lnTo>
                    <a:pt x="1831544" y="988104"/>
                  </a:lnTo>
                  <a:lnTo>
                    <a:pt x="1774309" y="972219"/>
                  </a:lnTo>
                  <a:lnTo>
                    <a:pt x="1717073" y="956677"/>
                  </a:lnTo>
                  <a:lnTo>
                    <a:pt x="1659837" y="941466"/>
                  </a:lnTo>
                  <a:lnTo>
                    <a:pt x="1602601" y="926576"/>
                  </a:lnTo>
                  <a:lnTo>
                    <a:pt x="1545366" y="911992"/>
                  </a:lnTo>
                  <a:lnTo>
                    <a:pt x="1488130" y="897701"/>
                  </a:lnTo>
                  <a:lnTo>
                    <a:pt x="1430894" y="883688"/>
                  </a:lnTo>
                  <a:lnTo>
                    <a:pt x="1373658" y="869938"/>
                  </a:lnTo>
                  <a:lnTo>
                    <a:pt x="1316422" y="856435"/>
                  </a:lnTo>
                  <a:lnTo>
                    <a:pt x="1259187" y="843164"/>
                  </a:lnTo>
                  <a:lnTo>
                    <a:pt x="1201951" y="830111"/>
                  </a:lnTo>
                  <a:lnTo>
                    <a:pt x="1144715" y="817260"/>
                  </a:lnTo>
                  <a:lnTo>
                    <a:pt x="1087479" y="804599"/>
                  </a:lnTo>
                  <a:lnTo>
                    <a:pt x="1030244" y="792114"/>
                  </a:lnTo>
                  <a:lnTo>
                    <a:pt x="973008" y="779793"/>
                  </a:lnTo>
                  <a:lnTo>
                    <a:pt x="915772" y="767625"/>
                  </a:lnTo>
                  <a:lnTo>
                    <a:pt x="858536" y="755598"/>
                  </a:lnTo>
                  <a:lnTo>
                    <a:pt x="801300" y="743702"/>
                  </a:lnTo>
                  <a:lnTo>
                    <a:pt x="744065" y="731928"/>
                  </a:lnTo>
                  <a:lnTo>
                    <a:pt x="686829" y="720268"/>
                  </a:lnTo>
                  <a:lnTo>
                    <a:pt x="629593" y="708712"/>
                  </a:lnTo>
                  <a:lnTo>
                    <a:pt x="572357" y="697255"/>
                  </a:lnTo>
                  <a:lnTo>
                    <a:pt x="515122" y="685888"/>
                  </a:lnTo>
                  <a:lnTo>
                    <a:pt x="457886" y="674606"/>
                  </a:lnTo>
                  <a:lnTo>
                    <a:pt x="400650" y="663403"/>
                  </a:lnTo>
                  <a:lnTo>
                    <a:pt x="343414" y="652272"/>
                  </a:lnTo>
                  <a:lnTo>
                    <a:pt x="286178" y="641211"/>
                  </a:lnTo>
                  <a:lnTo>
                    <a:pt x="228943" y="630212"/>
                  </a:lnTo>
                  <a:lnTo>
                    <a:pt x="171707" y="619274"/>
                  </a:lnTo>
                  <a:lnTo>
                    <a:pt x="114471" y="608391"/>
                  </a:lnTo>
                  <a:lnTo>
                    <a:pt x="57235" y="597560"/>
                  </a:lnTo>
                  <a:lnTo>
                    <a:pt x="0" y="58677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33210" y="3386866"/>
              <a:ext cx="4521626" cy="1287249"/>
            </a:xfrm>
            <a:custGeom>
              <a:avLst/>
              <a:pathLst>
                <a:path w="4521626" h="1287249">
                  <a:moveTo>
                    <a:pt x="0" y="0"/>
                  </a:moveTo>
                  <a:lnTo>
                    <a:pt x="57235" y="23345"/>
                  </a:lnTo>
                  <a:lnTo>
                    <a:pt x="114471" y="46641"/>
                  </a:lnTo>
                  <a:lnTo>
                    <a:pt x="171707" y="69885"/>
                  </a:lnTo>
                  <a:lnTo>
                    <a:pt x="228943" y="93074"/>
                  </a:lnTo>
                  <a:lnTo>
                    <a:pt x="286178" y="116203"/>
                  </a:lnTo>
                  <a:lnTo>
                    <a:pt x="343414" y="139269"/>
                  </a:lnTo>
                  <a:lnTo>
                    <a:pt x="400650" y="162266"/>
                  </a:lnTo>
                  <a:lnTo>
                    <a:pt x="457886" y="185190"/>
                  </a:lnTo>
                  <a:lnTo>
                    <a:pt x="515122" y="208035"/>
                  </a:lnTo>
                  <a:lnTo>
                    <a:pt x="572357" y="230796"/>
                  </a:lnTo>
                  <a:lnTo>
                    <a:pt x="629593" y="253466"/>
                  </a:lnTo>
                  <a:lnTo>
                    <a:pt x="686829" y="276038"/>
                  </a:lnTo>
                  <a:lnTo>
                    <a:pt x="744065" y="298505"/>
                  </a:lnTo>
                  <a:lnTo>
                    <a:pt x="801300" y="320859"/>
                  </a:lnTo>
                  <a:lnTo>
                    <a:pt x="858536" y="343090"/>
                  </a:lnTo>
                  <a:lnTo>
                    <a:pt x="915772" y="365191"/>
                  </a:lnTo>
                  <a:lnTo>
                    <a:pt x="973008" y="387149"/>
                  </a:lnTo>
                  <a:lnTo>
                    <a:pt x="1030244" y="408956"/>
                  </a:lnTo>
                  <a:lnTo>
                    <a:pt x="1087479" y="430598"/>
                  </a:lnTo>
                  <a:lnTo>
                    <a:pt x="1144715" y="452065"/>
                  </a:lnTo>
                  <a:lnTo>
                    <a:pt x="1201951" y="473342"/>
                  </a:lnTo>
                  <a:lnTo>
                    <a:pt x="1259187" y="494415"/>
                  </a:lnTo>
                  <a:lnTo>
                    <a:pt x="1316422" y="515272"/>
                  </a:lnTo>
                  <a:lnTo>
                    <a:pt x="1373658" y="535896"/>
                  </a:lnTo>
                  <a:lnTo>
                    <a:pt x="1430894" y="556274"/>
                  </a:lnTo>
                  <a:lnTo>
                    <a:pt x="1488130" y="576388"/>
                  </a:lnTo>
                  <a:lnTo>
                    <a:pt x="1545366" y="596225"/>
                  </a:lnTo>
                  <a:lnTo>
                    <a:pt x="1602601" y="615769"/>
                  </a:lnTo>
                  <a:lnTo>
                    <a:pt x="1659837" y="635005"/>
                  </a:lnTo>
                  <a:lnTo>
                    <a:pt x="1717073" y="653922"/>
                  </a:lnTo>
                  <a:lnTo>
                    <a:pt x="1774309" y="672507"/>
                  </a:lnTo>
                  <a:lnTo>
                    <a:pt x="1831544" y="690750"/>
                  </a:lnTo>
                  <a:lnTo>
                    <a:pt x="1888780" y="708642"/>
                  </a:lnTo>
                  <a:lnTo>
                    <a:pt x="1946016" y="726178"/>
                  </a:lnTo>
                  <a:lnTo>
                    <a:pt x="2003252" y="743354"/>
                  </a:lnTo>
                  <a:lnTo>
                    <a:pt x="2060488" y="760169"/>
                  </a:lnTo>
                  <a:lnTo>
                    <a:pt x="2117723" y="776626"/>
                  </a:lnTo>
                  <a:lnTo>
                    <a:pt x="2174959" y="792729"/>
                  </a:lnTo>
                  <a:lnTo>
                    <a:pt x="2232195" y="808483"/>
                  </a:lnTo>
                  <a:lnTo>
                    <a:pt x="2289431" y="823900"/>
                  </a:lnTo>
                  <a:lnTo>
                    <a:pt x="2346666" y="838988"/>
                  </a:lnTo>
                  <a:lnTo>
                    <a:pt x="2403902" y="853761"/>
                  </a:lnTo>
                  <a:lnTo>
                    <a:pt x="2461138" y="868233"/>
                  </a:lnTo>
                  <a:lnTo>
                    <a:pt x="2518374" y="882417"/>
                  </a:lnTo>
                  <a:lnTo>
                    <a:pt x="2575610" y="896329"/>
                  </a:lnTo>
                  <a:lnTo>
                    <a:pt x="2632845" y="909985"/>
                  </a:lnTo>
                  <a:lnTo>
                    <a:pt x="2690081" y="923399"/>
                  </a:lnTo>
                  <a:lnTo>
                    <a:pt x="2747317" y="936586"/>
                  </a:lnTo>
                  <a:lnTo>
                    <a:pt x="2804553" y="949561"/>
                  </a:lnTo>
                  <a:lnTo>
                    <a:pt x="2861788" y="962339"/>
                  </a:lnTo>
                  <a:lnTo>
                    <a:pt x="2919024" y="974932"/>
                  </a:lnTo>
                  <a:lnTo>
                    <a:pt x="2976260" y="987354"/>
                  </a:lnTo>
                  <a:lnTo>
                    <a:pt x="3033496" y="999616"/>
                  </a:lnTo>
                  <a:lnTo>
                    <a:pt x="3090732" y="1011730"/>
                  </a:lnTo>
                  <a:lnTo>
                    <a:pt x="3147967" y="1023706"/>
                  </a:lnTo>
                  <a:lnTo>
                    <a:pt x="3205203" y="1035555"/>
                  </a:lnTo>
                  <a:lnTo>
                    <a:pt x="3262439" y="1047285"/>
                  </a:lnTo>
                  <a:lnTo>
                    <a:pt x="3319675" y="1058905"/>
                  </a:lnTo>
                  <a:lnTo>
                    <a:pt x="3376910" y="1070423"/>
                  </a:lnTo>
                  <a:lnTo>
                    <a:pt x="3434146" y="1081845"/>
                  </a:lnTo>
                  <a:lnTo>
                    <a:pt x="3491382" y="1093179"/>
                  </a:lnTo>
                  <a:lnTo>
                    <a:pt x="3548618" y="1104431"/>
                  </a:lnTo>
                  <a:lnTo>
                    <a:pt x="3605854" y="1115607"/>
                  </a:lnTo>
                  <a:lnTo>
                    <a:pt x="3663089" y="1126710"/>
                  </a:lnTo>
                  <a:lnTo>
                    <a:pt x="3720325" y="1137748"/>
                  </a:lnTo>
                  <a:lnTo>
                    <a:pt x="3777561" y="1148723"/>
                  </a:lnTo>
                  <a:lnTo>
                    <a:pt x="3834797" y="1159640"/>
                  </a:lnTo>
                  <a:lnTo>
                    <a:pt x="3892033" y="1170503"/>
                  </a:lnTo>
                  <a:lnTo>
                    <a:pt x="3949268" y="1181316"/>
                  </a:lnTo>
                  <a:lnTo>
                    <a:pt x="4006504" y="1192080"/>
                  </a:lnTo>
                  <a:lnTo>
                    <a:pt x="4063740" y="1202801"/>
                  </a:lnTo>
                  <a:lnTo>
                    <a:pt x="4120976" y="1213479"/>
                  </a:lnTo>
                  <a:lnTo>
                    <a:pt x="4178211" y="1224118"/>
                  </a:lnTo>
                  <a:lnTo>
                    <a:pt x="4235447" y="1234720"/>
                  </a:lnTo>
                  <a:lnTo>
                    <a:pt x="4292683" y="1245288"/>
                  </a:lnTo>
                  <a:lnTo>
                    <a:pt x="4349919" y="1255823"/>
                  </a:lnTo>
                  <a:lnTo>
                    <a:pt x="4407155" y="1266327"/>
                  </a:lnTo>
                  <a:lnTo>
                    <a:pt x="4464390" y="1276802"/>
                  </a:lnTo>
                  <a:lnTo>
                    <a:pt x="4521626" y="12872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633210" y="3973644"/>
              <a:ext cx="4521626" cy="1408815"/>
            </a:xfrm>
            <a:custGeom>
              <a:avLst/>
              <a:pathLst>
                <a:path w="4521626" h="1408815">
                  <a:moveTo>
                    <a:pt x="4521626" y="1408815"/>
                  </a:moveTo>
                  <a:lnTo>
                    <a:pt x="4464390" y="1385135"/>
                  </a:lnTo>
                  <a:lnTo>
                    <a:pt x="4407155" y="1361482"/>
                  </a:lnTo>
                  <a:lnTo>
                    <a:pt x="4349919" y="1337859"/>
                  </a:lnTo>
                  <a:lnTo>
                    <a:pt x="4292683" y="1314266"/>
                  </a:lnTo>
                  <a:lnTo>
                    <a:pt x="4235447" y="1290706"/>
                  </a:lnTo>
                  <a:lnTo>
                    <a:pt x="4178211" y="1267181"/>
                  </a:lnTo>
                  <a:lnTo>
                    <a:pt x="4120976" y="1243693"/>
                  </a:lnTo>
                  <a:lnTo>
                    <a:pt x="4063740" y="1220244"/>
                  </a:lnTo>
                  <a:lnTo>
                    <a:pt x="4006504" y="1196837"/>
                  </a:lnTo>
                  <a:lnTo>
                    <a:pt x="3949268" y="1173474"/>
                  </a:lnTo>
                  <a:lnTo>
                    <a:pt x="3892033" y="1150159"/>
                  </a:lnTo>
                  <a:lnTo>
                    <a:pt x="3834797" y="1126895"/>
                  </a:lnTo>
                  <a:lnTo>
                    <a:pt x="3777561" y="1103684"/>
                  </a:lnTo>
                  <a:lnTo>
                    <a:pt x="3720325" y="1080532"/>
                  </a:lnTo>
                  <a:lnTo>
                    <a:pt x="3663089" y="1057442"/>
                  </a:lnTo>
                  <a:lnTo>
                    <a:pt x="3605854" y="1034419"/>
                  </a:lnTo>
                  <a:lnTo>
                    <a:pt x="3548618" y="1011467"/>
                  </a:lnTo>
                  <a:lnTo>
                    <a:pt x="3491382" y="988591"/>
                  </a:lnTo>
                  <a:lnTo>
                    <a:pt x="3434146" y="965798"/>
                  </a:lnTo>
                  <a:lnTo>
                    <a:pt x="3376910" y="943093"/>
                  </a:lnTo>
                  <a:lnTo>
                    <a:pt x="3319675" y="920483"/>
                  </a:lnTo>
                  <a:lnTo>
                    <a:pt x="3262439" y="897976"/>
                  </a:lnTo>
                  <a:lnTo>
                    <a:pt x="3205203" y="875578"/>
                  </a:lnTo>
                  <a:lnTo>
                    <a:pt x="3147967" y="853300"/>
                  </a:lnTo>
                  <a:lnTo>
                    <a:pt x="3090732" y="831149"/>
                  </a:lnTo>
                  <a:lnTo>
                    <a:pt x="3033496" y="809135"/>
                  </a:lnTo>
                  <a:lnTo>
                    <a:pt x="2976260" y="787270"/>
                  </a:lnTo>
                  <a:lnTo>
                    <a:pt x="2919024" y="765565"/>
                  </a:lnTo>
                  <a:lnTo>
                    <a:pt x="2861788" y="744030"/>
                  </a:lnTo>
                  <a:lnTo>
                    <a:pt x="2804553" y="722681"/>
                  </a:lnTo>
                  <a:lnTo>
                    <a:pt x="2747317" y="701528"/>
                  </a:lnTo>
                  <a:lnTo>
                    <a:pt x="2690081" y="680588"/>
                  </a:lnTo>
                  <a:lnTo>
                    <a:pt x="2632845" y="659875"/>
                  </a:lnTo>
                  <a:lnTo>
                    <a:pt x="2575610" y="639403"/>
                  </a:lnTo>
                  <a:lnTo>
                    <a:pt x="2518374" y="619187"/>
                  </a:lnTo>
                  <a:lnTo>
                    <a:pt x="2461138" y="599244"/>
                  </a:lnTo>
                  <a:lnTo>
                    <a:pt x="2403902" y="579589"/>
                  </a:lnTo>
                  <a:lnTo>
                    <a:pt x="2346666" y="560234"/>
                  </a:lnTo>
                  <a:lnTo>
                    <a:pt x="2289431" y="541195"/>
                  </a:lnTo>
                  <a:lnTo>
                    <a:pt x="2232195" y="522484"/>
                  </a:lnTo>
                  <a:lnTo>
                    <a:pt x="2174959" y="504112"/>
                  </a:lnTo>
                  <a:lnTo>
                    <a:pt x="2117723" y="486087"/>
                  </a:lnTo>
                  <a:lnTo>
                    <a:pt x="2060488" y="468416"/>
                  </a:lnTo>
                  <a:lnTo>
                    <a:pt x="2003252" y="451104"/>
                  </a:lnTo>
                  <a:lnTo>
                    <a:pt x="1946016" y="434153"/>
                  </a:lnTo>
                  <a:lnTo>
                    <a:pt x="1888780" y="417561"/>
                  </a:lnTo>
                  <a:lnTo>
                    <a:pt x="1831544" y="401326"/>
                  </a:lnTo>
                  <a:lnTo>
                    <a:pt x="1774309" y="385441"/>
                  </a:lnTo>
                  <a:lnTo>
                    <a:pt x="1717073" y="369899"/>
                  </a:lnTo>
                  <a:lnTo>
                    <a:pt x="1659837" y="354688"/>
                  </a:lnTo>
                  <a:lnTo>
                    <a:pt x="1602601" y="339798"/>
                  </a:lnTo>
                  <a:lnTo>
                    <a:pt x="1545366" y="325214"/>
                  </a:lnTo>
                  <a:lnTo>
                    <a:pt x="1488130" y="310923"/>
                  </a:lnTo>
                  <a:lnTo>
                    <a:pt x="1430894" y="296911"/>
                  </a:lnTo>
                  <a:lnTo>
                    <a:pt x="1373658" y="283160"/>
                  </a:lnTo>
                  <a:lnTo>
                    <a:pt x="1316422" y="269657"/>
                  </a:lnTo>
                  <a:lnTo>
                    <a:pt x="1259187" y="256386"/>
                  </a:lnTo>
                  <a:lnTo>
                    <a:pt x="1201951" y="243333"/>
                  </a:lnTo>
                  <a:lnTo>
                    <a:pt x="1144715" y="230482"/>
                  </a:lnTo>
                  <a:lnTo>
                    <a:pt x="1087479" y="217821"/>
                  </a:lnTo>
                  <a:lnTo>
                    <a:pt x="1030244" y="205336"/>
                  </a:lnTo>
                  <a:lnTo>
                    <a:pt x="973008" y="193015"/>
                  </a:lnTo>
                  <a:lnTo>
                    <a:pt x="915772" y="180847"/>
                  </a:lnTo>
                  <a:lnTo>
                    <a:pt x="858536" y="168820"/>
                  </a:lnTo>
                  <a:lnTo>
                    <a:pt x="801300" y="156924"/>
                  </a:lnTo>
                  <a:lnTo>
                    <a:pt x="744065" y="145150"/>
                  </a:lnTo>
                  <a:lnTo>
                    <a:pt x="686829" y="133490"/>
                  </a:lnTo>
                  <a:lnTo>
                    <a:pt x="629593" y="121935"/>
                  </a:lnTo>
                  <a:lnTo>
                    <a:pt x="572357" y="110477"/>
                  </a:lnTo>
                  <a:lnTo>
                    <a:pt x="515122" y="99110"/>
                  </a:lnTo>
                  <a:lnTo>
                    <a:pt x="457886" y="87828"/>
                  </a:lnTo>
                  <a:lnTo>
                    <a:pt x="400650" y="76625"/>
                  </a:lnTo>
                  <a:lnTo>
                    <a:pt x="343414" y="65495"/>
                  </a:lnTo>
                  <a:lnTo>
                    <a:pt x="286178" y="54433"/>
                  </a:lnTo>
                  <a:lnTo>
                    <a:pt x="228943" y="43435"/>
                  </a:lnTo>
                  <a:lnTo>
                    <a:pt x="171707" y="32496"/>
                  </a:lnTo>
                  <a:lnTo>
                    <a:pt x="114471" y="21613"/>
                  </a:lnTo>
                  <a:lnTo>
                    <a:pt x="57235" y="1078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633210" y="3680255"/>
              <a:ext cx="4521626" cy="1348032"/>
            </a:xfrm>
            <a:custGeom>
              <a:avLst/>
              <a:pathLst>
                <a:path w="4521626" h="1348032">
                  <a:moveTo>
                    <a:pt x="0" y="0"/>
                  </a:moveTo>
                  <a:lnTo>
                    <a:pt x="57235" y="17063"/>
                  </a:lnTo>
                  <a:lnTo>
                    <a:pt x="114471" y="34127"/>
                  </a:lnTo>
                  <a:lnTo>
                    <a:pt x="171707" y="51191"/>
                  </a:lnTo>
                  <a:lnTo>
                    <a:pt x="228943" y="68254"/>
                  </a:lnTo>
                  <a:lnTo>
                    <a:pt x="286178" y="85318"/>
                  </a:lnTo>
                  <a:lnTo>
                    <a:pt x="343414" y="102382"/>
                  </a:lnTo>
                  <a:lnTo>
                    <a:pt x="400650" y="119445"/>
                  </a:lnTo>
                  <a:lnTo>
                    <a:pt x="457886" y="136509"/>
                  </a:lnTo>
                  <a:lnTo>
                    <a:pt x="515122" y="153573"/>
                  </a:lnTo>
                  <a:lnTo>
                    <a:pt x="572357" y="170637"/>
                  </a:lnTo>
                  <a:lnTo>
                    <a:pt x="629593" y="187700"/>
                  </a:lnTo>
                  <a:lnTo>
                    <a:pt x="686829" y="204764"/>
                  </a:lnTo>
                  <a:lnTo>
                    <a:pt x="744065" y="221828"/>
                  </a:lnTo>
                  <a:lnTo>
                    <a:pt x="801300" y="238891"/>
                  </a:lnTo>
                  <a:lnTo>
                    <a:pt x="858536" y="255955"/>
                  </a:lnTo>
                  <a:lnTo>
                    <a:pt x="915772" y="273019"/>
                  </a:lnTo>
                  <a:lnTo>
                    <a:pt x="973008" y="290082"/>
                  </a:lnTo>
                  <a:lnTo>
                    <a:pt x="1030244" y="307146"/>
                  </a:lnTo>
                  <a:lnTo>
                    <a:pt x="1087479" y="324210"/>
                  </a:lnTo>
                  <a:lnTo>
                    <a:pt x="1144715" y="341274"/>
                  </a:lnTo>
                  <a:lnTo>
                    <a:pt x="1201951" y="358337"/>
                  </a:lnTo>
                  <a:lnTo>
                    <a:pt x="1259187" y="375401"/>
                  </a:lnTo>
                  <a:lnTo>
                    <a:pt x="1316422" y="392465"/>
                  </a:lnTo>
                  <a:lnTo>
                    <a:pt x="1373658" y="409528"/>
                  </a:lnTo>
                  <a:lnTo>
                    <a:pt x="1430894" y="426592"/>
                  </a:lnTo>
                  <a:lnTo>
                    <a:pt x="1488130" y="443656"/>
                  </a:lnTo>
                  <a:lnTo>
                    <a:pt x="1545366" y="460719"/>
                  </a:lnTo>
                  <a:lnTo>
                    <a:pt x="1602601" y="477783"/>
                  </a:lnTo>
                  <a:lnTo>
                    <a:pt x="1659837" y="494847"/>
                  </a:lnTo>
                  <a:lnTo>
                    <a:pt x="1717073" y="511911"/>
                  </a:lnTo>
                  <a:lnTo>
                    <a:pt x="1774309" y="528974"/>
                  </a:lnTo>
                  <a:lnTo>
                    <a:pt x="1831544" y="546038"/>
                  </a:lnTo>
                  <a:lnTo>
                    <a:pt x="1888780" y="563102"/>
                  </a:lnTo>
                  <a:lnTo>
                    <a:pt x="1946016" y="580165"/>
                  </a:lnTo>
                  <a:lnTo>
                    <a:pt x="2003252" y="597229"/>
                  </a:lnTo>
                  <a:lnTo>
                    <a:pt x="2060488" y="614293"/>
                  </a:lnTo>
                  <a:lnTo>
                    <a:pt x="2117723" y="631356"/>
                  </a:lnTo>
                  <a:lnTo>
                    <a:pt x="2174959" y="648420"/>
                  </a:lnTo>
                  <a:lnTo>
                    <a:pt x="2232195" y="665484"/>
                  </a:lnTo>
                  <a:lnTo>
                    <a:pt x="2289431" y="682548"/>
                  </a:lnTo>
                  <a:lnTo>
                    <a:pt x="2346666" y="699611"/>
                  </a:lnTo>
                  <a:lnTo>
                    <a:pt x="2403902" y="716675"/>
                  </a:lnTo>
                  <a:lnTo>
                    <a:pt x="2461138" y="733739"/>
                  </a:lnTo>
                  <a:lnTo>
                    <a:pt x="2518374" y="750802"/>
                  </a:lnTo>
                  <a:lnTo>
                    <a:pt x="2575610" y="767866"/>
                  </a:lnTo>
                  <a:lnTo>
                    <a:pt x="2632845" y="784930"/>
                  </a:lnTo>
                  <a:lnTo>
                    <a:pt x="2690081" y="801993"/>
                  </a:lnTo>
                  <a:lnTo>
                    <a:pt x="2747317" y="819057"/>
                  </a:lnTo>
                  <a:lnTo>
                    <a:pt x="2804553" y="836121"/>
                  </a:lnTo>
                  <a:lnTo>
                    <a:pt x="2861788" y="853185"/>
                  </a:lnTo>
                  <a:lnTo>
                    <a:pt x="2919024" y="870248"/>
                  </a:lnTo>
                  <a:lnTo>
                    <a:pt x="2976260" y="887312"/>
                  </a:lnTo>
                  <a:lnTo>
                    <a:pt x="3033496" y="904376"/>
                  </a:lnTo>
                  <a:lnTo>
                    <a:pt x="3090732" y="921439"/>
                  </a:lnTo>
                  <a:lnTo>
                    <a:pt x="3147967" y="938503"/>
                  </a:lnTo>
                  <a:lnTo>
                    <a:pt x="3205203" y="955567"/>
                  </a:lnTo>
                  <a:lnTo>
                    <a:pt x="3262439" y="972630"/>
                  </a:lnTo>
                  <a:lnTo>
                    <a:pt x="3319675" y="989694"/>
                  </a:lnTo>
                  <a:lnTo>
                    <a:pt x="3376910" y="1006758"/>
                  </a:lnTo>
                  <a:lnTo>
                    <a:pt x="3434146" y="1023822"/>
                  </a:lnTo>
                  <a:lnTo>
                    <a:pt x="3491382" y="1040885"/>
                  </a:lnTo>
                  <a:lnTo>
                    <a:pt x="3548618" y="1057949"/>
                  </a:lnTo>
                  <a:lnTo>
                    <a:pt x="3605854" y="1075013"/>
                  </a:lnTo>
                  <a:lnTo>
                    <a:pt x="3663089" y="1092076"/>
                  </a:lnTo>
                  <a:lnTo>
                    <a:pt x="3720325" y="1109140"/>
                  </a:lnTo>
                  <a:lnTo>
                    <a:pt x="3777561" y="1126204"/>
                  </a:lnTo>
                  <a:lnTo>
                    <a:pt x="3834797" y="1143267"/>
                  </a:lnTo>
                  <a:lnTo>
                    <a:pt x="3892033" y="1160331"/>
                  </a:lnTo>
                  <a:lnTo>
                    <a:pt x="3949268" y="1177395"/>
                  </a:lnTo>
                  <a:lnTo>
                    <a:pt x="4006504" y="1194459"/>
                  </a:lnTo>
                  <a:lnTo>
                    <a:pt x="4063740" y="1211522"/>
                  </a:lnTo>
                  <a:lnTo>
                    <a:pt x="4120976" y="1228586"/>
                  </a:lnTo>
                  <a:lnTo>
                    <a:pt x="4178211" y="1245650"/>
                  </a:lnTo>
                  <a:lnTo>
                    <a:pt x="4235447" y="1262713"/>
                  </a:lnTo>
                  <a:lnTo>
                    <a:pt x="4292683" y="1279777"/>
                  </a:lnTo>
                  <a:lnTo>
                    <a:pt x="4349919" y="1296841"/>
                  </a:lnTo>
                  <a:lnTo>
                    <a:pt x="4407155" y="1313904"/>
                  </a:lnTo>
                  <a:lnTo>
                    <a:pt x="4464390" y="1330968"/>
                  </a:lnTo>
                  <a:lnTo>
                    <a:pt x="4521626" y="1348032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1178466" y="2062725"/>
              <a:ext cx="3143286" cy="3039930"/>
            </a:xfrm>
            <a:custGeom>
              <a:avLst/>
              <a:pathLst>
                <a:path w="3143286" h="3039930">
                  <a:moveTo>
                    <a:pt x="0" y="0"/>
                  </a:moveTo>
                  <a:lnTo>
                    <a:pt x="39788" y="35662"/>
                  </a:lnTo>
                  <a:lnTo>
                    <a:pt x="79576" y="71257"/>
                  </a:lnTo>
                  <a:lnTo>
                    <a:pt x="119365" y="106780"/>
                  </a:lnTo>
                  <a:lnTo>
                    <a:pt x="159153" y="142227"/>
                  </a:lnTo>
                  <a:lnTo>
                    <a:pt x="198942" y="177591"/>
                  </a:lnTo>
                  <a:lnTo>
                    <a:pt x="238730" y="212869"/>
                  </a:lnTo>
                  <a:lnTo>
                    <a:pt x="278519" y="248055"/>
                  </a:lnTo>
                  <a:lnTo>
                    <a:pt x="318307" y="283141"/>
                  </a:lnTo>
                  <a:lnTo>
                    <a:pt x="358095" y="318122"/>
                  </a:lnTo>
                  <a:lnTo>
                    <a:pt x="397884" y="352991"/>
                  </a:lnTo>
                  <a:lnTo>
                    <a:pt x="437672" y="387739"/>
                  </a:lnTo>
                  <a:lnTo>
                    <a:pt x="477461" y="422359"/>
                  </a:lnTo>
                  <a:lnTo>
                    <a:pt x="517249" y="456842"/>
                  </a:lnTo>
                  <a:lnTo>
                    <a:pt x="557038" y="491178"/>
                  </a:lnTo>
                  <a:lnTo>
                    <a:pt x="596826" y="525358"/>
                  </a:lnTo>
                  <a:lnTo>
                    <a:pt x="636615" y="559371"/>
                  </a:lnTo>
                  <a:lnTo>
                    <a:pt x="676403" y="593206"/>
                  </a:lnTo>
                  <a:lnTo>
                    <a:pt x="716191" y="626851"/>
                  </a:lnTo>
                  <a:lnTo>
                    <a:pt x="755980" y="660294"/>
                  </a:lnTo>
                  <a:lnTo>
                    <a:pt x="795768" y="693522"/>
                  </a:lnTo>
                  <a:lnTo>
                    <a:pt x="835557" y="726521"/>
                  </a:lnTo>
                  <a:lnTo>
                    <a:pt x="875345" y="759278"/>
                  </a:lnTo>
                  <a:lnTo>
                    <a:pt x="915134" y="791778"/>
                  </a:lnTo>
                  <a:lnTo>
                    <a:pt x="954922" y="824007"/>
                  </a:lnTo>
                  <a:lnTo>
                    <a:pt x="994711" y="855951"/>
                  </a:lnTo>
                  <a:lnTo>
                    <a:pt x="1034499" y="887596"/>
                  </a:lnTo>
                  <a:lnTo>
                    <a:pt x="1074287" y="918927"/>
                  </a:lnTo>
                  <a:lnTo>
                    <a:pt x="1114076" y="949933"/>
                  </a:lnTo>
                  <a:lnTo>
                    <a:pt x="1153864" y="980600"/>
                  </a:lnTo>
                  <a:lnTo>
                    <a:pt x="1193653" y="1010917"/>
                  </a:lnTo>
                  <a:lnTo>
                    <a:pt x="1233441" y="1040875"/>
                  </a:lnTo>
                  <a:lnTo>
                    <a:pt x="1273230" y="1070466"/>
                  </a:lnTo>
                  <a:lnTo>
                    <a:pt x="1313018" y="1099683"/>
                  </a:lnTo>
                  <a:lnTo>
                    <a:pt x="1352807" y="1128521"/>
                  </a:lnTo>
                  <a:lnTo>
                    <a:pt x="1392595" y="1156980"/>
                  </a:lnTo>
                  <a:lnTo>
                    <a:pt x="1432383" y="1185058"/>
                  </a:lnTo>
                  <a:lnTo>
                    <a:pt x="1472172" y="1212759"/>
                  </a:lnTo>
                  <a:lnTo>
                    <a:pt x="1511960" y="1240086"/>
                  </a:lnTo>
                  <a:lnTo>
                    <a:pt x="1551749" y="1267045"/>
                  </a:lnTo>
                  <a:lnTo>
                    <a:pt x="1591537" y="1293646"/>
                  </a:lnTo>
                  <a:lnTo>
                    <a:pt x="1631326" y="1319897"/>
                  </a:lnTo>
                  <a:lnTo>
                    <a:pt x="1671114" y="1345810"/>
                  </a:lnTo>
                  <a:lnTo>
                    <a:pt x="1710902" y="1371396"/>
                  </a:lnTo>
                  <a:lnTo>
                    <a:pt x="1750691" y="1396671"/>
                  </a:lnTo>
                  <a:lnTo>
                    <a:pt x="1790479" y="1421646"/>
                  </a:lnTo>
                  <a:lnTo>
                    <a:pt x="1830268" y="1446336"/>
                  </a:lnTo>
                  <a:lnTo>
                    <a:pt x="1870056" y="1470756"/>
                  </a:lnTo>
                  <a:lnTo>
                    <a:pt x="1909845" y="1494920"/>
                  </a:lnTo>
                  <a:lnTo>
                    <a:pt x="1949633" y="1518841"/>
                  </a:lnTo>
                  <a:lnTo>
                    <a:pt x="1989422" y="1542535"/>
                  </a:lnTo>
                  <a:lnTo>
                    <a:pt x="2029210" y="1566013"/>
                  </a:lnTo>
                  <a:lnTo>
                    <a:pt x="2068998" y="1589290"/>
                  </a:lnTo>
                  <a:lnTo>
                    <a:pt x="2108787" y="1612377"/>
                  </a:lnTo>
                  <a:lnTo>
                    <a:pt x="2148575" y="1635286"/>
                  </a:lnTo>
                  <a:lnTo>
                    <a:pt x="2188364" y="1658028"/>
                  </a:lnTo>
                  <a:lnTo>
                    <a:pt x="2228152" y="1680614"/>
                  </a:lnTo>
                  <a:lnTo>
                    <a:pt x="2267941" y="1703054"/>
                  </a:lnTo>
                  <a:lnTo>
                    <a:pt x="2307729" y="1725358"/>
                  </a:lnTo>
                  <a:lnTo>
                    <a:pt x="2347518" y="1747532"/>
                  </a:lnTo>
                  <a:lnTo>
                    <a:pt x="2387306" y="1769587"/>
                  </a:lnTo>
                  <a:lnTo>
                    <a:pt x="2427094" y="1791530"/>
                  </a:lnTo>
                  <a:lnTo>
                    <a:pt x="2466883" y="1813367"/>
                  </a:lnTo>
                  <a:lnTo>
                    <a:pt x="2506671" y="1835106"/>
                  </a:lnTo>
                  <a:lnTo>
                    <a:pt x="2546460" y="1856752"/>
                  </a:lnTo>
                  <a:lnTo>
                    <a:pt x="2586248" y="1878311"/>
                  </a:lnTo>
                  <a:lnTo>
                    <a:pt x="2626037" y="1899789"/>
                  </a:lnTo>
                  <a:lnTo>
                    <a:pt x="2665825" y="1921191"/>
                  </a:lnTo>
                  <a:lnTo>
                    <a:pt x="2705614" y="1942520"/>
                  </a:lnTo>
                  <a:lnTo>
                    <a:pt x="2745402" y="1963782"/>
                  </a:lnTo>
                  <a:lnTo>
                    <a:pt x="2785190" y="1984981"/>
                  </a:lnTo>
                  <a:lnTo>
                    <a:pt x="2824979" y="2006119"/>
                  </a:lnTo>
                  <a:lnTo>
                    <a:pt x="2864767" y="2027202"/>
                  </a:lnTo>
                  <a:lnTo>
                    <a:pt x="2904556" y="2048231"/>
                  </a:lnTo>
                  <a:lnTo>
                    <a:pt x="2944344" y="2069210"/>
                  </a:lnTo>
                  <a:lnTo>
                    <a:pt x="2984133" y="2090141"/>
                  </a:lnTo>
                  <a:lnTo>
                    <a:pt x="3023921" y="2111028"/>
                  </a:lnTo>
                  <a:lnTo>
                    <a:pt x="3063709" y="2131872"/>
                  </a:lnTo>
                  <a:lnTo>
                    <a:pt x="3103498" y="2152676"/>
                  </a:lnTo>
                  <a:lnTo>
                    <a:pt x="3143286" y="2173443"/>
                  </a:lnTo>
                  <a:lnTo>
                    <a:pt x="3143286" y="3039930"/>
                  </a:lnTo>
                  <a:lnTo>
                    <a:pt x="3103498" y="3003770"/>
                  </a:lnTo>
                  <a:lnTo>
                    <a:pt x="3063709" y="2967648"/>
                  </a:lnTo>
                  <a:lnTo>
                    <a:pt x="3023921" y="2931566"/>
                  </a:lnTo>
                  <a:lnTo>
                    <a:pt x="2984133" y="2895526"/>
                  </a:lnTo>
                  <a:lnTo>
                    <a:pt x="2944344" y="2859532"/>
                  </a:lnTo>
                  <a:lnTo>
                    <a:pt x="2904556" y="2823584"/>
                  </a:lnTo>
                  <a:lnTo>
                    <a:pt x="2864767" y="2787687"/>
                  </a:lnTo>
                  <a:lnTo>
                    <a:pt x="2824979" y="2751843"/>
                  </a:lnTo>
                  <a:lnTo>
                    <a:pt x="2785190" y="2716055"/>
                  </a:lnTo>
                  <a:lnTo>
                    <a:pt x="2745402" y="2680328"/>
                  </a:lnTo>
                  <a:lnTo>
                    <a:pt x="2705614" y="2644663"/>
                  </a:lnTo>
                  <a:lnTo>
                    <a:pt x="2665825" y="2609067"/>
                  </a:lnTo>
                  <a:lnTo>
                    <a:pt x="2626037" y="2573542"/>
                  </a:lnTo>
                  <a:lnTo>
                    <a:pt x="2586248" y="2538094"/>
                  </a:lnTo>
                  <a:lnTo>
                    <a:pt x="2546460" y="2502727"/>
                  </a:lnTo>
                  <a:lnTo>
                    <a:pt x="2506671" y="2467447"/>
                  </a:lnTo>
                  <a:lnTo>
                    <a:pt x="2466883" y="2432259"/>
                  </a:lnTo>
                  <a:lnTo>
                    <a:pt x="2427094" y="2397170"/>
                  </a:lnTo>
                  <a:lnTo>
                    <a:pt x="2387306" y="2362186"/>
                  </a:lnTo>
                  <a:lnTo>
                    <a:pt x="2347518" y="2327315"/>
                  </a:lnTo>
                  <a:lnTo>
                    <a:pt x="2307729" y="2292564"/>
                  </a:lnTo>
                  <a:lnTo>
                    <a:pt x="2267941" y="2257941"/>
                  </a:lnTo>
                  <a:lnTo>
                    <a:pt x="2228152" y="2223455"/>
                  </a:lnTo>
                  <a:lnTo>
                    <a:pt x="2188364" y="2189115"/>
                  </a:lnTo>
                  <a:lnTo>
                    <a:pt x="2148575" y="2154931"/>
                  </a:lnTo>
                  <a:lnTo>
                    <a:pt x="2108787" y="2120914"/>
                  </a:lnTo>
                  <a:lnTo>
                    <a:pt x="2068998" y="2087074"/>
                  </a:lnTo>
                  <a:lnTo>
                    <a:pt x="2029210" y="2053425"/>
                  </a:lnTo>
                  <a:lnTo>
                    <a:pt x="1989422" y="2019977"/>
                  </a:lnTo>
                  <a:lnTo>
                    <a:pt x="1949633" y="1986744"/>
                  </a:lnTo>
                  <a:lnTo>
                    <a:pt x="1909845" y="1953739"/>
                  </a:lnTo>
                  <a:lnTo>
                    <a:pt x="1870056" y="1920977"/>
                  </a:lnTo>
                  <a:lnTo>
                    <a:pt x="1830268" y="1888470"/>
                  </a:lnTo>
                  <a:lnTo>
                    <a:pt x="1790479" y="1856234"/>
                  </a:lnTo>
                  <a:lnTo>
                    <a:pt x="1750691" y="1824283"/>
                  </a:lnTo>
                  <a:lnTo>
                    <a:pt x="1710902" y="1792631"/>
                  </a:lnTo>
                  <a:lnTo>
                    <a:pt x="1671114" y="1761292"/>
                  </a:lnTo>
                  <a:lnTo>
                    <a:pt x="1631326" y="1730279"/>
                  </a:lnTo>
                  <a:lnTo>
                    <a:pt x="1591537" y="1699604"/>
                  </a:lnTo>
                  <a:lnTo>
                    <a:pt x="1551749" y="1669278"/>
                  </a:lnTo>
                  <a:lnTo>
                    <a:pt x="1511960" y="1639311"/>
                  </a:lnTo>
                  <a:lnTo>
                    <a:pt x="1472172" y="1609712"/>
                  </a:lnTo>
                  <a:lnTo>
                    <a:pt x="1432383" y="1580486"/>
                  </a:lnTo>
                  <a:lnTo>
                    <a:pt x="1392595" y="1551638"/>
                  </a:lnTo>
                  <a:lnTo>
                    <a:pt x="1352807" y="1523170"/>
                  </a:lnTo>
                  <a:lnTo>
                    <a:pt x="1313018" y="1495083"/>
                  </a:lnTo>
                  <a:lnTo>
                    <a:pt x="1273230" y="1467373"/>
                  </a:lnTo>
                  <a:lnTo>
                    <a:pt x="1233441" y="1440038"/>
                  </a:lnTo>
                  <a:lnTo>
                    <a:pt x="1193653" y="1413070"/>
                  </a:lnTo>
                  <a:lnTo>
                    <a:pt x="1153864" y="1386461"/>
                  </a:lnTo>
                  <a:lnTo>
                    <a:pt x="1114076" y="1360201"/>
                  </a:lnTo>
                  <a:lnTo>
                    <a:pt x="1074287" y="1334281"/>
                  </a:lnTo>
                  <a:lnTo>
                    <a:pt x="1034499" y="1308686"/>
                  </a:lnTo>
                  <a:lnTo>
                    <a:pt x="994711" y="1283405"/>
                  </a:lnTo>
                  <a:lnTo>
                    <a:pt x="954922" y="1258422"/>
                  </a:lnTo>
                  <a:lnTo>
                    <a:pt x="915134" y="1233725"/>
                  </a:lnTo>
                  <a:lnTo>
                    <a:pt x="875345" y="1209299"/>
                  </a:lnTo>
                  <a:lnTo>
                    <a:pt x="835557" y="1185130"/>
                  </a:lnTo>
                  <a:lnTo>
                    <a:pt x="795768" y="1161202"/>
                  </a:lnTo>
                  <a:lnTo>
                    <a:pt x="755980" y="1137504"/>
                  </a:lnTo>
                  <a:lnTo>
                    <a:pt x="716191" y="1114020"/>
                  </a:lnTo>
                  <a:lnTo>
                    <a:pt x="676403" y="1090739"/>
                  </a:lnTo>
                  <a:lnTo>
                    <a:pt x="636615" y="1067648"/>
                  </a:lnTo>
                  <a:lnTo>
                    <a:pt x="596826" y="1044735"/>
                  </a:lnTo>
                  <a:lnTo>
                    <a:pt x="557038" y="1021989"/>
                  </a:lnTo>
                  <a:lnTo>
                    <a:pt x="517249" y="999399"/>
                  </a:lnTo>
                  <a:lnTo>
                    <a:pt x="477461" y="976955"/>
                  </a:lnTo>
                  <a:lnTo>
                    <a:pt x="437672" y="954649"/>
                  </a:lnTo>
                  <a:lnTo>
                    <a:pt x="397884" y="932471"/>
                  </a:lnTo>
                  <a:lnTo>
                    <a:pt x="358095" y="910413"/>
                  </a:lnTo>
                  <a:lnTo>
                    <a:pt x="318307" y="888468"/>
                  </a:lnTo>
                  <a:lnTo>
                    <a:pt x="278519" y="866628"/>
                  </a:lnTo>
                  <a:lnTo>
                    <a:pt x="238730" y="844888"/>
                  </a:lnTo>
                  <a:lnTo>
                    <a:pt x="198942" y="823239"/>
                  </a:lnTo>
                  <a:lnTo>
                    <a:pt x="159153" y="801678"/>
                  </a:lnTo>
                  <a:lnTo>
                    <a:pt x="119365" y="780198"/>
                  </a:lnTo>
                  <a:lnTo>
                    <a:pt x="79576" y="758795"/>
                  </a:lnTo>
                  <a:lnTo>
                    <a:pt x="39788" y="737464"/>
                  </a:lnTo>
                  <a:lnTo>
                    <a:pt x="0" y="71620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178466" y="2062725"/>
              <a:ext cx="3143286" cy="2173443"/>
            </a:xfrm>
            <a:custGeom>
              <a:avLst/>
              <a:pathLst>
                <a:path w="3143286" h="2173443">
                  <a:moveTo>
                    <a:pt x="0" y="0"/>
                  </a:moveTo>
                  <a:lnTo>
                    <a:pt x="39788" y="35662"/>
                  </a:lnTo>
                  <a:lnTo>
                    <a:pt x="79576" y="71257"/>
                  </a:lnTo>
                  <a:lnTo>
                    <a:pt x="119365" y="106780"/>
                  </a:lnTo>
                  <a:lnTo>
                    <a:pt x="159153" y="142227"/>
                  </a:lnTo>
                  <a:lnTo>
                    <a:pt x="198942" y="177591"/>
                  </a:lnTo>
                  <a:lnTo>
                    <a:pt x="238730" y="212869"/>
                  </a:lnTo>
                  <a:lnTo>
                    <a:pt x="278519" y="248055"/>
                  </a:lnTo>
                  <a:lnTo>
                    <a:pt x="318307" y="283141"/>
                  </a:lnTo>
                  <a:lnTo>
                    <a:pt x="358095" y="318122"/>
                  </a:lnTo>
                  <a:lnTo>
                    <a:pt x="397884" y="352991"/>
                  </a:lnTo>
                  <a:lnTo>
                    <a:pt x="437672" y="387739"/>
                  </a:lnTo>
                  <a:lnTo>
                    <a:pt x="477461" y="422359"/>
                  </a:lnTo>
                  <a:lnTo>
                    <a:pt x="517249" y="456842"/>
                  </a:lnTo>
                  <a:lnTo>
                    <a:pt x="557038" y="491178"/>
                  </a:lnTo>
                  <a:lnTo>
                    <a:pt x="596826" y="525358"/>
                  </a:lnTo>
                  <a:lnTo>
                    <a:pt x="636615" y="559371"/>
                  </a:lnTo>
                  <a:lnTo>
                    <a:pt x="676403" y="593206"/>
                  </a:lnTo>
                  <a:lnTo>
                    <a:pt x="716191" y="626851"/>
                  </a:lnTo>
                  <a:lnTo>
                    <a:pt x="755980" y="660294"/>
                  </a:lnTo>
                  <a:lnTo>
                    <a:pt x="795768" y="693522"/>
                  </a:lnTo>
                  <a:lnTo>
                    <a:pt x="835557" y="726521"/>
                  </a:lnTo>
                  <a:lnTo>
                    <a:pt x="875345" y="759278"/>
                  </a:lnTo>
                  <a:lnTo>
                    <a:pt x="915134" y="791778"/>
                  </a:lnTo>
                  <a:lnTo>
                    <a:pt x="954922" y="824007"/>
                  </a:lnTo>
                  <a:lnTo>
                    <a:pt x="994711" y="855951"/>
                  </a:lnTo>
                  <a:lnTo>
                    <a:pt x="1034499" y="887596"/>
                  </a:lnTo>
                  <a:lnTo>
                    <a:pt x="1074287" y="918927"/>
                  </a:lnTo>
                  <a:lnTo>
                    <a:pt x="1114076" y="949933"/>
                  </a:lnTo>
                  <a:lnTo>
                    <a:pt x="1153864" y="980600"/>
                  </a:lnTo>
                  <a:lnTo>
                    <a:pt x="1193653" y="1010917"/>
                  </a:lnTo>
                  <a:lnTo>
                    <a:pt x="1233441" y="1040875"/>
                  </a:lnTo>
                  <a:lnTo>
                    <a:pt x="1273230" y="1070466"/>
                  </a:lnTo>
                  <a:lnTo>
                    <a:pt x="1313018" y="1099683"/>
                  </a:lnTo>
                  <a:lnTo>
                    <a:pt x="1352807" y="1128521"/>
                  </a:lnTo>
                  <a:lnTo>
                    <a:pt x="1392595" y="1156980"/>
                  </a:lnTo>
                  <a:lnTo>
                    <a:pt x="1432383" y="1185058"/>
                  </a:lnTo>
                  <a:lnTo>
                    <a:pt x="1472172" y="1212759"/>
                  </a:lnTo>
                  <a:lnTo>
                    <a:pt x="1511960" y="1240086"/>
                  </a:lnTo>
                  <a:lnTo>
                    <a:pt x="1551749" y="1267045"/>
                  </a:lnTo>
                  <a:lnTo>
                    <a:pt x="1591537" y="1293646"/>
                  </a:lnTo>
                  <a:lnTo>
                    <a:pt x="1631326" y="1319897"/>
                  </a:lnTo>
                  <a:lnTo>
                    <a:pt x="1671114" y="1345810"/>
                  </a:lnTo>
                  <a:lnTo>
                    <a:pt x="1710902" y="1371396"/>
                  </a:lnTo>
                  <a:lnTo>
                    <a:pt x="1750691" y="1396671"/>
                  </a:lnTo>
                  <a:lnTo>
                    <a:pt x="1790479" y="1421646"/>
                  </a:lnTo>
                  <a:lnTo>
                    <a:pt x="1830268" y="1446336"/>
                  </a:lnTo>
                  <a:lnTo>
                    <a:pt x="1870056" y="1470756"/>
                  </a:lnTo>
                  <a:lnTo>
                    <a:pt x="1909845" y="1494920"/>
                  </a:lnTo>
                  <a:lnTo>
                    <a:pt x="1949633" y="1518841"/>
                  </a:lnTo>
                  <a:lnTo>
                    <a:pt x="1989422" y="1542535"/>
                  </a:lnTo>
                  <a:lnTo>
                    <a:pt x="2029210" y="1566013"/>
                  </a:lnTo>
                  <a:lnTo>
                    <a:pt x="2068998" y="1589290"/>
                  </a:lnTo>
                  <a:lnTo>
                    <a:pt x="2108787" y="1612377"/>
                  </a:lnTo>
                  <a:lnTo>
                    <a:pt x="2148575" y="1635286"/>
                  </a:lnTo>
                  <a:lnTo>
                    <a:pt x="2188364" y="1658028"/>
                  </a:lnTo>
                  <a:lnTo>
                    <a:pt x="2228152" y="1680614"/>
                  </a:lnTo>
                  <a:lnTo>
                    <a:pt x="2267941" y="1703054"/>
                  </a:lnTo>
                  <a:lnTo>
                    <a:pt x="2307729" y="1725358"/>
                  </a:lnTo>
                  <a:lnTo>
                    <a:pt x="2347518" y="1747532"/>
                  </a:lnTo>
                  <a:lnTo>
                    <a:pt x="2387306" y="1769587"/>
                  </a:lnTo>
                  <a:lnTo>
                    <a:pt x="2427094" y="1791530"/>
                  </a:lnTo>
                  <a:lnTo>
                    <a:pt x="2466883" y="1813367"/>
                  </a:lnTo>
                  <a:lnTo>
                    <a:pt x="2506671" y="1835106"/>
                  </a:lnTo>
                  <a:lnTo>
                    <a:pt x="2546460" y="1856752"/>
                  </a:lnTo>
                  <a:lnTo>
                    <a:pt x="2586248" y="1878311"/>
                  </a:lnTo>
                  <a:lnTo>
                    <a:pt x="2626037" y="1899789"/>
                  </a:lnTo>
                  <a:lnTo>
                    <a:pt x="2665825" y="1921191"/>
                  </a:lnTo>
                  <a:lnTo>
                    <a:pt x="2705614" y="1942520"/>
                  </a:lnTo>
                  <a:lnTo>
                    <a:pt x="2745402" y="1963782"/>
                  </a:lnTo>
                  <a:lnTo>
                    <a:pt x="2785190" y="1984981"/>
                  </a:lnTo>
                  <a:lnTo>
                    <a:pt x="2824979" y="2006119"/>
                  </a:lnTo>
                  <a:lnTo>
                    <a:pt x="2864767" y="2027202"/>
                  </a:lnTo>
                  <a:lnTo>
                    <a:pt x="2904556" y="2048231"/>
                  </a:lnTo>
                  <a:lnTo>
                    <a:pt x="2944344" y="2069210"/>
                  </a:lnTo>
                  <a:lnTo>
                    <a:pt x="2984133" y="2090141"/>
                  </a:lnTo>
                  <a:lnTo>
                    <a:pt x="3023921" y="2111028"/>
                  </a:lnTo>
                  <a:lnTo>
                    <a:pt x="3063709" y="2131872"/>
                  </a:lnTo>
                  <a:lnTo>
                    <a:pt x="3103498" y="2152676"/>
                  </a:lnTo>
                  <a:lnTo>
                    <a:pt x="3143286" y="2173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178466" y="2778926"/>
              <a:ext cx="3143286" cy="2323729"/>
            </a:xfrm>
            <a:custGeom>
              <a:avLst/>
              <a:pathLst>
                <a:path w="3143286" h="2323729">
                  <a:moveTo>
                    <a:pt x="3143286" y="2323729"/>
                  </a:moveTo>
                  <a:lnTo>
                    <a:pt x="3103498" y="2287569"/>
                  </a:lnTo>
                  <a:lnTo>
                    <a:pt x="3063709" y="2251447"/>
                  </a:lnTo>
                  <a:lnTo>
                    <a:pt x="3023921" y="2215365"/>
                  </a:lnTo>
                  <a:lnTo>
                    <a:pt x="2984133" y="2179326"/>
                  </a:lnTo>
                  <a:lnTo>
                    <a:pt x="2944344" y="2143331"/>
                  </a:lnTo>
                  <a:lnTo>
                    <a:pt x="2904556" y="2107384"/>
                  </a:lnTo>
                  <a:lnTo>
                    <a:pt x="2864767" y="2071487"/>
                  </a:lnTo>
                  <a:lnTo>
                    <a:pt x="2824979" y="2035642"/>
                  </a:lnTo>
                  <a:lnTo>
                    <a:pt x="2785190" y="1999855"/>
                  </a:lnTo>
                  <a:lnTo>
                    <a:pt x="2745402" y="1964127"/>
                  </a:lnTo>
                  <a:lnTo>
                    <a:pt x="2705614" y="1928463"/>
                  </a:lnTo>
                  <a:lnTo>
                    <a:pt x="2665825" y="1892866"/>
                  </a:lnTo>
                  <a:lnTo>
                    <a:pt x="2626037" y="1857341"/>
                  </a:lnTo>
                  <a:lnTo>
                    <a:pt x="2586248" y="1821893"/>
                  </a:lnTo>
                  <a:lnTo>
                    <a:pt x="2546460" y="1786526"/>
                  </a:lnTo>
                  <a:lnTo>
                    <a:pt x="2506671" y="1751246"/>
                  </a:lnTo>
                  <a:lnTo>
                    <a:pt x="2466883" y="1716058"/>
                  </a:lnTo>
                  <a:lnTo>
                    <a:pt x="2427094" y="1680969"/>
                  </a:lnTo>
                  <a:lnTo>
                    <a:pt x="2387306" y="1645986"/>
                  </a:lnTo>
                  <a:lnTo>
                    <a:pt x="2347518" y="1611115"/>
                  </a:lnTo>
                  <a:lnTo>
                    <a:pt x="2307729" y="1576363"/>
                  </a:lnTo>
                  <a:lnTo>
                    <a:pt x="2267941" y="1541740"/>
                  </a:lnTo>
                  <a:lnTo>
                    <a:pt x="2228152" y="1507254"/>
                  </a:lnTo>
                  <a:lnTo>
                    <a:pt x="2188364" y="1472914"/>
                  </a:lnTo>
                  <a:lnTo>
                    <a:pt x="2148575" y="1438730"/>
                  </a:lnTo>
                  <a:lnTo>
                    <a:pt x="2108787" y="1404713"/>
                  </a:lnTo>
                  <a:lnTo>
                    <a:pt x="2068998" y="1370874"/>
                  </a:lnTo>
                  <a:lnTo>
                    <a:pt x="2029210" y="1337224"/>
                  </a:lnTo>
                  <a:lnTo>
                    <a:pt x="1989422" y="1303776"/>
                  </a:lnTo>
                  <a:lnTo>
                    <a:pt x="1949633" y="1270543"/>
                  </a:lnTo>
                  <a:lnTo>
                    <a:pt x="1909845" y="1237539"/>
                  </a:lnTo>
                  <a:lnTo>
                    <a:pt x="1870056" y="1204776"/>
                  </a:lnTo>
                  <a:lnTo>
                    <a:pt x="1830268" y="1172270"/>
                  </a:lnTo>
                  <a:lnTo>
                    <a:pt x="1790479" y="1140034"/>
                  </a:lnTo>
                  <a:lnTo>
                    <a:pt x="1750691" y="1108083"/>
                  </a:lnTo>
                  <a:lnTo>
                    <a:pt x="1710902" y="1076431"/>
                  </a:lnTo>
                  <a:lnTo>
                    <a:pt x="1671114" y="1045091"/>
                  </a:lnTo>
                  <a:lnTo>
                    <a:pt x="1631326" y="1014078"/>
                  </a:lnTo>
                  <a:lnTo>
                    <a:pt x="1591537" y="983403"/>
                  </a:lnTo>
                  <a:lnTo>
                    <a:pt x="1551749" y="953077"/>
                  </a:lnTo>
                  <a:lnTo>
                    <a:pt x="1511960" y="923110"/>
                  </a:lnTo>
                  <a:lnTo>
                    <a:pt x="1472172" y="893511"/>
                  </a:lnTo>
                  <a:lnTo>
                    <a:pt x="1432383" y="864285"/>
                  </a:lnTo>
                  <a:lnTo>
                    <a:pt x="1392595" y="835437"/>
                  </a:lnTo>
                  <a:lnTo>
                    <a:pt x="1352807" y="806970"/>
                  </a:lnTo>
                  <a:lnTo>
                    <a:pt x="1313018" y="778882"/>
                  </a:lnTo>
                  <a:lnTo>
                    <a:pt x="1273230" y="751173"/>
                  </a:lnTo>
                  <a:lnTo>
                    <a:pt x="1233441" y="723837"/>
                  </a:lnTo>
                  <a:lnTo>
                    <a:pt x="1193653" y="696869"/>
                  </a:lnTo>
                  <a:lnTo>
                    <a:pt x="1153864" y="670260"/>
                  </a:lnTo>
                  <a:lnTo>
                    <a:pt x="1114076" y="644001"/>
                  </a:lnTo>
                  <a:lnTo>
                    <a:pt x="1074287" y="618080"/>
                  </a:lnTo>
                  <a:lnTo>
                    <a:pt x="1034499" y="592486"/>
                  </a:lnTo>
                  <a:lnTo>
                    <a:pt x="994711" y="567204"/>
                  </a:lnTo>
                  <a:lnTo>
                    <a:pt x="954922" y="542222"/>
                  </a:lnTo>
                  <a:lnTo>
                    <a:pt x="915134" y="517525"/>
                  </a:lnTo>
                  <a:lnTo>
                    <a:pt x="875345" y="493099"/>
                  </a:lnTo>
                  <a:lnTo>
                    <a:pt x="835557" y="468929"/>
                  </a:lnTo>
                  <a:lnTo>
                    <a:pt x="795768" y="445002"/>
                  </a:lnTo>
                  <a:lnTo>
                    <a:pt x="755980" y="421303"/>
                  </a:lnTo>
                  <a:lnTo>
                    <a:pt x="716191" y="397820"/>
                  </a:lnTo>
                  <a:lnTo>
                    <a:pt x="676403" y="374539"/>
                  </a:lnTo>
                  <a:lnTo>
                    <a:pt x="636615" y="351447"/>
                  </a:lnTo>
                  <a:lnTo>
                    <a:pt x="596826" y="328534"/>
                  </a:lnTo>
                  <a:lnTo>
                    <a:pt x="557038" y="305788"/>
                  </a:lnTo>
                  <a:lnTo>
                    <a:pt x="517249" y="283198"/>
                  </a:lnTo>
                  <a:lnTo>
                    <a:pt x="477461" y="260755"/>
                  </a:lnTo>
                  <a:lnTo>
                    <a:pt x="437672" y="238448"/>
                  </a:lnTo>
                  <a:lnTo>
                    <a:pt x="397884" y="216271"/>
                  </a:lnTo>
                  <a:lnTo>
                    <a:pt x="358095" y="194213"/>
                  </a:lnTo>
                  <a:lnTo>
                    <a:pt x="318307" y="172268"/>
                  </a:lnTo>
                  <a:lnTo>
                    <a:pt x="278519" y="150428"/>
                  </a:lnTo>
                  <a:lnTo>
                    <a:pt x="238730" y="128687"/>
                  </a:lnTo>
                  <a:lnTo>
                    <a:pt x="198942" y="107039"/>
                  </a:lnTo>
                  <a:lnTo>
                    <a:pt x="159153" y="85477"/>
                  </a:lnTo>
                  <a:lnTo>
                    <a:pt x="119365" y="63998"/>
                  </a:lnTo>
                  <a:lnTo>
                    <a:pt x="79576" y="42594"/>
                  </a:lnTo>
                  <a:lnTo>
                    <a:pt x="39788" y="21263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178466" y="2420826"/>
              <a:ext cx="3143286" cy="2248586"/>
            </a:xfrm>
            <a:custGeom>
              <a:avLst/>
              <a:pathLst>
                <a:path w="3143286" h="2248586">
                  <a:moveTo>
                    <a:pt x="0" y="0"/>
                  </a:moveTo>
                  <a:lnTo>
                    <a:pt x="39788" y="28463"/>
                  </a:lnTo>
                  <a:lnTo>
                    <a:pt x="79576" y="56926"/>
                  </a:lnTo>
                  <a:lnTo>
                    <a:pt x="119365" y="85389"/>
                  </a:lnTo>
                  <a:lnTo>
                    <a:pt x="159153" y="113852"/>
                  </a:lnTo>
                  <a:lnTo>
                    <a:pt x="198942" y="142315"/>
                  </a:lnTo>
                  <a:lnTo>
                    <a:pt x="238730" y="170778"/>
                  </a:lnTo>
                  <a:lnTo>
                    <a:pt x="278519" y="199241"/>
                  </a:lnTo>
                  <a:lnTo>
                    <a:pt x="318307" y="227704"/>
                  </a:lnTo>
                  <a:lnTo>
                    <a:pt x="358095" y="256168"/>
                  </a:lnTo>
                  <a:lnTo>
                    <a:pt x="397884" y="284631"/>
                  </a:lnTo>
                  <a:lnTo>
                    <a:pt x="437672" y="313094"/>
                  </a:lnTo>
                  <a:lnTo>
                    <a:pt x="477461" y="341557"/>
                  </a:lnTo>
                  <a:lnTo>
                    <a:pt x="517249" y="370020"/>
                  </a:lnTo>
                  <a:lnTo>
                    <a:pt x="557038" y="398483"/>
                  </a:lnTo>
                  <a:lnTo>
                    <a:pt x="596826" y="426946"/>
                  </a:lnTo>
                  <a:lnTo>
                    <a:pt x="636615" y="455409"/>
                  </a:lnTo>
                  <a:lnTo>
                    <a:pt x="676403" y="483873"/>
                  </a:lnTo>
                  <a:lnTo>
                    <a:pt x="716191" y="512336"/>
                  </a:lnTo>
                  <a:lnTo>
                    <a:pt x="755980" y="540799"/>
                  </a:lnTo>
                  <a:lnTo>
                    <a:pt x="795768" y="569262"/>
                  </a:lnTo>
                  <a:lnTo>
                    <a:pt x="835557" y="597725"/>
                  </a:lnTo>
                  <a:lnTo>
                    <a:pt x="875345" y="626188"/>
                  </a:lnTo>
                  <a:lnTo>
                    <a:pt x="915134" y="654651"/>
                  </a:lnTo>
                  <a:lnTo>
                    <a:pt x="954922" y="683114"/>
                  </a:lnTo>
                  <a:lnTo>
                    <a:pt x="994711" y="711577"/>
                  </a:lnTo>
                  <a:lnTo>
                    <a:pt x="1034499" y="740041"/>
                  </a:lnTo>
                  <a:lnTo>
                    <a:pt x="1074287" y="768504"/>
                  </a:lnTo>
                  <a:lnTo>
                    <a:pt x="1114076" y="796967"/>
                  </a:lnTo>
                  <a:lnTo>
                    <a:pt x="1153864" y="825430"/>
                  </a:lnTo>
                  <a:lnTo>
                    <a:pt x="1193653" y="853893"/>
                  </a:lnTo>
                  <a:lnTo>
                    <a:pt x="1233441" y="882356"/>
                  </a:lnTo>
                  <a:lnTo>
                    <a:pt x="1273230" y="910819"/>
                  </a:lnTo>
                  <a:lnTo>
                    <a:pt x="1313018" y="939282"/>
                  </a:lnTo>
                  <a:lnTo>
                    <a:pt x="1352807" y="967746"/>
                  </a:lnTo>
                  <a:lnTo>
                    <a:pt x="1392595" y="996209"/>
                  </a:lnTo>
                  <a:lnTo>
                    <a:pt x="1432383" y="1024672"/>
                  </a:lnTo>
                  <a:lnTo>
                    <a:pt x="1472172" y="1053135"/>
                  </a:lnTo>
                  <a:lnTo>
                    <a:pt x="1511960" y="1081598"/>
                  </a:lnTo>
                  <a:lnTo>
                    <a:pt x="1551749" y="1110061"/>
                  </a:lnTo>
                  <a:lnTo>
                    <a:pt x="1591537" y="1138524"/>
                  </a:lnTo>
                  <a:lnTo>
                    <a:pt x="1631326" y="1166987"/>
                  </a:lnTo>
                  <a:lnTo>
                    <a:pt x="1671114" y="1195451"/>
                  </a:lnTo>
                  <a:lnTo>
                    <a:pt x="1710902" y="1223914"/>
                  </a:lnTo>
                  <a:lnTo>
                    <a:pt x="1750691" y="1252377"/>
                  </a:lnTo>
                  <a:lnTo>
                    <a:pt x="1790479" y="1280840"/>
                  </a:lnTo>
                  <a:lnTo>
                    <a:pt x="1830268" y="1309303"/>
                  </a:lnTo>
                  <a:lnTo>
                    <a:pt x="1870056" y="1337766"/>
                  </a:lnTo>
                  <a:lnTo>
                    <a:pt x="1909845" y="1366229"/>
                  </a:lnTo>
                  <a:lnTo>
                    <a:pt x="1949633" y="1394692"/>
                  </a:lnTo>
                  <a:lnTo>
                    <a:pt x="1989422" y="1423155"/>
                  </a:lnTo>
                  <a:lnTo>
                    <a:pt x="2029210" y="1451619"/>
                  </a:lnTo>
                  <a:lnTo>
                    <a:pt x="2068998" y="1480082"/>
                  </a:lnTo>
                  <a:lnTo>
                    <a:pt x="2108787" y="1508545"/>
                  </a:lnTo>
                  <a:lnTo>
                    <a:pt x="2148575" y="1537008"/>
                  </a:lnTo>
                  <a:lnTo>
                    <a:pt x="2188364" y="1565471"/>
                  </a:lnTo>
                  <a:lnTo>
                    <a:pt x="2228152" y="1593934"/>
                  </a:lnTo>
                  <a:lnTo>
                    <a:pt x="2267941" y="1622397"/>
                  </a:lnTo>
                  <a:lnTo>
                    <a:pt x="2307729" y="1650860"/>
                  </a:lnTo>
                  <a:lnTo>
                    <a:pt x="2347518" y="1679324"/>
                  </a:lnTo>
                  <a:lnTo>
                    <a:pt x="2387306" y="1707787"/>
                  </a:lnTo>
                  <a:lnTo>
                    <a:pt x="2427094" y="1736250"/>
                  </a:lnTo>
                  <a:lnTo>
                    <a:pt x="2466883" y="1764713"/>
                  </a:lnTo>
                  <a:lnTo>
                    <a:pt x="2506671" y="1793176"/>
                  </a:lnTo>
                  <a:lnTo>
                    <a:pt x="2546460" y="1821639"/>
                  </a:lnTo>
                  <a:lnTo>
                    <a:pt x="2586248" y="1850102"/>
                  </a:lnTo>
                  <a:lnTo>
                    <a:pt x="2626037" y="1878565"/>
                  </a:lnTo>
                  <a:lnTo>
                    <a:pt x="2665825" y="1907028"/>
                  </a:lnTo>
                  <a:lnTo>
                    <a:pt x="2705614" y="1935492"/>
                  </a:lnTo>
                  <a:lnTo>
                    <a:pt x="2745402" y="1963955"/>
                  </a:lnTo>
                  <a:lnTo>
                    <a:pt x="2785190" y="1992418"/>
                  </a:lnTo>
                  <a:lnTo>
                    <a:pt x="2824979" y="2020881"/>
                  </a:lnTo>
                  <a:lnTo>
                    <a:pt x="2864767" y="2049344"/>
                  </a:lnTo>
                  <a:lnTo>
                    <a:pt x="2904556" y="2077807"/>
                  </a:lnTo>
                  <a:lnTo>
                    <a:pt x="2944344" y="2106270"/>
                  </a:lnTo>
                  <a:lnTo>
                    <a:pt x="2984133" y="2134733"/>
                  </a:lnTo>
                  <a:lnTo>
                    <a:pt x="3023921" y="2163197"/>
                  </a:lnTo>
                  <a:lnTo>
                    <a:pt x="3063709" y="2191660"/>
                  </a:lnTo>
                  <a:lnTo>
                    <a:pt x="3103498" y="2220123"/>
                  </a:lnTo>
                  <a:lnTo>
                    <a:pt x="3143286" y="2248586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692750" y="5094053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92750" y="3890523"/>
              <a:ext cx="124267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92750" y="2687390"/>
              <a:ext cx="124267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" name="pl64"/>
            <p:cNvSpPr/>
            <p:nvPr/>
          </p:nvSpPr>
          <p:spPr>
            <a:xfrm>
              <a:off x="844853" y="5134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844853" y="3931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844853" y="272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22647" y="554844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450740" y="554844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978833" y="554844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506926" y="554844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1891581" y="5612862"/>
              <a:ext cx="62133" cy="78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419673" y="5610877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947766" y="5612862"/>
              <a:ext cx="62133" cy="78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75859" y="5612465"/>
              <a:ext cx="62133" cy="78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4182" y="5719888"/>
              <a:ext cx="364938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Waga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-36736" y="3656810"/>
              <a:ext cx="119590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Liczba mil na galon</a:t>
              </a:r>
            </a:p>
          </p:txBody>
        </p:sp>
        <p:sp>
          <p:nvSpPr>
            <p:cNvPr id="78" name="rc77"/>
            <p:cNvSpPr/>
            <p:nvPr/>
          </p:nvSpPr>
          <p:spPr>
            <a:xfrm>
              <a:off x="7592834" y="3333169"/>
              <a:ext cx="1024376" cy="7788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7662423" y="3388272"/>
              <a:ext cx="885198" cy="1301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Automatyczna</a:t>
              </a:r>
            </a:p>
          </p:txBody>
        </p:sp>
        <p:sp>
          <p:nvSpPr>
            <p:cNvPr id="80" name="rc79"/>
            <p:cNvSpPr/>
            <p:nvPr/>
          </p:nvSpPr>
          <p:spPr>
            <a:xfrm>
              <a:off x="7662423" y="360351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7747325" y="368841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7662423" y="360351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684368" y="371324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7662423" y="382297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7747325" y="390787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662423" y="3822970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684368" y="393269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7951468" y="3672959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51468" y="3894995"/>
              <a:ext cx="62133" cy="77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79648" y="1628712"/>
              <a:ext cx="5405382" cy="161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Zależność między wagą, a liczbą mil, którą mogą przejechać samochody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062605" y="5913897"/>
              <a:ext cx="1391050" cy="117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Źródło: opracowanie własne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Tabela z danymi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2596">
                <a:tc>
                  <a:txBody>
                    <a:bodyPr/>
                    <a:lstStyle/>
                    <a:p>
                      <a:pPr algn="r"/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drat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3.90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3.90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3.85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258.0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3.08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3.15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2.76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3.21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24.4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3.69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3.92</a:t>
                      </a:r>
                    </a:p>
                  </a:txBody>
                </a:tc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19.2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3.92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Dziękuję za uwagę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berenz</cp:lastModifiedBy>
  <cp:revision>3</cp:revision>
  <dcterms:created xsi:type="dcterms:W3CDTF">2017-02-13T16:18:36Z</dcterms:created>
  <dcterms:modified xsi:type="dcterms:W3CDTF">2020-11-24T16:15:45Z</dcterms:modified>
  <cp:category/>
</cp:coreProperties>
</file>