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16/12/18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16/12/18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16/12/18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Click to edit Master text styles</a:t>
            </a:r>
          </a:p>
          <a:p>
            <a:pPr lvl="1" eaLnBrk="1" latinLnBrk="0" hangingPunct="1"/>
            <a:r>
              <a:rPr kumimoji="0" lang="pl-PL" smtClean="0"/>
              <a:t>Second level</a:t>
            </a:r>
          </a:p>
          <a:p>
            <a:pPr lvl="2" eaLnBrk="1" latinLnBrk="0" hangingPunct="1"/>
            <a:r>
              <a:rPr kumimoji="0" lang="pl-PL" smtClean="0"/>
              <a:t>Third level</a:t>
            </a:r>
          </a:p>
          <a:p>
            <a:pPr lvl="3" eaLnBrk="1" latinLnBrk="0" hangingPunct="1"/>
            <a:r>
              <a:rPr kumimoji="0" lang="pl-PL" smtClean="0"/>
              <a:t>Fourth level</a:t>
            </a:r>
          </a:p>
          <a:p>
            <a:pPr lvl="4" eaLnBrk="1" latinLnBrk="0" hangingPunct="1"/>
            <a:r>
              <a:rPr kumimoji="0" lang="pl-PL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0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Civic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Maciej</dc:creator>
  <cp:lastModifiedBy>Maciej</cp:lastModifiedBy>
  <cp:revision>3</cp:revision>
  <dcterms:created xsi:type="dcterms:W3CDTF">2018-12-16T11:30:48Z</dcterms:created>
  <dcterms:modified xsi:type="dcterms:W3CDTF">2018-12-16T11:41:07Z</dcterms:modified>
</cp:coreProperties>
</file>