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9" r:id="rId11"/>
    <p:sldId id="258" r:id="rId10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7636f20cdba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Moja pierwsza prezentacja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Najważniejsze klasy w 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data.frame</a:t>
            </a:r>
          </a:p>
          <a:p>
            <a:r>
              <a:rPr/>
              <a:t>list</a:t>
            </a:r>
          </a:p>
          <a:p>
            <a:r>
              <a:rPr/>
              <a:t>vector</a:t>
            </a:r>
          </a:p>
          <a:p>
            <a:r>
              <a:rPr/>
              <a:t>matrix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Dziękuję za uwagę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05192">
                <a:tc>
                  <a:txBody>
                    <a:bodyPr/>
                    <a:lstStyle/>
                    <a:p>
                      <a:pPr algn="r"/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drat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pPr algn="r"/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3.90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pPr algn="r"/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3.90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pPr algn="r"/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3.85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pPr algn="r"/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3.08</a:t>
                      </a:r>
                    </a:p>
                  </a:txBody>
                </a:tc>
              </a:tr>
              <a:tr h="905192">
                <a:tc>
                  <a:txBody>
                    <a:bodyPr/>
                    <a:lstStyle/>
                    <a:p>
                      <a:pPr algn="r"/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3.15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berenz</cp:lastModifiedBy>
  <cp:revision>3</cp:revision>
  <dcterms:created xsi:type="dcterms:W3CDTF">2017-02-13T16:18:36Z</dcterms:created>
  <dcterms:modified xsi:type="dcterms:W3CDTF">2020-11-09T09:17:53Z</dcterms:modified>
  <cp:category/>
</cp:coreProperties>
</file>