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58" r:id="rId4"/>
    <p:sldId id="273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B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2"/>
    <p:restoredTop sz="76965"/>
  </p:normalViewPr>
  <p:slideViewPr>
    <p:cSldViewPr snapToGrid="0" snapToObjects="1">
      <p:cViewPr varScale="1">
        <p:scale>
          <a:sx n="97" d="100"/>
          <a:sy n="97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F395-1519-D946-BCC6-A9D4E58A22D7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4A2D-E493-1B4E-AFE5-CB0D6A57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CFAE-BC0A-2349-A16A-4E92DBEC511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smLibrary" TargetMode="External"/><Relationship Id="rId4" Type="http://schemas.openxmlformats.org/officeDocument/2006/relationships/hyperlink" Target="http://prismlibrary.readthedocs.io/en/latest/Xamarin-Forms/1-Getting-Started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cbetts/refit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avache/Akavache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montemagno/ConnectivityPlugin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-vNext/Poll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BA5BD"/>
                </a:solidFill>
              </a:rPr>
              <a:t>c</a:t>
            </a:r>
            <a:r>
              <a:rPr lang="en-US" dirty="0" smtClean="0">
                <a:solidFill>
                  <a:srgbClr val="2BA5BD"/>
                </a:solidFill>
              </a:rPr>
              <a:t>reating connected apps fast and reliable</a:t>
            </a:r>
            <a:endParaRPr lang="en-US" dirty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2BA5BD"/>
                </a:solidFill>
              </a:rPr>
              <a:t>c</a:t>
            </a:r>
            <a:r>
              <a:rPr lang="en-US" sz="2000" dirty="0" smtClean="0">
                <a:solidFill>
                  <a:srgbClr val="2BA5BD"/>
                </a:solidFill>
              </a:rPr>
              <a:t>reating connected apps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Questions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93800"/>
            <a:ext cx="3505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821" y="2571504"/>
            <a:ext cx="5267457" cy="171499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2BA5BD"/>
                </a:solidFill>
              </a:rPr>
              <a:t>Glenn Versweyveld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@</a:t>
            </a:r>
            <a:r>
              <a:rPr lang="en-US" dirty="0" err="1" smtClean="0">
                <a:solidFill>
                  <a:srgbClr val="2BA5BD"/>
                </a:solidFill>
              </a:rPr>
              <a:t>depechie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sz="1800" dirty="0" err="1" smtClean="0">
                <a:solidFill>
                  <a:srgbClr val="2BA5BD"/>
                </a:solidFill>
              </a:rPr>
              <a:t>Xamarin</a:t>
            </a:r>
            <a:r>
              <a:rPr lang="en-US" sz="1800" dirty="0" smtClean="0">
                <a:solidFill>
                  <a:srgbClr val="2BA5BD"/>
                </a:solidFill>
              </a:rPr>
              <a:t> MVP</a:t>
            </a:r>
          </a:p>
          <a:p>
            <a:pPr algn="l"/>
            <a:r>
              <a:rPr lang="en-US" sz="1800" dirty="0" smtClean="0">
                <a:solidFill>
                  <a:srgbClr val="2BA5BD"/>
                </a:solidFill>
              </a:rPr>
              <a:t>Microsoft Windows Development MVP</a:t>
            </a:r>
            <a:endParaRPr lang="en-US" sz="1800" dirty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76" y="2571504"/>
            <a:ext cx="1714991" cy="17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2BA5BD"/>
                </a:solidFill>
              </a:rPr>
              <a:t>c</a:t>
            </a:r>
            <a:r>
              <a:rPr lang="en-US" sz="2000" dirty="0" smtClean="0">
                <a:solidFill>
                  <a:srgbClr val="2BA5BD"/>
                </a:solidFill>
              </a:rPr>
              <a:t>reating connected apps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Most </a:t>
            </a:r>
            <a:r>
              <a:rPr lang="en-US" dirty="0">
                <a:solidFill>
                  <a:srgbClr val="2BA5BD"/>
                </a:solidFill>
              </a:rPr>
              <a:t>mobile apps rely on an internet connection to get hold of their </a:t>
            </a:r>
            <a:r>
              <a:rPr lang="en-US" dirty="0" smtClean="0">
                <a:solidFill>
                  <a:srgbClr val="2BA5BD"/>
                </a:solidFill>
              </a:rPr>
              <a:t>data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This introduces several possible pain points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2BA5BD"/>
                </a:solidFill>
              </a:rPr>
              <a:t>N</a:t>
            </a:r>
            <a:r>
              <a:rPr lang="en-US" dirty="0" smtClean="0">
                <a:solidFill>
                  <a:srgbClr val="2BA5BD"/>
                </a:solidFill>
              </a:rPr>
              <a:t>etwork issues ( </a:t>
            </a:r>
            <a:r>
              <a:rPr lang="en-US" dirty="0" err="1" smtClean="0">
                <a:solidFill>
                  <a:srgbClr val="2BA5BD"/>
                </a:solidFill>
              </a:rPr>
              <a:t>wifi</a:t>
            </a:r>
            <a:r>
              <a:rPr lang="en-US" dirty="0" smtClean="0">
                <a:solidFill>
                  <a:srgbClr val="2BA5BD"/>
                </a:solidFill>
              </a:rPr>
              <a:t> 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Server data issues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URL changes or additions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Developing an app in a maintainable way also requires some discipline that needs addressing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Problems while developing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2BA5BD"/>
                </a:solidFill>
              </a:rPr>
              <a:t>c</a:t>
            </a:r>
            <a:r>
              <a:rPr lang="en-US" sz="2000" dirty="0" smtClean="0">
                <a:solidFill>
                  <a:srgbClr val="2BA5BD"/>
                </a:solidFill>
              </a:rPr>
              <a:t>reating connected apps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To tackle these development issues we’ll present following solutions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PRISM : For a setting up a MVVM development structure that helps maintainability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REFIT : Will auto generate API Http calls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>
                <a:solidFill>
                  <a:srgbClr val="2BA5BD"/>
                </a:solidFill>
              </a:rPr>
              <a:t>Akavache</a:t>
            </a:r>
            <a:r>
              <a:rPr lang="en-US" dirty="0" smtClean="0">
                <a:solidFill>
                  <a:srgbClr val="2BA5BD"/>
                </a:solidFill>
              </a:rPr>
              <a:t> : Will introduce a local data cache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Connectivity plugin : Check network connection upfront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Polly : Have a retry mechanism for specific errors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Solutions for developing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2BA5BD"/>
                </a:solidFill>
              </a:rPr>
              <a:t>c</a:t>
            </a:r>
            <a:r>
              <a:rPr lang="en-US" sz="2000" dirty="0" smtClean="0">
                <a:solidFill>
                  <a:srgbClr val="2BA5BD"/>
                </a:solidFill>
              </a:rPr>
              <a:t>reating connected apps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BA5BD"/>
                </a:solidFill>
              </a:rPr>
              <a:t>Prism is a framework for building loosely coupled, maintainable, and testable XAML </a:t>
            </a:r>
            <a:r>
              <a:rPr lang="en-US" dirty="0" smtClean="0">
                <a:solidFill>
                  <a:srgbClr val="2BA5BD"/>
                </a:solidFill>
              </a:rPr>
              <a:t>applications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2BA5BD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2BA5BD"/>
                </a:solidFill>
                <a:hlinkClick r:id="rId3"/>
              </a:rPr>
              <a:t>github.com/PrismLibrary</a:t>
            </a:r>
            <a:endParaRPr lang="en-US" sz="20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2BA5BD"/>
                </a:solidFill>
                <a:hlinkClick r:id="rId4"/>
              </a:rPr>
              <a:t>http://prismlibrary.readthedocs.io/en/latest/Xamarin-Forms/1-Getting-Started</a:t>
            </a:r>
            <a:r>
              <a:rPr lang="en-US" sz="2000" dirty="0" smtClean="0">
                <a:solidFill>
                  <a:srgbClr val="2BA5BD"/>
                </a:solidFill>
                <a:hlinkClick r:id="rId4"/>
              </a:rPr>
              <a:t>/</a:t>
            </a:r>
            <a:endParaRPr lang="en-US" sz="20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Easier navigation structure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MVVM with auto linking View and </a:t>
            </a:r>
            <a:r>
              <a:rPr lang="en-US" dirty="0" err="1" smtClean="0">
                <a:solidFill>
                  <a:srgbClr val="2BA5BD"/>
                </a:solidFill>
              </a:rPr>
              <a:t>ViewModel</a:t>
            </a:r>
            <a:r>
              <a:rPr lang="en-US" dirty="0" smtClean="0">
                <a:solidFill>
                  <a:srgbClr val="2BA5BD"/>
                </a:solidFill>
              </a:rPr>
              <a:t> based on convention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Several UI helpers and other epic stuff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PRISM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2BA5BD"/>
                </a:solidFill>
              </a:rPr>
              <a:t>c</a:t>
            </a:r>
            <a:r>
              <a:rPr lang="en-US" sz="2000" dirty="0" smtClean="0">
                <a:solidFill>
                  <a:srgbClr val="2BA5BD"/>
                </a:solidFill>
              </a:rPr>
              <a:t>reating connected apps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BA5BD"/>
                </a:solidFill>
              </a:rPr>
              <a:t>The automatic type-safe REST </a:t>
            </a:r>
            <a:r>
              <a:rPr lang="en-US" dirty="0" smtClean="0">
                <a:solidFill>
                  <a:srgbClr val="2BA5BD"/>
                </a:solidFill>
              </a:rPr>
              <a:t>library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2BA5BD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2BA5BD"/>
                </a:solidFill>
                <a:hlinkClick r:id="rId3"/>
              </a:rPr>
              <a:t>github.com/paulcbetts/refit</a:t>
            </a:r>
            <a:endParaRPr lang="en-US" sz="20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C# attribute based API mapping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Auto generate all Http calls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REFIT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2BA5BD"/>
                </a:solidFill>
              </a:rPr>
              <a:t>c</a:t>
            </a:r>
            <a:r>
              <a:rPr lang="en-US" sz="2000" dirty="0" smtClean="0">
                <a:solidFill>
                  <a:srgbClr val="2BA5BD"/>
                </a:solidFill>
              </a:rPr>
              <a:t>reating connected apps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BA5BD"/>
                </a:solidFill>
              </a:rPr>
              <a:t>An asynchronous, persistent key-value </a:t>
            </a:r>
            <a:r>
              <a:rPr lang="en-US" dirty="0" smtClean="0">
                <a:solidFill>
                  <a:srgbClr val="2BA5BD"/>
                </a:solidFill>
              </a:rPr>
              <a:t>store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2BA5BD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2BA5BD"/>
                </a:solidFill>
                <a:hlinkClick r:id="rId3"/>
              </a:rPr>
              <a:t>github.com/akavache/Akavache</a:t>
            </a:r>
            <a:endParaRPr lang="en-US" sz="20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Will persist data to disk ( </a:t>
            </a:r>
            <a:r>
              <a:rPr lang="en-US" dirty="0" err="1" smtClean="0">
                <a:solidFill>
                  <a:srgbClr val="2BA5BD"/>
                </a:solidFill>
              </a:rPr>
              <a:t>sqlite</a:t>
            </a:r>
            <a:r>
              <a:rPr lang="en-US" dirty="0" smtClean="0">
                <a:solidFill>
                  <a:srgbClr val="2BA5BD"/>
                </a:solidFill>
              </a:rPr>
              <a:t> 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Storages based on Key / Value pair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Helper methods for timed caching abilities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rgbClr val="2BA5BD"/>
                </a:solidFill>
              </a:rPr>
              <a:t>Akavache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2BA5BD"/>
                </a:solidFill>
              </a:rPr>
              <a:t>c</a:t>
            </a:r>
            <a:r>
              <a:rPr lang="en-US" sz="2000" dirty="0" smtClean="0">
                <a:solidFill>
                  <a:srgbClr val="2BA5BD"/>
                </a:solidFill>
              </a:rPr>
              <a:t>reating connected apps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Cross </a:t>
            </a:r>
            <a:r>
              <a:rPr lang="en-US" dirty="0">
                <a:solidFill>
                  <a:srgbClr val="2BA5BD"/>
                </a:solidFill>
              </a:rPr>
              <a:t>platform plugin to check connection status of mobile </a:t>
            </a:r>
            <a:r>
              <a:rPr lang="en-US" dirty="0" smtClean="0">
                <a:solidFill>
                  <a:srgbClr val="2BA5BD"/>
                </a:solidFill>
              </a:rPr>
              <a:t>device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2BA5BD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2BA5BD"/>
                </a:solidFill>
                <a:hlinkClick r:id="rId3"/>
              </a:rPr>
              <a:t>github.com/jamesmontemagno/ConnectivityPlugin</a:t>
            </a:r>
            <a:endParaRPr lang="en-US" sz="20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Check connection and connection types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2BA5BD"/>
                </a:solidFill>
              </a:rPr>
              <a:t>Retrieves a list of available bandwidths for the </a:t>
            </a:r>
            <a:r>
              <a:rPr lang="en-US" dirty="0" smtClean="0">
                <a:solidFill>
                  <a:srgbClr val="2BA5BD"/>
                </a:solidFill>
              </a:rPr>
              <a:t>platform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Ping remote host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Connectivity plugin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2BA5BD"/>
                </a:solidFill>
              </a:rPr>
              <a:t>c</a:t>
            </a:r>
            <a:r>
              <a:rPr lang="en-US" sz="2000" dirty="0" smtClean="0">
                <a:solidFill>
                  <a:srgbClr val="2BA5BD"/>
                </a:solidFill>
              </a:rPr>
              <a:t>reating connected apps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Resilience </a:t>
            </a:r>
            <a:r>
              <a:rPr lang="en-US" dirty="0">
                <a:solidFill>
                  <a:srgbClr val="2BA5BD"/>
                </a:solidFill>
              </a:rPr>
              <a:t>and transient-fault-handling </a:t>
            </a:r>
            <a:r>
              <a:rPr lang="en-US" dirty="0" smtClean="0">
                <a:solidFill>
                  <a:srgbClr val="2BA5BD"/>
                </a:solidFill>
              </a:rPr>
              <a:t>library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2BA5BD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2BA5BD"/>
                </a:solidFill>
                <a:hlinkClick r:id="rId3"/>
              </a:rPr>
              <a:t>github.com/App-vNext/Polly</a:t>
            </a:r>
            <a:endParaRPr lang="en-US" sz="20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Add retry policy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Add timeout policy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Add fallback and others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Polly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302</Words>
  <Application>Microsoft Macintosh PowerPoint</Application>
  <PresentationFormat>Widescreen</PresentationFormat>
  <Paragraphs>81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Xamarin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dc:creator>Glenn Versweyveld</dc:creator>
  <cp:lastModifiedBy>Glenn Versweyveld</cp:lastModifiedBy>
  <cp:revision>35</cp:revision>
  <dcterms:created xsi:type="dcterms:W3CDTF">2017-03-12T20:54:58Z</dcterms:created>
  <dcterms:modified xsi:type="dcterms:W3CDTF">2017-05-15T16:53:34Z</dcterms:modified>
</cp:coreProperties>
</file>