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9"/>
  </p:notesMasterIdLst>
  <p:sldIdLst>
    <p:sldId id="256" r:id="rId2"/>
    <p:sldId id="258" r:id="rId3"/>
    <p:sldId id="290" r:id="rId4"/>
    <p:sldId id="265" r:id="rId5"/>
    <p:sldId id="267" r:id="rId6"/>
    <p:sldId id="282" r:id="rId7"/>
    <p:sldId id="291" r:id="rId8"/>
    <p:sldId id="283" r:id="rId9"/>
    <p:sldId id="292" r:id="rId10"/>
    <p:sldId id="295" r:id="rId11"/>
    <p:sldId id="296" r:id="rId12"/>
    <p:sldId id="294" r:id="rId13"/>
    <p:sldId id="297" r:id="rId14"/>
    <p:sldId id="284" r:id="rId15"/>
    <p:sldId id="279" r:id="rId16"/>
    <p:sldId id="298" r:id="rId17"/>
    <p:sldId id="27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4789A2-EECC-D9B0-62EB-81218CC75F44}" name="Bart Lannoeye" initials="BL" userId="216b2df3d2a6a35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5C1"/>
    <a:srgbClr val="ADE4C1"/>
    <a:srgbClr val="5FD5E5"/>
    <a:srgbClr val="B4C489"/>
    <a:srgbClr val="B5CFDB"/>
    <a:srgbClr val="F8E7D6"/>
    <a:srgbClr val="FAE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9A4B8C-1379-4C00-B28D-6DC4FF4FD505}">
  <a:tblStyle styleId="{529A4B8C-1379-4C00-B28D-6DC4FF4FD50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EBB76B-0159-4530-B0F6-C2C8905109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97"/>
    <p:restoredTop sz="85492"/>
  </p:normalViewPr>
  <p:slideViewPr>
    <p:cSldViewPr snapToGrid="0">
      <p:cViewPr varScale="1">
        <p:scale>
          <a:sx n="244" d="100"/>
          <a:sy n="244" d="100"/>
        </p:scale>
        <p:origin x="208"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Versweyveld" userId="5dd87d96b9334a59" providerId="LiveId" clId="{2B1E8381-2287-6C45-990B-DF8D56EBB9B3}"/>
    <pc:docChg chg="undo custSel addSld delSld modSld sldOrd">
      <pc:chgData name="Glenn Versweyveld" userId="5dd87d96b9334a59" providerId="LiveId" clId="{2B1E8381-2287-6C45-990B-DF8D56EBB9B3}" dt="2022-07-31T16:27:08.664" v="2476"/>
      <pc:docMkLst>
        <pc:docMk/>
      </pc:docMkLst>
      <pc:sldChg chg="modSp mod">
        <pc:chgData name="Glenn Versweyveld" userId="5dd87d96b9334a59" providerId="LiveId" clId="{2B1E8381-2287-6C45-990B-DF8D56EBB9B3}" dt="2022-05-21T15:13:57.269" v="1470" actId="20577"/>
        <pc:sldMkLst>
          <pc:docMk/>
          <pc:sldMk cId="0" sldId="258"/>
        </pc:sldMkLst>
        <pc:spChg chg="mod">
          <ac:chgData name="Glenn Versweyveld" userId="5dd87d96b9334a59" providerId="LiveId" clId="{2B1E8381-2287-6C45-990B-DF8D56EBB9B3}" dt="2022-05-21T15:13:57.269" v="1470" actId="20577"/>
          <ac:spMkLst>
            <pc:docMk/>
            <pc:sldMk cId="0" sldId="258"/>
            <ac:spMk id="86" creationId="{00000000-0000-0000-0000-000000000000}"/>
          </ac:spMkLst>
        </pc:spChg>
      </pc:sldChg>
      <pc:sldChg chg="modSp mod modNotesTx">
        <pc:chgData name="Glenn Versweyveld" userId="5dd87d96b9334a59" providerId="LiveId" clId="{2B1E8381-2287-6C45-990B-DF8D56EBB9B3}" dt="2022-07-31T15:50:52.966" v="2360" actId="20577"/>
        <pc:sldMkLst>
          <pc:docMk/>
          <pc:sldMk cId="0" sldId="260"/>
        </pc:sldMkLst>
        <pc:spChg chg="mod">
          <ac:chgData name="Glenn Versweyveld" userId="5dd87d96b9334a59" providerId="LiveId" clId="{2B1E8381-2287-6C45-990B-DF8D56EBB9B3}" dt="2022-05-10T20:49:47.492" v="4" actId="5793"/>
          <ac:spMkLst>
            <pc:docMk/>
            <pc:sldMk cId="0" sldId="260"/>
            <ac:spMk id="99" creationId="{00000000-0000-0000-0000-000000000000}"/>
          </ac:spMkLst>
        </pc:spChg>
      </pc:sldChg>
      <pc:sldChg chg="del">
        <pc:chgData name="Glenn Versweyveld" userId="5dd87d96b9334a59" providerId="LiveId" clId="{2B1E8381-2287-6C45-990B-DF8D56EBB9B3}" dt="2022-05-15T08:52:59.770" v="716" actId="2696"/>
        <pc:sldMkLst>
          <pc:docMk/>
          <pc:sldMk cId="0" sldId="263"/>
        </pc:sldMkLst>
      </pc:sldChg>
      <pc:sldChg chg="addSp delSp modSp mod ord delCm modCm modNotesTx">
        <pc:chgData name="Glenn Versweyveld" userId="5dd87d96b9334a59" providerId="LiveId" clId="{2B1E8381-2287-6C45-990B-DF8D56EBB9B3}" dt="2022-05-25T09:25:57.306" v="2295" actId="20577"/>
        <pc:sldMkLst>
          <pc:docMk/>
          <pc:sldMk cId="0" sldId="264"/>
        </pc:sldMkLst>
        <pc:spChg chg="add del">
          <ac:chgData name="Glenn Versweyveld" userId="5dd87d96b9334a59" providerId="LiveId" clId="{2B1E8381-2287-6C45-990B-DF8D56EBB9B3}" dt="2022-05-15T08:48:12.283" v="537"/>
          <ac:spMkLst>
            <pc:docMk/>
            <pc:sldMk cId="0" sldId="264"/>
            <ac:spMk id="2" creationId="{E6C5B531-4203-3FC1-6FCF-EFCF01106DC0}"/>
          </ac:spMkLst>
        </pc:spChg>
        <pc:spChg chg="add del mod">
          <ac:chgData name="Glenn Versweyveld" userId="5dd87d96b9334a59" providerId="LiveId" clId="{2B1E8381-2287-6C45-990B-DF8D56EBB9B3}" dt="2022-05-25T09:25:57.306" v="2295" actId="20577"/>
          <ac:spMkLst>
            <pc:docMk/>
            <pc:sldMk cId="0" sldId="264"/>
            <ac:spMk id="10" creationId="{F4E43443-65E3-D792-ADFF-44C3BCB67CD3}"/>
          </ac:spMkLst>
        </pc:spChg>
        <pc:spChg chg="mod">
          <ac:chgData name="Glenn Versweyveld" userId="5dd87d96b9334a59" providerId="LiveId" clId="{2B1E8381-2287-6C45-990B-DF8D56EBB9B3}" dt="2022-05-15T08:45:46.961" v="511" actId="20577"/>
          <ac:spMkLst>
            <pc:docMk/>
            <pc:sldMk cId="0" sldId="264"/>
            <ac:spMk id="139" creationId="{00000000-0000-0000-0000-000000000000}"/>
          </ac:spMkLst>
        </pc:spChg>
        <pc:spChg chg="mod">
          <ac:chgData name="Glenn Versweyveld" userId="5dd87d96b9334a59" providerId="LiveId" clId="{2B1E8381-2287-6C45-990B-DF8D56EBB9B3}" dt="2022-05-25T09:24:01.177" v="2183" actId="20577"/>
          <ac:spMkLst>
            <pc:docMk/>
            <pc:sldMk cId="0" sldId="264"/>
            <ac:spMk id="140" creationId="{00000000-0000-0000-0000-000000000000}"/>
          </ac:spMkLst>
        </pc:spChg>
        <pc:spChg chg="mod">
          <ac:chgData name="Glenn Versweyveld" userId="5dd87d96b9334a59" providerId="LiveId" clId="{2B1E8381-2287-6C45-990B-DF8D56EBB9B3}" dt="2022-05-15T08:47:19.694" v="533"/>
          <ac:spMkLst>
            <pc:docMk/>
            <pc:sldMk cId="0" sldId="264"/>
            <ac:spMk id="141" creationId="{00000000-0000-0000-0000-000000000000}"/>
          </ac:spMkLst>
        </pc:spChg>
        <pc:spChg chg="mod">
          <ac:chgData name="Glenn Versweyveld" userId="5dd87d96b9334a59" providerId="LiveId" clId="{2B1E8381-2287-6C45-990B-DF8D56EBB9B3}" dt="2022-05-15T08:47:56.924" v="534"/>
          <ac:spMkLst>
            <pc:docMk/>
            <pc:sldMk cId="0" sldId="264"/>
            <ac:spMk id="142" creationId="{00000000-0000-0000-0000-000000000000}"/>
          </ac:spMkLst>
        </pc:spChg>
        <pc:spChg chg="del">
          <ac:chgData name="Glenn Versweyveld" userId="5dd87d96b9334a59" providerId="LiveId" clId="{2B1E8381-2287-6C45-990B-DF8D56EBB9B3}" dt="2022-05-15T08:56:27.052" v="787" actId="478"/>
          <ac:spMkLst>
            <pc:docMk/>
            <pc:sldMk cId="0" sldId="264"/>
            <ac:spMk id="143" creationId="{00000000-0000-0000-0000-000000000000}"/>
          </ac:spMkLst>
        </pc:spChg>
        <pc:picChg chg="add del mod">
          <ac:chgData name="Glenn Versweyveld" userId="5dd87d96b9334a59" providerId="LiveId" clId="{2B1E8381-2287-6C45-990B-DF8D56EBB9B3}" dt="2022-05-15T08:49:30.412" v="541" actId="478"/>
          <ac:picMkLst>
            <pc:docMk/>
            <pc:sldMk cId="0" sldId="264"/>
            <ac:picMk id="1028" creationId="{95D07A33-4CF2-4377-E06C-DC2AD3516AA0}"/>
          </ac:picMkLst>
        </pc:picChg>
        <pc:picChg chg="add del">
          <ac:chgData name="Glenn Versweyveld" userId="5dd87d96b9334a59" providerId="LiveId" clId="{2B1E8381-2287-6C45-990B-DF8D56EBB9B3}" dt="2022-05-15T08:50:00.079" v="543" actId="478"/>
          <ac:picMkLst>
            <pc:docMk/>
            <pc:sldMk cId="0" sldId="264"/>
            <ac:picMk id="1030" creationId="{ACFFDA89-8A15-6829-C8A7-3771A0FE4397}"/>
          </ac:picMkLst>
        </pc:picChg>
      </pc:sldChg>
      <pc:sldChg chg="modSp mod ord modNotesTx">
        <pc:chgData name="Glenn Versweyveld" userId="5dd87d96b9334a59" providerId="LiveId" clId="{2B1E8381-2287-6C45-990B-DF8D56EBB9B3}" dt="2022-05-25T09:08:24.759" v="2050" actId="20577"/>
        <pc:sldMkLst>
          <pc:docMk/>
          <pc:sldMk cId="0" sldId="265"/>
        </pc:sldMkLst>
        <pc:spChg chg="mod">
          <ac:chgData name="Glenn Versweyveld" userId="5dd87d96b9334a59" providerId="LiveId" clId="{2B1E8381-2287-6C45-990B-DF8D56EBB9B3}" dt="2022-05-21T15:24:23.804" v="1655" actId="113"/>
          <ac:spMkLst>
            <pc:docMk/>
            <pc:sldMk cId="0" sldId="265"/>
            <ac:spMk id="150" creationId="{00000000-0000-0000-0000-000000000000}"/>
          </ac:spMkLst>
        </pc:spChg>
      </pc:sldChg>
      <pc:sldChg chg="addSp delSp modSp del mod ord">
        <pc:chgData name="Glenn Versweyveld" userId="5dd87d96b9334a59" providerId="LiveId" clId="{2B1E8381-2287-6C45-990B-DF8D56EBB9B3}" dt="2022-05-10T21:42:17.736" v="449" actId="2696"/>
        <pc:sldMkLst>
          <pc:docMk/>
          <pc:sldMk cId="0" sldId="266"/>
        </pc:sldMkLst>
        <pc:spChg chg="del">
          <ac:chgData name="Glenn Versweyveld" userId="5dd87d96b9334a59" providerId="LiveId" clId="{2B1E8381-2287-6C45-990B-DF8D56EBB9B3}" dt="2022-05-10T21:41:27.325" v="445" actId="478"/>
          <ac:spMkLst>
            <pc:docMk/>
            <pc:sldMk cId="0" sldId="266"/>
            <ac:spMk id="156" creationId="{00000000-0000-0000-0000-000000000000}"/>
          </ac:spMkLst>
        </pc:spChg>
        <pc:spChg chg="del">
          <ac:chgData name="Glenn Versweyveld" userId="5dd87d96b9334a59" providerId="LiveId" clId="{2B1E8381-2287-6C45-990B-DF8D56EBB9B3}" dt="2022-05-10T21:41:40.307" v="448" actId="478"/>
          <ac:spMkLst>
            <pc:docMk/>
            <pc:sldMk cId="0" sldId="266"/>
            <ac:spMk id="157" creationId="{00000000-0000-0000-0000-000000000000}"/>
          </ac:spMkLst>
        </pc:spChg>
        <pc:picChg chg="add mod">
          <ac:chgData name="Glenn Versweyveld" userId="5dd87d96b9334a59" providerId="LiveId" clId="{2B1E8381-2287-6C45-990B-DF8D56EBB9B3}" dt="2022-05-10T21:41:37.266" v="447" actId="1076"/>
          <ac:picMkLst>
            <pc:docMk/>
            <pc:sldMk cId="0" sldId="266"/>
            <ac:picMk id="2050" creationId="{3B62776D-0C86-35B1-E3D7-5927DE87853F}"/>
          </ac:picMkLst>
        </pc:picChg>
      </pc:sldChg>
      <pc:sldChg chg="addSp delSp modSp mod ord delCm modCm modNotesTx">
        <pc:chgData name="Glenn Versweyveld" userId="5dd87d96b9334a59" providerId="LiveId" clId="{2B1E8381-2287-6C45-990B-DF8D56EBB9B3}" dt="2022-05-25T09:13:51.079" v="2106" actId="20577"/>
        <pc:sldMkLst>
          <pc:docMk/>
          <pc:sldMk cId="0" sldId="267"/>
        </pc:sldMkLst>
        <pc:spChg chg="add del mod">
          <ac:chgData name="Glenn Versweyveld" userId="5dd87d96b9334a59" providerId="LiveId" clId="{2B1E8381-2287-6C45-990B-DF8D56EBB9B3}" dt="2022-05-18T20:27:00.633" v="1181" actId="478"/>
          <ac:spMkLst>
            <pc:docMk/>
            <pc:sldMk cId="0" sldId="267"/>
            <ac:spMk id="18" creationId="{E9D55E56-00FB-6340-975E-ABC5DBF42A7A}"/>
          </ac:spMkLst>
        </pc:spChg>
        <pc:spChg chg="mod">
          <ac:chgData name="Glenn Versweyveld" userId="5dd87d96b9334a59" providerId="LiveId" clId="{2B1E8381-2287-6C45-990B-DF8D56EBB9B3}" dt="2022-05-21T15:33:41.222" v="1886" actId="20577"/>
          <ac:spMkLst>
            <pc:docMk/>
            <pc:sldMk cId="0" sldId="267"/>
            <ac:spMk id="49" creationId="{873E12C5-21F4-FC7A-3617-22BD402CDC99}"/>
          </ac:spMkLst>
        </pc:spChg>
      </pc:sldChg>
      <pc:sldChg chg="del">
        <pc:chgData name="Glenn Versweyveld" userId="5dd87d96b9334a59" providerId="LiveId" clId="{2B1E8381-2287-6C45-990B-DF8D56EBB9B3}" dt="2022-05-15T08:53:02.637" v="718" actId="2696"/>
        <pc:sldMkLst>
          <pc:docMk/>
          <pc:sldMk cId="0" sldId="268"/>
        </pc:sldMkLst>
      </pc:sldChg>
      <pc:sldChg chg="del">
        <pc:chgData name="Glenn Versweyveld" userId="5dd87d96b9334a59" providerId="LiveId" clId="{2B1E8381-2287-6C45-990B-DF8D56EBB9B3}" dt="2022-05-15T08:53:03.564" v="719" actId="2696"/>
        <pc:sldMkLst>
          <pc:docMk/>
          <pc:sldMk cId="0" sldId="269"/>
        </pc:sldMkLst>
      </pc:sldChg>
      <pc:sldChg chg="del">
        <pc:chgData name="Glenn Versweyveld" userId="5dd87d96b9334a59" providerId="LiveId" clId="{2B1E8381-2287-6C45-990B-DF8D56EBB9B3}" dt="2022-05-15T08:54:37.867" v="739" actId="2696"/>
        <pc:sldMkLst>
          <pc:docMk/>
          <pc:sldMk cId="0" sldId="270"/>
        </pc:sldMkLst>
      </pc:sldChg>
      <pc:sldChg chg="del">
        <pc:chgData name="Glenn Versweyveld" userId="5dd87d96b9334a59" providerId="LiveId" clId="{2B1E8381-2287-6C45-990B-DF8D56EBB9B3}" dt="2022-05-15T08:54:40.192" v="740" actId="2696"/>
        <pc:sldMkLst>
          <pc:docMk/>
          <pc:sldMk cId="0" sldId="271"/>
        </pc:sldMkLst>
      </pc:sldChg>
      <pc:sldChg chg="del">
        <pc:chgData name="Glenn Versweyveld" userId="5dd87d96b9334a59" providerId="LiveId" clId="{2B1E8381-2287-6C45-990B-DF8D56EBB9B3}" dt="2022-05-15T08:53:09.406" v="720" actId="2696"/>
        <pc:sldMkLst>
          <pc:docMk/>
          <pc:sldMk cId="0" sldId="272"/>
        </pc:sldMkLst>
      </pc:sldChg>
      <pc:sldChg chg="delSp modSp add del mod">
        <pc:chgData name="Glenn Versweyveld" userId="5dd87d96b9334a59" providerId="LiveId" clId="{2B1E8381-2287-6C45-990B-DF8D56EBB9B3}" dt="2022-05-15T08:56:49.232" v="789" actId="2696"/>
        <pc:sldMkLst>
          <pc:docMk/>
          <pc:sldMk cId="0" sldId="273"/>
        </pc:sldMkLst>
        <pc:spChg chg="mod">
          <ac:chgData name="Glenn Versweyveld" userId="5dd87d96b9334a59" providerId="LiveId" clId="{2B1E8381-2287-6C45-990B-DF8D56EBB9B3}" dt="2022-05-15T08:55:18.243" v="773" actId="20577"/>
          <ac:spMkLst>
            <pc:docMk/>
            <pc:sldMk cId="0" sldId="273"/>
            <ac:spMk id="261" creationId="{00000000-0000-0000-0000-000000000000}"/>
          </ac:spMkLst>
        </pc:spChg>
        <pc:spChg chg="mod">
          <ac:chgData name="Glenn Versweyveld" userId="5dd87d96b9334a59" providerId="LiveId" clId="{2B1E8381-2287-6C45-990B-DF8D56EBB9B3}" dt="2022-05-15T08:55:38.316" v="786" actId="6549"/>
          <ac:spMkLst>
            <pc:docMk/>
            <pc:sldMk cId="0" sldId="273"/>
            <ac:spMk id="262" creationId="{00000000-0000-0000-0000-000000000000}"/>
          </ac:spMkLst>
        </pc:spChg>
        <pc:spChg chg="del">
          <ac:chgData name="Glenn Versweyveld" userId="5dd87d96b9334a59" providerId="LiveId" clId="{2B1E8381-2287-6C45-990B-DF8D56EBB9B3}" dt="2022-05-15T08:56:32.991" v="788" actId="478"/>
          <ac:spMkLst>
            <pc:docMk/>
            <pc:sldMk cId="0" sldId="273"/>
            <ac:spMk id="265" creationId="{00000000-0000-0000-0000-000000000000}"/>
          </ac:spMkLst>
        </pc:spChg>
      </pc:sldChg>
      <pc:sldChg chg="del">
        <pc:chgData name="Glenn Versweyveld" userId="5dd87d96b9334a59" providerId="LiveId" clId="{2B1E8381-2287-6C45-990B-DF8D56EBB9B3}" dt="2022-05-15T08:53:12.622" v="722" actId="2696"/>
        <pc:sldMkLst>
          <pc:docMk/>
          <pc:sldMk cId="0" sldId="274"/>
        </pc:sldMkLst>
      </pc:sldChg>
      <pc:sldChg chg="del">
        <pc:chgData name="Glenn Versweyveld" userId="5dd87d96b9334a59" providerId="LiveId" clId="{2B1E8381-2287-6C45-990B-DF8D56EBB9B3}" dt="2022-05-15T08:53:13.078" v="723" actId="2696"/>
        <pc:sldMkLst>
          <pc:docMk/>
          <pc:sldMk cId="0" sldId="275"/>
        </pc:sldMkLst>
      </pc:sldChg>
      <pc:sldChg chg="del">
        <pc:chgData name="Glenn Versweyveld" userId="5dd87d96b9334a59" providerId="LiveId" clId="{2B1E8381-2287-6C45-990B-DF8D56EBB9B3}" dt="2022-05-15T08:53:13.485" v="724" actId="2696"/>
        <pc:sldMkLst>
          <pc:docMk/>
          <pc:sldMk cId="0" sldId="276"/>
        </pc:sldMkLst>
      </pc:sldChg>
      <pc:sldChg chg="del">
        <pc:chgData name="Glenn Versweyveld" userId="5dd87d96b9334a59" providerId="LiveId" clId="{2B1E8381-2287-6C45-990B-DF8D56EBB9B3}" dt="2022-05-15T08:53:14.069" v="725" actId="2696"/>
        <pc:sldMkLst>
          <pc:docMk/>
          <pc:sldMk cId="0" sldId="277"/>
        </pc:sldMkLst>
      </pc:sldChg>
      <pc:sldChg chg="delSp modSp mod">
        <pc:chgData name="Glenn Versweyveld" userId="5dd87d96b9334a59" providerId="LiveId" clId="{2B1E8381-2287-6C45-990B-DF8D56EBB9B3}" dt="2022-05-21T15:40:16.159" v="1921" actId="20577"/>
        <pc:sldMkLst>
          <pc:docMk/>
          <pc:sldMk cId="0" sldId="278"/>
        </pc:sldMkLst>
        <pc:spChg chg="mod">
          <ac:chgData name="Glenn Versweyveld" userId="5dd87d96b9334a59" providerId="LiveId" clId="{2B1E8381-2287-6C45-990B-DF8D56EBB9B3}" dt="2022-05-21T15:40:16.159" v="1921" actId="20577"/>
          <ac:spMkLst>
            <pc:docMk/>
            <pc:sldMk cId="0" sldId="278"/>
            <ac:spMk id="335" creationId="{00000000-0000-0000-0000-000000000000}"/>
          </ac:spMkLst>
        </pc:spChg>
        <pc:spChg chg="del mod">
          <ac:chgData name="Glenn Versweyveld" userId="5dd87d96b9334a59" providerId="LiveId" clId="{2B1E8381-2287-6C45-990B-DF8D56EBB9B3}" dt="2022-05-15T09:03:48.792" v="1041" actId="478"/>
          <ac:spMkLst>
            <pc:docMk/>
            <pc:sldMk cId="0" sldId="278"/>
            <ac:spMk id="336" creationId="{00000000-0000-0000-0000-000000000000}"/>
          </ac:spMkLst>
        </pc:spChg>
      </pc:sldChg>
      <pc:sldChg chg="addSp delSp modSp mod ord">
        <pc:chgData name="Glenn Versweyveld" userId="5dd87d96b9334a59" providerId="LiveId" clId="{2B1E8381-2287-6C45-990B-DF8D56EBB9B3}" dt="2022-05-10T21:44:12.038" v="489" actId="1076"/>
        <pc:sldMkLst>
          <pc:docMk/>
          <pc:sldMk cId="717559355" sldId="279"/>
        </pc:sldMkLst>
        <pc:spChg chg="mod">
          <ac:chgData name="Glenn Versweyveld" userId="5dd87d96b9334a59" providerId="LiveId" clId="{2B1E8381-2287-6C45-990B-DF8D56EBB9B3}" dt="2022-05-10T21:43:17.477" v="487" actId="20577"/>
          <ac:spMkLst>
            <pc:docMk/>
            <pc:sldMk cId="717559355" sldId="279"/>
            <ac:spMk id="162" creationId="{00000000-0000-0000-0000-000000000000}"/>
          </ac:spMkLst>
        </pc:spChg>
        <pc:spChg chg="del">
          <ac:chgData name="Glenn Versweyveld" userId="5dd87d96b9334a59" providerId="LiveId" clId="{2B1E8381-2287-6C45-990B-DF8D56EBB9B3}" dt="2022-05-10T21:42:54.514" v="457" actId="478"/>
          <ac:spMkLst>
            <pc:docMk/>
            <pc:sldMk cId="717559355" sldId="279"/>
            <ac:spMk id="163" creationId="{00000000-0000-0000-0000-000000000000}"/>
          </ac:spMkLst>
        </pc:spChg>
        <pc:grpChg chg="del">
          <ac:chgData name="Glenn Versweyveld" userId="5dd87d96b9334a59" providerId="LiveId" clId="{2B1E8381-2287-6C45-990B-DF8D56EBB9B3}" dt="2022-05-10T21:42:44.760" v="454" actId="478"/>
          <ac:grpSpMkLst>
            <pc:docMk/>
            <pc:sldMk cId="717559355" sldId="279"/>
            <ac:grpSpMk id="179" creationId="{00000000-0000-0000-0000-000000000000}"/>
          </ac:grpSpMkLst>
        </pc:grpChg>
        <pc:grpChg chg="del">
          <ac:chgData name="Glenn Versweyveld" userId="5dd87d96b9334a59" providerId="LiveId" clId="{2B1E8381-2287-6C45-990B-DF8D56EBB9B3}" dt="2022-05-10T21:42:40.588" v="452" actId="478"/>
          <ac:grpSpMkLst>
            <pc:docMk/>
            <pc:sldMk cId="717559355" sldId="279"/>
            <ac:grpSpMk id="181" creationId="{00000000-0000-0000-0000-000000000000}"/>
          </ac:grpSpMkLst>
        </pc:grpChg>
        <pc:grpChg chg="del">
          <ac:chgData name="Glenn Versweyveld" userId="5dd87d96b9334a59" providerId="LiveId" clId="{2B1E8381-2287-6C45-990B-DF8D56EBB9B3}" dt="2022-05-10T21:42:42.746" v="453" actId="478"/>
          <ac:grpSpMkLst>
            <pc:docMk/>
            <pc:sldMk cId="717559355" sldId="279"/>
            <ac:grpSpMk id="182" creationId="{00000000-0000-0000-0000-000000000000}"/>
          </ac:grpSpMkLst>
        </pc:grpChg>
        <pc:grpChg chg="del">
          <ac:chgData name="Glenn Versweyveld" userId="5dd87d96b9334a59" providerId="LiveId" clId="{2B1E8381-2287-6C45-990B-DF8D56EBB9B3}" dt="2022-05-10T21:42:40.588" v="452" actId="478"/>
          <ac:grpSpMkLst>
            <pc:docMk/>
            <pc:sldMk cId="717559355" sldId="279"/>
            <ac:grpSpMk id="184" creationId="{00000000-0000-0000-0000-000000000000}"/>
          </ac:grpSpMkLst>
        </pc:grpChg>
        <pc:grpChg chg="del">
          <ac:chgData name="Glenn Versweyveld" userId="5dd87d96b9334a59" providerId="LiveId" clId="{2B1E8381-2287-6C45-990B-DF8D56EBB9B3}" dt="2022-05-10T21:42:40.588" v="452" actId="478"/>
          <ac:grpSpMkLst>
            <pc:docMk/>
            <pc:sldMk cId="717559355" sldId="279"/>
            <ac:grpSpMk id="185" creationId="{00000000-0000-0000-0000-000000000000}"/>
          </ac:grpSpMkLst>
        </pc:grpChg>
        <pc:grpChg chg="del">
          <ac:chgData name="Glenn Versweyveld" userId="5dd87d96b9334a59" providerId="LiveId" clId="{2B1E8381-2287-6C45-990B-DF8D56EBB9B3}" dt="2022-05-10T21:42:40.588" v="452" actId="478"/>
          <ac:grpSpMkLst>
            <pc:docMk/>
            <pc:sldMk cId="717559355" sldId="279"/>
            <ac:grpSpMk id="187" creationId="{00000000-0000-0000-0000-000000000000}"/>
          </ac:grpSpMkLst>
        </pc:grpChg>
        <pc:grpChg chg="del">
          <ac:chgData name="Glenn Versweyveld" userId="5dd87d96b9334a59" providerId="LiveId" clId="{2B1E8381-2287-6C45-990B-DF8D56EBB9B3}" dt="2022-05-10T21:42:40.588" v="452" actId="478"/>
          <ac:grpSpMkLst>
            <pc:docMk/>
            <pc:sldMk cId="717559355" sldId="279"/>
            <ac:grpSpMk id="189" creationId="{00000000-0000-0000-0000-000000000000}"/>
          </ac:grpSpMkLst>
        </pc:grpChg>
        <pc:picChg chg="add mod">
          <ac:chgData name="Glenn Versweyveld" userId="5dd87d96b9334a59" providerId="LiveId" clId="{2B1E8381-2287-6C45-990B-DF8D56EBB9B3}" dt="2022-05-10T21:44:12.038" v="489" actId="1076"/>
          <ac:picMkLst>
            <pc:docMk/>
            <pc:sldMk cId="717559355" sldId="279"/>
            <ac:picMk id="3074" creationId="{02FCB649-E327-4F35-E0EE-6FD5B2F4B39C}"/>
          </ac:picMkLst>
        </pc:picChg>
        <pc:cxnChg chg="del mod">
          <ac:chgData name="Glenn Versweyveld" userId="5dd87d96b9334a59" providerId="LiveId" clId="{2B1E8381-2287-6C45-990B-DF8D56EBB9B3}" dt="2022-05-10T21:42:40.588" v="452" actId="478"/>
          <ac:cxnSpMkLst>
            <pc:docMk/>
            <pc:sldMk cId="717559355" sldId="279"/>
            <ac:cxnSpMk id="164" creationId="{00000000-0000-0000-0000-000000000000}"/>
          </ac:cxnSpMkLst>
        </pc:cxnChg>
        <pc:cxnChg chg="del mod">
          <ac:chgData name="Glenn Versweyveld" userId="5dd87d96b9334a59" providerId="LiveId" clId="{2B1E8381-2287-6C45-990B-DF8D56EBB9B3}" dt="2022-05-10T21:42:40.588" v="452" actId="478"/>
          <ac:cxnSpMkLst>
            <pc:docMk/>
            <pc:sldMk cId="717559355" sldId="279"/>
            <ac:cxnSpMk id="167" creationId="{00000000-0000-0000-0000-000000000000}"/>
          </ac:cxnSpMkLst>
        </pc:cxnChg>
        <pc:cxnChg chg="del mod">
          <ac:chgData name="Glenn Versweyveld" userId="5dd87d96b9334a59" providerId="LiveId" clId="{2B1E8381-2287-6C45-990B-DF8D56EBB9B3}" dt="2022-05-10T21:42:44.760" v="454" actId="478"/>
          <ac:cxnSpMkLst>
            <pc:docMk/>
            <pc:sldMk cId="717559355" sldId="279"/>
            <ac:cxnSpMk id="169" creationId="{00000000-0000-0000-0000-000000000000}"/>
          </ac:cxnSpMkLst>
        </pc:cxnChg>
        <pc:cxnChg chg="del mod">
          <ac:chgData name="Glenn Versweyveld" userId="5dd87d96b9334a59" providerId="LiveId" clId="{2B1E8381-2287-6C45-990B-DF8D56EBB9B3}" dt="2022-05-10T21:42:40.588" v="452" actId="478"/>
          <ac:cxnSpMkLst>
            <pc:docMk/>
            <pc:sldMk cId="717559355" sldId="279"/>
            <ac:cxnSpMk id="172" creationId="{00000000-0000-0000-0000-000000000000}"/>
          </ac:cxnSpMkLst>
        </pc:cxnChg>
        <pc:cxnChg chg="del mod">
          <ac:chgData name="Glenn Versweyveld" userId="5dd87d96b9334a59" providerId="LiveId" clId="{2B1E8381-2287-6C45-990B-DF8D56EBB9B3}" dt="2022-05-10T21:42:40.588" v="452" actId="478"/>
          <ac:cxnSpMkLst>
            <pc:docMk/>
            <pc:sldMk cId="717559355" sldId="279"/>
            <ac:cxnSpMk id="174" creationId="{00000000-0000-0000-0000-000000000000}"/>
          </ac:cxnSpMkLst>
        </pc:cxnChg>
        <pc:cxnChg chg="del mod">
          <ac:chgData name="Glenn Versweyveld" userId="5dd87d96b9334a59" providerId="LiveId" clId="{2B1E8381-2287-6C45-990B-DF8D56EBB9B3}" dt="2022-05-10T21:42:40.588" v="452" actId="478"/>
          <ac:cxnSpMkLst>
            <pc:docMk/>
            <pc:sldMk cId="717559355" sldId="279"/>
            <ac:cxnSpMk id="177" creationId="{00000000-0000-0000-0000-000000000000}"/>
          </ac:cxnSpMkLst>
        </pc:cxnChg>
      </pc:sldChg>
      <pc:sldChg chg="del">
        <pc:chgData name="Glenn Versweyveld" userId="5dd87d96b9334a59" providerId="LiveId" clId="{2B1E8381-2287-6C45-990B-DF8D56EBB9B3}" dt="2022-05-10T21:10:12.681" v="5" actId="2696"/>
        <pc:sldMkLst>
          <pc:docMk/>
          <pc:sldMk cId="0" sldId="280"/>
        </pc:sldMkLst>
      </pc:sldChg>
      <pc:sldChg chg="addSp delSp modSp add del mod ord modNotesTx">
        <pc:chgData name="Glenn Versweyveld" userId="5dd87d96b9334a59" providerId="LiveId" clId="{2B1E8381-2287-6C45-990B-DF8D56EBB9B3}" dt="2022-05-25T09:15:31.083" v="2181" actId="20577"/>
        <pc:sldMkLst>
          <pc:docMk/>
          <pc:sldMk cId="2596384004" sldId="281"/>
        </pc:sldMkLst>
        <pc:spChg chg="add del mod">
          <ac:chgData name="Glenn Versweyveld" userId="5dd87d96b9334a59" providerId="LiveId" clId="{2B1E8381-2287-6C45-990B-DF8D56EBB9B3}" dt="2022-05-10T21:28:15.269" v="184"/>
          <ac:spMkLst>
            <pc:docMk/>
            <pc:sldMk cId="2596384004" sldId="281"/>
            <ac:spMk id="2" creationId="{A50411CA-9DB4-4558-9F00-C06AC98708F7}"/>
          </ac:spMkLst>
        </pc:spChg>
        <pc:spChg chg="mod">
          <ac:chgData name="Glenn Versweyveld" userId="5dd87d96b9334a59" providerId="LiveId" clId="{2B1E8381-2287-6C45-990B-DF8D56EBB9B3}" dt="2022-05-21T15:30:12.370" v="1863" actId="20577"/>
          <ac:spMkLst>
            <pc:docMk/>
            <pc:sldMk cId="2596384004" sldId="281"/>
            <ac:spMk id="348" creationId="{00000000-0000-0000-0000-000000000000}"/>
          </ac:spMkLst>
        </pc:spChg>
        <pc:spChg chg="mod">
          <ac:chgData name="Glenn Versweyveld" userId="5dd87d96b9334a59" providerId="LiveId" clId="{2B1E8381-2287-6C45-990B-DF8D56EBB9B3}" dt="2022-05-25T09:11:46.417" v="2064" actId="20577"/>
          <ac:spMkLst>
            <pc:docMk/>
            <pc:sldMk cId="2596384004" sldId="281"/>
            <ac:spMk id="349" creationId="{00000000-0000-0000-0000-000000000000}"/>
          </ac:spMkLst>
        </pc:spChg>
      </pc:sldChg>
      <pc:sldChg chg="modNotesTx">
        <pc:chgData name="Glenn Versweyveld" userId="5dd87d96b9334a59" providerId="LiveId" clId="{2B1E8381-2287-6C45-990B-DF8D56EBB9B3}" dt="2022-05-21T15:27:42.425" v="1840" actId="20577"/>
        <pc:sldMkLst>
          <pc:docMk/>
          <pc:sldMk cId="2607041531" sldId="282"/>
        </pc:sldMkLst>
      </pc:sldChg>
      <pc:sldChg chg="modSp add mod modNotesTx">
        <pc:chgData name="Glenn Versweyveld" userId="5dd87d96b9334a59" providerId="LiveId" clId="{2B1E8381-2287-6C45-990B-DF8D56EBB9B3}" dt="2022-05-10T21:33:35.992" v="265" actId="12"/>
        <pc:sldMkLst>
          <pc:docMk/>
          <pc:sldMk cId="3053398473" sldId="283"/>
        </pc:sldMkLst>
        <pc:spChg chg="mod">
          <ac:chgData name="Glenn Versweyveld" userId="5dd87d96b9334a59" providerId="LiveId" clId="{2B1E8381-2287-6C45-990B-DF8D56EBB9B3}" dt="2022-05-10T21:28:27.116" v="204" actId="20577"/>
          <ac:spMkLst>
            <pc:docMk/>
            <pc:sldMk cId="3053398473" sldId="283"/>
            <ac:spMk id="348" creationId="{00000000-0000-0000-0000-000000000000}"/>
          </ac:spMkLst>
        </pc:spChg>
        <pc:spChg chg="mod">
          <ac:chgData name="Glenn Versweyveld" userId="5dd87d96b9334a59" providerId="LiveId" clId="{2B1E8381-2287-6C45-990B-DF8D56EBB9B3}" dt="2022-05-10T21:33:35.992" v="265" actId="12"/>
          <ac:spMkLst>
            <pc:docMk/>
            <pc:sldMk cId="3053398473" sldId="283"/>
            <ac:spMk id="349" creationId="{00000000-0000-0000-0000-000000000000}"/>
          </ac:spMkLst>
        </pc:spChg>
      </pc:sldChg>
      <pc:sldChg chg="add del">
        <pc:chgData name="Glenn Versweyveld" userId="5dd87d96b9334a59" providerId="LiveId" clId="{2B1E8381-2287-6C45-990B-DF8D56EBB9B3}" dt="2022-05-10T21:35:37.617" v="268"/>
        <pc:sldMkLst>
          <pc:docMk/>
          <pc:sldMk cId="189076978" sldId="284"/>
        </pc:sldMkLst>
      </pc:sldChg>
      <pc:sldChg chg="addSp delSp modSp add mod modNotesTx">
        <pc:chgData name="Glenn Versweyveld" userId="5dd87d96b9334a59" providerId="LiveId" clId="{2B1E8381-2287-6C45-990B-DF8D56EBB9B3}" dt="2022-07-31T16:24:10.215" v="2464" actId="20577"/>
        <pc:sldMkLst>
          <pc:docMk/>
          <pc:sldMk cId="2529840910" sldId="284"/>
        </pc:sldMkLst>
        <pc:spChg chg="add del">
          <ac:chgData name="Glenn Versweyveld" userId="5dd87d96b9334a59" providerId="LiveId" clId="{2B1E8381-2287-6C45-990B-DF8D56EBB9B3}" dt="2022-05-10T21:36:41.142" v="294"/>
          <ac:spMkLst>
            <pc:docMk/>
            <pc:sldMk cId="2529840910" sldId="284"/>
            <ac:spMk id="2" creationId="{1000548E-7EF5-ACCF-3D75-7D4ECEDB2F28}"/>
          </ac:spMkLst>
        </pc:spChg>
        <pc:spChg chg="mod">
          <ac:chgData name="Glenn Versweyveld" userId="5dd87d96b9334a59" providerId="LiveId" clId="{2B1E8381-2287-6C45-990B-DF8D56EBB9B3}" dt="2022-05-10T21:35:53.148" v="292" actId="20577"/>
          <ac:spMkLst>
            <pc:docMk/>
            <pc:sldMk cId="2529840910" sldId="284"/>
            <ac:spMk id="348" creationId="{00000000-0000-0000-0000-000000000000}"/>
          </ac:spMkLst>
        </pc:spChg>
        <pc:spChg chg="mod">
          <ac:chgData name="Glenn Versweyveld" userId="5dd87d96b9334a59" providerId="LiveId" clId="{2B1E8381-2287-6C45-990B-DF8D56EBB9B3}" dt="2022-05-21T15:38:07.315" v="1909" actId="6549"/>
          <ac:spMkLst>
            <pc:docMk/>
            <pc:sldMk cId="2529840910" sldId="284"/>
            <ac:spMk id="349" creationId="{00000000-0000-0000-0000-000000000000}"/>
          </ac:spMkLst>
        </pc:spChg>
      </pc:sldChg>
      <pc:sldChg chg="modSp add mod ord modNotesTx">
        <pc:chgData name="Glenn Versweyveld" userId="5dd87d96b9334a59" providerId="LiveId" clId="{2B1E8381-2287-6C45-990B-DF8D56EBB9B3}" dt="2022-07-31T16:27:08.664" v="2476"/>
        <pc:sldMkLst>
          <pc:docMk/>
          <pc:sldMk cId="905211452" sldId="285"/>
        </pc:sldMkLst>
        <pc:spChg chg="mod">
          <ac:chgData name="Glenn Versweyveld" userId="5dd87d96b9334a59" providerId="LiveId" clId="{2B1E8381-2287-6C45-990B-DF8D56EBB9B3}" dt="2022-05-15T08:57:08.291" v="812" actId="20577"/>
          <ac:spMkLst>
            <pc:docMk/>
            <pc:sldMk cId="905211452" sldId="285"/>
            <ac:spMk id="348" creationId="{00000000-0000-0000-0000-000000000000}"/>
          </ac:spMkLst>
        </pc:spChg>
        <pc:spChg chg="mod">
          <ac:chgData name="Glenn Versweyveld" userId="5dd87d96b9334a59" providerId="LiveId" clId="{2B1E8381-2287-6C45-990B-DF8D56EBB9B3}" dt="2022-07-31T16:27:08.664" v="2476"/>
          <ac:spMkLst>
            <pc:docMk/>
            <pc:sldMk cId="905211452" sldId="285"/>
            <ac:spMk id="349" creationId="{00000000-0000-0000-0000-000000000000}"/>
          </ac:spMkLst>
        </pc:spChg>
      </pc:sldChg>
      <pc:sldChg chg="add del">
        <pc:chgData name="Glenn Versweyveld" userId="5dd87d96b9334a59" providerId="LiveId" clId="{2B1E8381-2287-6C45-990B-DF8D56EBB9B3}" dt="2022-05-15T08:53:00.967" v="717" actId="2696"/>
        <pc:sldMkLst>
          <pc:docMk/>
          <pc:sldMk cId="1150179139" sldId="285"/>
        </pc:sldMkLst>
      </pc:sldChg>
      <pc:sldChg chg="modSp mod">
        <pc:chgData name="Glenn Versweyveld" userId="5dd87d96b9334a59" providerId="LiveId" clId="{2B1E8381-2287-6C45-990B-DF8D56EBB9B3}" dt="2022-05-18T20:28:37.341" v="1189" actId="20577"/>
        <pc:sldMkLst>
          <pc:docMk/>
          <pc:sldMk cId="1952692314" sldId="286"/>
        </pc:sldMkLst>
        <pc:spChg chg="mod">
          <ac:chgData name="Glenn Versweyveld" userId="5dd87d96b9334a59" providerId="LiveId" clId="{2B1E8381-2287-6C45-990B-DF8D56EBB9B3}" dt="2022-05-18T20:28:37.341" v="1189" actId="20577"/>
          <ac:spMkLst>
            <pc:docMk/>
            <pc:sldMk cId="1952692314" sldId="286"/>
            <ac:spMk id="349" creationId="{00000000-0000-0000-0000-000000000000}"/>
          </ac:spMkLst>
        </pc:spChg>
      </pc:sldChg>
      <pc:sldChg chg="addSp delSp modSp add mod ord delCm modCm modNotesTx">
        <pc:chgData name="Glenn Versweyveld" userId="5dd87d96b9334a59" providerId="LiveId" clId="{2B1E8381-2287-6C45-990B-DF8D56EBB9B3}" dt="2022-05-21T15:20:23.982" v="1471" actId="20578"/>
        <pc:sldMkLst>
          <pc:docMk/>
          <pc:sldMk cId="3623584477" sldId="287"/>
        </pc:sldMkLst>
        <pc:spChg chg="del">
          <ac:chgData name="Glenn Versweyveld" userId="5dd87d96b9334a59" providerId="LiveId" clId="{2B1E8381-2287-6C45-990B-DF8D56EBB9B3}" dt="2022-05-18T20:23:01.744" v="1128" actId="478"/>
          <ac:spMkLst>
            <pc:docMk/>
            <pc:sldMk cId="3623584477" sldId="287"/>
            <ac:spMk id="6" creationId="{D261DB5B-BB50-C083-F45E-0C7B519E23A1}"/>
          </ac:spMkLst>
        </pc:spChg>
        <pc:spChg chg="del">
          <ac:chgData name="Glenn Versweyveld" userId="5dd87d96b9334a59" providerId="LiveId" clId="{2B1E8381-2287-6C45-990B-DF8D56EBB9B3}" dt="2022-05-18T20:23:01.744" v="1128" actId="478"/>
          <ac:spMkLst>
            <pc:docMk/>
            <pc:sldMk cId="3623584477" sldId="287"/>
            <ac:spMk id="35" creationId="{35893C3C-DAAF-696C-A8F2-561BB4E247B8}"/>
          </ac:spMkLst>
        </pc:spChg>
        <pc:spChg chg="del">
          <ac:chgData name="Glenn Versweyveld" userId="5dd87d96b9334a59" providerId="LiveId" clId="{2B1E8381-2287-6C45-990B-DF8D56EBB9B3}" dt="2022-05-18T20:23:01.744" v="1128" actId="478"/>
          <ac:spMkLst>
            <pc:docMk/>
            <pc:sldMk cId="3623584477" sldId="287"/>
            <ac:spMk id="36" creationId="{126C69DD-C123-93D8-A941-6579BD131C7A}"/>
          </ac:spMkLst>
        </pc:spChg>
        <pc:spChg chg="del">
          <ac:chgData name="Glenn Versweyveld" userId="5dd87d96b9334a59" providerId="LiveId" clId="{2B1E8381-2287-6C45-990B-DF8D56EBB9B3}" dt="2022-05-18T20:23:01.744" v="1128" actId="478"/>
          <ac:spMkLst>
            <pc:docMk/>
            <pc:sldMk cId="3623584477" sldId="287"/>
            <ac:spMk id="37" creationId="{E9010C25-DA2E-E9CB-2FB4-A46F25E06DCB}"/>
          </ac:spMkLst>
        </pc:spChg>
        <pc:spChg chg="del">
          <ac:chgData name="Glenn Versweyveld" userId="5dd87d96b9334a59" providerId="LiveId" clId="{2B1E8381-2287-6C45-990B-DF8D56EBB9B3}" dt="2022-05-18T20:22:59.525" v="1127" actId="478"/>
          <ac:spMkLst>
            <pc:docMk/>
            <pc:sldMk cId="3623584477" sldId="287"/>
            <ac:spMk id="48" creationId="{198A919B-FD19-AF00-5DC8-208E759EBFB7}"/>
          </ac:spMkLst>
        </pc:spChg>
        <pc:spChg chg="del">
          <ac:chgData name="Glenn Versweyveld" userId="5dd87d96b9334a59" providerId="LiveId" clId="{2B1E8381-2287-6C45-990B-DF8D56EBB9B3}" dt="2022-05-18T20:22:59.525" v="1127" actId="478"/>
          <ac:spMkLst>
            <pc:docMk/>
            <pc:sldMk cId="3623584477" sldId="287"/>
            <ac:spMk id="49" creationId="{873E12C5-21F4-FC7A-3617-22BD402CDC99}"/>
          </ac:spMkLst>
        </pc:spChg>
        <pc:spChg chg="del">
          <ac:chgData name="Glenn Versweyveld" userId="5dd87d96b9334a59" providerId="LiveId" clId="{2B1E8381-2287-6C45-990B-DF8D56EBB9B3}" dt="2022-05-18T20:22:59.525" v="1127" actId="478"/>
          <ac:spMkLst>
            <pc:docMk/>
            <pc:sldMk cId="3623584477" sldId="287"/>
            <ac:spMk id="50" creationId="{829C4EC9-A151-CFF1-0C7A-509188E8FBA9}"/>
          </ac:spMkLst>
        </pc:spChg>
        <pc:spChg chg="del">
          <ac:chgData name="Glenn Versweyveld" userId="5dd87d96b9334a59" providerId="LiveId" clId="{2B1E8381-2287-6C45-990B-DF8D56EBB9B3}" dt="2022-05-18T20:22:59.525" v="1127" actId="478"/>
          <ac:spMkLst>
            <pc:docMk/>
            <pc:sldMk cId="3623584477" sldId="287"/>
            <ac:spMk id="51" creationId="{23D00E6F-4B7D-00E8-93A7-EEB83C52DCFE}"/>
          </ac:spMkLst>
        </pc:spChg>
        <pc:spChg chg="del">
          <ac:chgData name="Glenn Versweyveld" userId="5dd87d96b9334a59" providerId="LiveId" clId="{2B1E8381-2287-6C45-990B-DF8D56EBB9B3}" dt="2022-05-18T20:22:59.525" v="1127" actId="478"/>
          <ac:spMkLst>
            <pc:docMk/>
            <pc:sldMk cId="3623584477" sldId="287"/>
            <ac:spMk id="52" creationId="{8AA8E92A-7396-0852-15F9-CD84FCBC48F0}"/>
          </ac:spMkLst>
        </pc:spChg>
        <pc:spChg chg="del">
          <ac:chgData name="Glenn Versweyveld" userId="5dd87d96b9334a59" providerId="LiveId" clId="{2B1E8381-2287-6C45-990B-DF8D56EBB9B3}" dt="2022-05-18T20:22:59.525" v="1127" actId="478"/>
          <ac:spMkLst>
            <pc:docMk/>
            <pc:sldMk cId="3623584477" sldId="287"/>
            <ac:spMk id="53" creationId="{C48B5128-92D4-CEF1-E86A-08F45A997D7C}"/>
          </ac:spMkLst>
        </pc:spChg>
        <pc:picChg chg="del">
          <ac:chgData name="Glenn Versweyveld" userId="5dd87d96b9334a59" providerId="LiveId" clId="{2B1E8381-2287-6C45-990B-DF8D56EBB9B3}" dt="2022-05-18T20:22:59.525" v="1127" actId="478"/>
          <ac:picMkLst>
            <pc:docMk/>
            <pc:sldMk cId="3623584477" sldId="287"/>
            <ac:picMk id="5" creationId="{8C31A622-BC14-10CD-93E5-FE7E9D38B947}"/>
          </ac:picMkLst>
        </pc:picChg>
        <pc:picChg chg="add mod">
          <ac:chgData name="Glenn Versweyveld" userId="5dd87d96b9334a59" providerId="LiveId" clId="{2B1E8381-2287-6C45-990B-DF8D56EBB9B3}" dt="2022-05-18T20:23:14.628" v="1131" actId="1076"/>
          <ac:picMkLst>
            <pc:docMk/>
            <pc:sldMk cId="3623584477" sldId="287"/>
            <ac:picMk id="1026" creationId="{2E613DD2-3660-11A1-745C-8CF233351F86}"/>
          </ac:picMkLst>
        </pc:picChg>
        <pc:cxnChg chg="del">
          <ac:chgData name="Glenn Versweyveld" userId="5dd87d96b9334a59" providerId="LiveId" clId="{2B1E8381-2287-6C45-990B-DF8D56EBB9B3}" dt="2022-05-18T20:22:59.525" v="1127" actId="478"/>
          <ac:cxnSpMkLst>
            <pc:docMk/>
            <pc:sldMk cId="3623584477" sldId="287"/>
            <ac:cxnSpMk id="41" creationId="{EBC782AF-6627-A958-AF83-E4C01EC99672}"/>
          </ac:cxnSpMkLst>
        </pc:cxnChg>
        <pc:cxnChg chg="del">
          <ac:chgData name="Glenn Versweyveld" userId="5dd87d96b9334a59" providerId="LiveId" clId="{2B1E8381-2287-6C45-990B-DF8D56EBB9B3}" dt="2022-05-18T20:22:59.525" v="1127" actId="478"/>
          <ac:cxnSpMkLst>
            <pc:docMk/>
            <pc:sldMk cId="3623584477" sldId="287"/>
            <ac:cxnSpMk id="45" creationId="{469F20E3-F7D3-3891-734E-F9FC5D7193C1}"/>
          </ac:cxnSpMkLst>
        </pc:cxnChg>
        <pc:cxnChg chg="del">
          <ac:chgData name="Glenn Versweyveld" userId="5dd87d96b9334a59" providerId="LiveId" clId="{2B1E8381-2287-6C45-990B-DF8D56EBB9B3}" dt="2022-05-18T20:22:59.525" v="1127" actId="478"/>
          <ac:cxnSpMkLst>
            <pc:docMk/>
            <pc:sldMk cId="3623584477" sldId="287"/>
            <ac:cxnSpMk id="46" creationId="{3850D125-D510-DD8A-1E28-86A8B81B0674}"/>
          </ac:cxnSpMkLst>
        </pc:cxnChg>
        <pc:cxnChg chg="del">
          <ac:chgData name="Glenn Versweyveld" userId="5dd87d96b9334a59" providerId="LiveId" clId="{2B1E8381-2287-6C45-990B-DF8D56EBB9B3}" dt="2022-05-18T20:22:59.525" v="1127" actId="478"/>
          <ac:cxnSpMkLst>
            <pc:docMk/>
            <pc:sldMk cId="3623584477" sldId="287"/>
            <ac:cxnSpMk id="47" creationId="{13A45CCE-34B5-3E42-99E9-84545AB20374}"/>
          </ac:cxnSpMkLst>
        </pc:cxnChg>
      </pc:sldChg>
      <pc:sldChg chg="addSp delSp modSp add mod modNotesTx">
        <pc:chgData name="Glenn Versweyveld" userId="5dd87d96b9334a59" providerId="LiveId" clId="{2B1E8381-2287-6C45-990B-DF8D56EBB9B3}" dt="2022-05-25T09:23:40.037" v="2182" actId="20577"/>
        <pc:sldMkLst>
          <pc:docMk/>
          <pc:sldMk cId="2650873608" sldId="288"/>
        </pc:sldMkLst>
        <pc:spChg chg="add del mod">
          <ac:chgData name="Glenn Versweyveld" userId="5dd87d96b9334a59" providerId="LiveId" clId="{2B1E8381-2287-6C45-990B-DF8D56EBB9B3}" dt="2022-05-18T20:41:11.582" v="1312" actId="478"/>
          <ac:spMkLst>
            <pc:docMk/>
            <pc:sldMk cId="2650873608" sldId="288"/>
            <ac:spMk id="3" creationId="{AB29F70F-BC31-4926-77BA-FA53AF5772F8}"/>
          </ac:spMkLst>
        </pc:spChg>
        <pc:spChg chg="add del mod">
          <ac:chgData name="Glenn Versweyveld" userId="5dd87d96b9334a59" providerId="LiveId" clId="{2B1E8381-2287-6C45-990B-DF8D56EBB9B3}" dt="2022-05-18T20:41:16.994" v="1314" actId="478"/>
          <ac:spMkLst>
            <pc:docMk/>
            <pc:sldMk cId="2650873608" sldId="288"/>
            <ac:spMk id="5" creationId="{EA080E7C-FFFD-B570-8D31-05308E22E199}"/>
          </ac:spMkLst>
        </pc:spChg>
        <pc:spChg chg="add del mod">
          <ac:chgData name="Glenn Versweyveld" userId="5dd87d96b9334a59" providerId="LiveId" clId="{2B1E8381-2287-6C45-990B-DF8D56EBB9B3}" dt="2022-05-18T20:41:23.699" v="1317" actId="478"/>
          <ac:spMkLst>
            <pc:docMk/>
            <pc:sldMk cId="2650873608" sldId="288"/>
            <ac:spMk id="7" creationId="{8503ECE7-AED1-2507-467F-FD2E06FD3354}"/>
          </ac:spMkLst>
        </pc:spChg>
        <pc:spChg chg="add del mod">
          <ac:chgData name="Glenn Versweyveld" userId="5dd87d96b9334a59" providerId="LiveId" clId="{2B1E8381-2287-6C45-990B-DF8D56EBB9B3}" dt="2022-05-18T20:41:21.763" v="1316" actId="478"/>
          <ac:spMkLst>
            <pc:docMk/>
            <pc:sldMk cId="2650873608" sldId="288"/>
            <ac:spMk id="8" creationId="{18140794-898B-1222-825A-131D20B89269}"/>
          </ac:spMkLst>
        </pc:spChg>
        <pc:spChg chg="mod">
          <ac:chgData name="Glenn Versweyveld" userId="5dd87d96b9334a59" providerId="LiveId" clId="{2B1E8381-2287-6C45-990B-DF8D56EBB9B3}" dt="2022-05-18T20:37:34.823" v="1222" actId="20577"/>
          <ac:spMkLst>
            <pc:docMk/>
            <pc:sldMk cId="2650873608" sldId="288"/>
            <ac:spMk id="10" creationId="{F4E43443-65E3-D792-ADFF-44C3BCB67CD3}"/>
          </ac:spMkLst>
        </pc:spChg>
        <pc:spChg chg="add del mod">
          <ac:chgData name="Glenn Versweyveld" userId="5dd87d96b9334a59" providerId="LiveId" clId="{2B1E8381-2287-6C45-990B-DF8D56EBB9B3}" dt="2022-05-18T20:41:34.036" v="1319"/>
          <ac:spMkLst>
            <pc:docMk/>
            <pc:sldMk cId="2650873608" sldId="288"/>
            <ac:spMk id="14" creationId="{9D26C7E1-29F1-7487-B26D-F2E589091D74}"/>
          </ac:spMkLst>
        </pc:spChg>
        <pc:spChg chg="add mod">
          <ac:chgData name="Glenn Versweyveld" userId="5dd87d96b9334a59" providerId="LiveId" clId="{2B1E8381-2287-6C45-990B-DF8D56EBB9B3}" dt="2022-05-18T20:43:52.754" v="1429" actId="20577"/>
          <ac:spMkLst>
            <pc:docMk/>
            <pc:sldMk cId="2650873608" sldId="288"/>
            <ac:spMk id="15" creationId="{99ABDABC-6B69-A0D5-520B-67242738A7FC}"/>
          </ac:spMkLst>
        </pc:spChg>
        <pc:spChg chg="mod">
          <ac:chgData name="Glenn Versweyveld" userId="5dd87d96b9334a59" providerId="LiveId" clId="{2B1E8381-2287-6C45-990B-DF8D56EBB9B3}" dt="2022-05-18T20:42:03.640" v="1321" actId="14100"/>
          <ac:spMkLst>
            <pc:docMk/>
            <pc:sldMk cId="2650873608" sldId="288"/>
            <ac:spMk id="139" creationId="{00000000-0000-0000-0000-000000000000}"/>
          </ac:spMkLst>
        </pc:spChg>
        <pc:spChg chg="del mod">
          <ac:chgData name="Glenn Versweyveld" userId="5dd87d96b9334a59" providerId="LiveId" clId="{2B1E8381-2287-6C45-990B-DF8D56EBB9B3}" dt="2022-05-18T20:41:06.249" v="1311" actId="478"/>
          <ac:spMkLst>
            <pc:docMk/>
            <pc:sldMk cId="2650873608" sldId="288"/>
            <ac:spMk id="140" creationId="{00000000-0000-0000-0000-000000000000}"/>
          </ac:spMkLst>
        </pc:spChg>
        <pc:spChg chg="del mod">
          <ac:chgData name="Glenn Versweyveld" userId="5dd87d96b9334a59" providerId="LiveId" clId="{2B1E8381-2287-6C45-990B-DF8D56EBB9B3}" dt="2022-05-18T20:41:14.134" v="1313" actId="478"/>
          <ac:spMkLst>
            <pc:docMk/>
            <pc:sldMk cId="2650873608" sldId="288"/>
            <ac:spMk id="141" creationId="{00000000-0000-0000-0000-000000000000}"/>
          </ac:spMkLst>
        </pc:spChg>
        <pc:spChg chg="del mod">
          <ac:chgData name="Glenn Versweyveld" userId="5dd87d96b9334a59" providerId="LiveId" clId="{2B1E8381-2287-6C45-990B-DF8D56EBB9B3}" dt="2022-05-18T20:41:18.482" v="1315" actId="478"/>
          <ac:spMkLst>
            <pc:docMk/>
            <pc:sldMk cId="2650873608" sldId="288"/>
            <ac:spMk id="142" creationId="{00000000-0000-0000-0000-000000000000}"/>
          </ac:spMkLst>
        </pc:spChg>
      </pc:sldChg>
      <pc:sldChg chg="modSp add del mod ord">
        <pc:chgData name="Glenn Versweyveld" userId="5dd87d96b9334a59" providerId="LiveId" clId="{2B1E8381-2287-6C45-990B-DF8D56EBB9B3}" dt="2022-07-31T15:45:14.959" v="2298" actId="2696"/>
        <pc:sldMkLst>
          <pc:docMk/>
          <pc:sldMk cId="1465020769" sldId="289"/>
        </pc:sldMkLst>
        <pc:spChg chg="mod">
          <ac:chgData name="Glenn Versweyveld" userId="5dd87d96b9334a59" providerId="LiveId" clId="{2B1E8381-2287-6C45-990B-DF8D56EBB9B3}" dt="2022-05-22T18:58:56.257" v="1947" actId="14100"/>
          <ac:spMkLst>
            <pc:docMk/>
            <pc:sldMk cId="1465020769" sldId="289"/>
            <ac:spMk id="2" creationId="{E1209184-F6FF-421D-8508-43182A3C38B7}"/>
          </ac:spMkLst>
        </pc:spChg>
        <pc:spChg chg="mod">
          <ac:chgData name="Glenn Versweyveld" userId="5dd87d96b9334a59" providerId="LiveId" clId="{2B1E8381-2287-6C45-990B-DF8D56EBB9B3}" dt="2022-05-22T18:58:49.648" v="1945" actId="14100"/>
          <ac:spMkLst>
            <pc:docMk/>
            <pc:sldMk cId="1465020769" sldId="289"/>
            <ac:spMk id="3" creationId="{DB639549-6A81-4356-BF19-DD0F760588C0}"/>
          </ac:spMkLst>
        </pc:spChg>
      </pc:sldChg>
      <pc:sldChg chg="add del">
        <pc:chgData name="Glenn Versweyveld" userId="5dd87d96b9334a59" providerId="LiveId" clId="{2B1E8381-2287-6C45-990B-DF8D56EBB9B3}" dt="2022-05-18T20:39:35.869" v="1308"/>
        <pc:sldMkLst>
          <pc:docMk/>
          <pc:sldMk cId="2384227166" sldId="289"/>
        </pc:sldMkLst>
      </pc:sldChg>
      <pc:sldMasterChg chg="addSldLayout delSldLayout">
        <pc:chgData name="Glenn Versweyveld" userId="5dd87d96b9334a59" providerId="LiveId" clId="{2B1E8381-2287-6C45-990B-DF8D56EBB9B3}" dt="2022-07-31T15:45:14.959" v="2298" actId="2696"/>
        <pc:sldMasterMkLst>
          <pc:docMk/>
          <pc:sldMasterMk cId="0" sldId="2147483660"/>
        </pc:sldMasterMkLst>
        <pc:sldLayoutChg chg="del">
          <pc:chgData name="Glenn Versweyveld" userId="5dd87d96b9334a59" providerId="LiveId" clId="{2B1E8381-2287-6C45-990B-DF8D56EBB9B3}" dt="2022-05-15T08:52:59.770" v="716" actId="2696"/>
          <pc:sldLayoutMkLst>
            <pc:docMk/>
            <pc:sldMasterMk cId="0" sldId="2147483660"/>
            <pc:sldLayoutMk cId="0" sldId="2147483653"/>
          </pc:sldLayoutMkLst>
        </pc:sldLayoutChg>
        <pc:sldLayoutChg chg="del">
          <pc:chgData name="Glenn Versweyveld" userId="5dd87d96b9334a59" providerId="LiveId" clId="{2B1E8381-2287-6C45-990B-DF8D56EBB9B3}" dt="2022-05-15T08:53:12.622" v="722" actId="2696"/>
          <pc:sldLayoutMkLst>
            <pc:docMk/>
            <pc:sldMasterMk cId="0" sldId="2147483660"/>
            <pc:sldLayoutMk cId="0" sldId="2147483656"/>
          </pc:sldLayoutMkLst>
        </pc:sldLayoutChg>
        <pc:sldLayoutChg chg="del">
          <pc:chgData name="Glenn Versweyveld" userId="5dd87d96b9334a59" providerId="LiveId" clId="{2B1E8381-2287-6C45-990B-DF8D56EBB9B3}" dt="2022-05-15T08:54:40.192" v="740" actId="2696"/>
          <pc:sldLayoutMkLst>
            <pc:docMk/>
            <pc:sldMasterMk cId="0" sldId="2147483660"/>
            <pc:sldLayoutMk cId="0" sldId="2147483657"/>
          </pc:sldLayoutMkLst>
        </pc:sldLayoutChg>
        <pc:sldLayoutChg chg="del">
          <pc:chgData name="Glenn Versweyveld" userId="5dd87d96b9334a59" providerId="LiveId" clId="{2B1E8381-2287-6C45-990B-DF8D56EBB9B3}" dt="2022-05-10T21:42:17.736" v="449" actId="2696"/>
          <pc:sldLayoutMkLst>
            <pc:docMk/>
            <pc:sldMasterMk cId="0" sldId="2147483660"/>
            <pc:sldLayoutMk cId="0" sldId="2147483659"/>
          </pc:sldLayoutMkLst>
        </pc:sldLayoutChg>
        <pc:sldLayoutChg chg="add del">
          <pc:chgData name="Glenn Versweyveld" userId="5dd87d96b9334a59" providerId="LiveId" clId="{2B1E8381-2287-6C45-990B-DF8D56EBB9B3}" dt="2022-05-10T21:10:26.725" v="7" actId="2696"/>
          <pc:sldLayoutMkLst>
            <pc:docMk/>
            <pc:sldMasterMk cId="0" sldId="2147483660"/>
            <pc:sldLayoutMk cId="1863748804" sldId="2147483661"/>
          </pc:sldLayoutMkLst>
        </pc:sldLayoutChg>
        <pc:sldLayoutChg chg="del">
          <pc:chgData name="Glenn Versweyveld" userId="5dd87d96b9334a59" providerId="LiveId" clId="{2B1E8381-2287-6C45-990B-DF8D56EBB9B3}" dt="2022-07-31T15:45:14.959" v="2298" actId="2696"/>
          <pc:sldLayoutMkLst>
            <pc:docMk/>
            <pc:sldMasterMk cId="0" sldId="2147483660"/>
            <pc:sldLayoutMk cId="3444429492" sldId="2147483662"/>
          </pc:sldLayoutMkLst>
        </pc:sldLayoutChg>
      </pc:sldMasterChg>
    </pc:docChg>
  </pc:docChgLst>
  <pc:docChgLst>
    <pc:chgData name="Glenn Versweyveld" userId="5dd87d96b9334a59" providerId="Windows Live" clId="Web-{DA11E5DB-E2DE-4A8B-9CDE-0C167E64EF1F}"/>
    <pc:docChg chg="addSld modSld sldOrd">
      <pc:chgData name="Glenn Versweyveld" userId="5dd87d96b9334a59" providerId="Windows Live" clId="Web-{DA11E5DB-E2DE-4A8B-9CDE-0C167E64EF1F}" dt="2022-05-16T17:53:45.710" v="21" actId="20577"/>
      <pc:docMkLst>
        <pc:docMk/>
      </pc:docMkLst>
      <pc:sldChg chg="modSp">
        <pc:chgData name="Glenn Versweyveld" userId="5dd87d96b9334a59" providerId="Windows Live" clId="Web-{DA11E5DB-E2DE-4A8B-9CDE-0C167E64EF1F}" dt="2022-05-16T17:51:50.390" v="6" actId="20577"/>
        <pc:sldMkLst>
          <pc:docMk/>
          <pc:sldMk cId="0" sldId="258"/>
        </pc:sldMkLst>
        <pc:spChg chg="mod">
          <ac:chgData name="Glenn Versweyveld" userId="5dd87d96b9334a59" providerId="Windows Live" clId="Web-{DA11E5DB-E2DE-4A8B-9CDE-0C167E64EF1F}" dt="2022-05-16T17:51:50.390" v="6" actId="20577"/>
          <ac:spMkLst>
            <pc:docMk/>
            <pc:sldMk cId="0" sldId="258"/>
            <ac:spMk id="85" creationId="{00000000-0000-0000-0000-000000000000}"/>
          </ac:spMkLst>
        </pc:spChg>
      </pc:sldChg>
      <pc:sldChg chg="modSp">
        <pc:chgData name="Glenn Versweyveld" userId="5dd87d96b9334a59" providerId="Windows Live" clId="Web-{DA11E5DB-E2DE-4A8B-9CDE-0C167E64EF1F}" dt="2022-05-16T17:51:30.904" v="5"/>
        <pc:sldMkLst>
          <pc:docMk/>
          <pc:sldMk cId="0" sldId="264"/>
        </pc:sldMkLst>
        <pc:spChg chg="mod">
          <ac:chgData name="Glenn Versweyveld" userId="5dd87d96b9334a59" providerId="Windows Live" clId="Web-{DA11E5DB-E2DE-4A8B-9CDE-0C167E64EF1F}" dt="2022-05-16T17:51:30.904" v="5"/>
          <ac:spMkLst>
            <pc:docMk/>
            <pc:sldMk cId="0" sldId="264"/>
            <ac:spMk id="139" creationId="{00000000-0000-0000-0000-000000000000}"/>
          </ac:spMkLst>
        </pc:spChg>
      </pc:sldChg>
      <pc:sldChg chg="modSp">
        <pc:chgData name="Glenn Versweyveld" userId="5dd87d96b9334a59" providerId="Windows Live" clId="Web-{DA11E5DB-E2DE-4A8B-9CDE-0C167E64EF1F}" dt="2022-05-16T17:51:57.390" v="8" actId="20577"/>
        <pc:sldMkLst>
          <pc:docMk/>
          <pc:sldMk cId="0" sldId="278"/>
        </pc:sldMkLst>
        <pc:spChg chg="mod">
          <ac:chgData name="Glenn Versweyveld" userId="5dd87d96b9334a59" providerId="Windows Live" clId="Web-{DA11E5DB-E2DE-4A8B-9CDE-0C167E64EF1F}" dt="2022-05-16T17:51:57.390" v="8" actId="20577"/>
          <ac:spMkLst>
            <pc:docMk/>
            <pc:sldMk cId="0" sldId="278"/>
            <ac:spMk id="334" creationId="{00000000-0000-0000-0000-000000000000}"/>
          </ac:spMkLst>
        </pc:spChg>
      </pc:sldChg>
      <pc:sldChg chg="modSp">
        <pc:chgData name="Glenn Versweyveld" userId="5dd87d96b9334a59" providerId="Windows Live" clId="Web-{DA11E5DB-E2DE-4A8B-9CDE-0C167E64EF1F}" dt="2022-05-16T17:49:58.101" v="0" actId="20577"/>
        <pc:sldMkLst>
          <pc:docMk/>
          <pc:sldMk cId="2596384004" sldId="281"/>
        </pc:sldMkLst>
        <pc:spChg chg="mod">
          <ac:chgData name="Glenn Versweyveld" userId="5dd87d96b9334a59" providerId="Windows Live" clId="Web-{DA11E5DB-E2DE-4A8B-9CDE-0C167E64EF1F}" dt="2022-05-16T17:49:58.101" v="0" actId="20577"/>
          <ac:spMkLst>
            <pc:docMk/>
            <pc:sldMk cId="2596384004" sldId="281"/>
            <ac:spMk id="348" creationId="{00000000-0000-0000-0000-000000000000}"/>
          </ac:spMkLst>
        </pc:spChg>
      </pc:sldChg>
      <pc:sldChg chg="modSp">
        <pc:chgData name="Glenn Versweyveld" userId="5dd87d96b9334a59" providerId="Windows Live" clId="Web-{DA11E5DB-E2DE-4A8B-9CDE-0C167E64EF1F}" dt="2022-05-16T17:50:03.336" v="1"/>
        <pc:sldMkLst>
          <pc:docMk/>
          <pc:sldMk cId="3053398473" sldId="283"/>
        </pc:sldMkLst>
        <pc:spChg chg="mod">
          <ac:chgData name="Glenn Versweyveld" userId="5dd87d96b9334a59" providerId="Windows Live" clId="Web-{DA11E5DB-E2DE-4A8B-9CDE-0C167E64EF1F}" dt="2022-05-16T17:50:03.336" v="1"/>
          <ac:spMkLst>
            <pc:docMk/>
            <pc:sldMk cId="3053398473" sldId="283"/>
            <ac:spMk id="348" creationId="{00000000-0000-0000-0000-000000000000}"/>
          </ac:spMkLst>
        </pc:spChg>
      </pc:sldChg>
      <pc:sldChg chg="modSp">
        <pc:chgData name="Glenn Versweyveld" userId="5dd87d96b9334a59" providerId="Windows Live" clId="Web-{DA11E5DB-E2DE-4A8B-9CDE-0C167E64EF1F}" dt="2022-05-16T17:50:11.899" v="2"/>
        <pc:sldMkLst>
          <pc:docMk/>
          <pc:sldMk cId="2529840910" sldId="284"/>
        </pc:sldMkLst>
        <pc:spChg chg="mod">
          <ac:chgData name="Glenn Versweyveld" userId="5dd87d96b9334a59" providerId="Windows Live" clId="Web-{DA11E5DB-E2DE-4A8B-9CDE-0C167E64EF1F}" dt="2022-05-16T17:50:11.899" v="2"/>
          <ac:spMkLst>
            <pc:docMk/>
            <pc:sldMk cId="2529840910" sldId="284"/>
            <ac:spMk id="348" creationId="{00000000-0000-0000-0000-000000000000}"/>
          </ac:spMkLst>
        </pc:spChg>
      </pc:sldChg>
      <pc:sldChg chg="modSp">
        <pc:chgData name="Glenn Versweyveld" userId="5dd87d96b9334a59" providerId="Windows Live" clId="Web-{DA11E5DB-E2DE-4A8B-9CDE-0C167E64EF1F}" dt="2022-05-16T17:51:13.669" v="4" actId="20577"/>
        <pc:sldMkLst>
          <pc:docMk/>
          <pc:sldMk cId="905211452" sldId="285"/>
        </pc:sldMkLst>
        <pc:spChg chg="mod">
          <ac:chgData name="Glenn Versweyveld" userId="5dd87d96b9334a59" providerId="Windows Live" clId="Web-{DA11E5DB-E2DE-4A8B-9CDE-0C167E64EF1F}" dt="2022-05-16T17:51:13.669" v="4" actId="20577"/>
          <ac:spMkLst>
            <pc:docMk/>
            <pc:sldMk cId="905211452" sldId="285"/>
            <ac:spMk id="348" creationId="{00000000-0000-0000-0000-000000000000}"/>
          </ac:spMkLst>
        </pc:spChg>
      </pc:sldChg>
      <pc:sldChg chg="modSp add ord replId">
        <pc:chgData name="Glenn Versweyveld" userId="5dd87d96b9334a59" providerId="Windows Live" clId="Web-{DA11E5DB-E2DE-4A8B-9CDE-0C167E64EF1F}" dt="2022-05-16T17:53:45.710" v="21" actId="20577"/>
        <pc:sldMkLst>
          <pc:docMk/>
          <pc:sldMk cId="1952692314" sldId="286"/>
        </pc:sldMkLst>
        <pc:spChg chg="mod">
          <ac:chgData name="Glenn Versweyveld" userId="5dd87d96b9334a59" providerId="Windows Live" clId="Web-{DA11E5DB-E2DE-4A8B-9CDE-0C167E64EF1F}" dt="2022-05-16T17:53:45.710" v="21" actId="20577"/>
          <ac:spMkLst>
            <pc:docMk/>
            <pc:sldMk cId="1952692314" sldId="286"/>
            <ac:spMk id="349" creationId="{00000000-0000-0000-0000-000000000000}"/>
          </ac:spMkLst>
        </pc:spChg>
      </pc:sldChg>
    </pc:docChg>
  </pc:docChgLst>
  <pc:docChgLst>
    <pc:chgData name="Bart Lannoeye" userId="216b2df3d2a6a350" providerId="Windows Live" clId="Web-{44ECA4A2-4887-4776-996A-DDAA889D06DA}"/>
    <pc:docChg chg="mod">
      <pc:chgData name="Bart Lannoeye" userId="216b2df3d2a6a350" providerId="Windows Live" clId="Web-{44ECA4A2-4887-4776-996A-DDAA889D06DA}" dt="2022-05-16T17:53:53.479" v="4"/>
      <pc:docMkLst>
        <pc:docMk/>
      </pc:docMkLst>
      <pc:sldChg chg="addCm">
        <pc:chgData name="Bart Lannoeye" userId="216b2df3d2a6a350" providerId="Windows Live" clId="Web-{44ECA4A2-4887-4776-996A-DDAA889D06DA}" dt="2022-05-16T17:52:42.680" v="3"/>
        <pc:sldMkLst>
          <pc:docMk/>
          <pc:sldMk cId="0" sldId="264"/>
        </pc:sldMkLst>
      </pc:sldChg>
      <pc:sldChg chg="addCm modCm">
        <pc:chgData name="Bart Lannoeye" userId="216b2df3d2a6a350" providerId="Windows Live" clId="Web-{44ECA4A2-4887-4776-996A-DDAA889D06DA}" dt="2022-05-16T17:53:53.479" v="4"/>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pentelemetry.io/docs/collecto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pentelemetry.io/docs/concepts/instrument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opentelemetry.io/docs/instrument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232455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404208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hlinkClick r:id="rId3"/>
              </a:rPr>
              <a:t>Collector | OpenTelemetry</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The configuration is done in the </a:t>
            </a:r>
            <a:r>
              <a:rPr lang="en-GB" dirty="0" err="1"/>
              <a:t>OpenTelemetry</a:t>
            </a:r>
            <a:r>
              <a:rPr lang="en-GB" dirty="0"/>
              <a:t> Collector config YAML file</a:t>
            </a:r>
          </a:p>
        </p:txBody>
      </p:sp>
    </p:spTree>
    <p:extLst>
      <p:ext uri="{BB962C8B-B14F-4D97-AF65-F5344CB8AC3E}">
        <p14:creationId xmlns:p14="http://schemas.microsoft.com/office/powerpoint/2010/main" val="355817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OpenTelemetry</a:t>
            </a:r>
            <a:r>
              <a:rPr lang="en-GB" sz="1100" b="0" i="0" u="none" strike="noStrike" cap="none">
                <a:solidFill>
                  <a:srgbClr val="000000"/>
                </a:solidFill>
                <a:effectLst/>
                <a:latin typeface="Arial"/>
                <a:ea typeface="Arial"/>
                <a:cs typeface="Arial"/>
                <a:sym typeface="Arial"/>
              </a:rPr>
              <a:t> Protocol (OTLP) defines the</a:t>
            </a:r>
            <a:r>
              <a:rPr lang="en-GB" sz="1100" b="1" i="0" u="none" strike="noStrike" cap="none">
                <a:solidFill>
                  <a:srgbClr val="000000"/>
                </a:solidFill>
                <a:effectLst/>
                <a:latin typeface="Arial"/>
                <a:ea typeface="Arial"/>
                <a:cs typeface="Arial"/>
                <a:sym typeface="Arial"/>
              </a:rPr>
              <a:t> encoding, transport, and delivery mechanism of telemetry data between telemetry sources, intermediate processes such as collectors and telemetry backends</a:t>
            </a:r>
            <a:endParaRPr/>
          </a:p>
        </p:txBody>
      </p:sp>
    </p:spTree>
    <p:extLst>
      <p:ext uri="{BB962C8B-B14F-4D97-AF65-F5344CB8AC3E}">
        <p14:creationId xmlns:p14="http://schemas.microsoft.com/office/powerpoint/2010/main" val="242673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5d0b3cd6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5d0b3cd6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nl-NL" dirty="0" err="1"/>
              <a:t>To</a:t>
            </a:r>
            <a:r>
              <a:rPr lang="nl-NL" dirty="0"/>
              <a:t> </a:t>
            </a:r>
            <a:r>
              <a:rPr lang="nl-NL" dirty="0" err="1"/>
              <a:t>achieve</a:t>
            </a:r>
            <a:r>
              <a:rPr lang="nl-NL" dirty="0"/>
              <a:t> </a:t>
            </a:r>
            <a:r>
              <a:rPr lang="nl-NL" dirty="0" err="1"/>
              <a:t>the</a:t>
            </a:r>
            <a:r>
              <a:rPr lang="nl-NL" dirty="0"/>
              <a:t> goal of </a:t>
            </a:r>
            <a:r>
              <a:rPr lang="nl-NL" dirty="0" err="1"/>
              <a:t>being</a:t>
            </a:r>
            <a:r>
              <a:rPr lang="nl-NL" dirty="0"/>
              <a:t> </a:t>
            </a:r>
            <a:r>
              <a:rPr lang="nl-NL" dirty="0" err="1"/>
              <a:t>able</a:t>
            </a:r>
            <a:r>
              <a:rPr lang="nl-NL" dirty="0"/>
              <a:t> </a:t>
            </a:r>
            <a:r>
              <a:rPr lang="nl-NL" dirty="0" err="1"/>
              <a:t>to</a:t>
            </a:r>
            <a:r>
              <a:rPr lang="nl-NL" dirty="0"/>
              <a:t> follow </a:t>
            </a:r>
            <a:r>
              <a:rPr lang="nl-NL" dirty="0" err="1"/>
              <a:t>an</a:t>
            </a:r>
            <a:r>
              <a:rPr lang="nl-NL" dirty="0"/>
              <a:t> </a:t>
            </a:r>
            <a:r>
              <a:rPr lang="nl-NL" dirty="0" err="1"/>
              <a:t>interaction</a:t>
            </a:r>
            <a:r>
              <a:rPr lang="nl-NL" dirty="0"/>
              <a:t>, we resort </a:t>
            </a:r>
            <a:r>
              <a:rPr lang="nl-NL" dirty="0" err="1"/>
              <a:t>to</a:t>
            </a:r>
            <a:r>
              <a:rPr lang="nl-NL" dirty="0"/>
              <a:t> </a:t>
            </a:r>
            <a:r>
              <a:rPr lang="nl-NL" dirty="0" err="1"/>
              <a:t>using</a:t>
            </a:r>
            <a:r>
              <a:rPr lang="nl-NL" dirty="0"/>
              <a:t> </a:t>
            </a:r>
            <a:r>
              <a:rPr lang="nl-NL" dirty="0" err="1"/>
              <a:t>OpenTelemetry</a:t>
            </a:r>
            <a:r>
              <a:rPr lang="nl-NL"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nl-NL" dirty="0"/>
              <a:t>W3C </a:t>
            </a:r>
            <a:r>
              <a:rPr lang="nl-NL" dirty="0" err="1"/>
              <a:t>tracing</a:t>
            </a:r>
            <a:r>
              <a:rPr lang="nl-NL" dirty="0"/>
              <a:t>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Messaging systems </a:t>
            </a:r>
            <a:r>
              <a:rPr lang="nl-NL" dirty="0" err="1"/>
              <a:t>can</a:t>
            </a:r>
            <a:r>
              <a:rPr lang="nl-NL" dirty="0"/>
              <a:t> </a:t>
            </a:r>
            <a:r>
              <a:rPr lang="nl-NL" dirty="0" err="1"/>
              <a:t>also</a:t>
            </a:r>
            <a:r>
              <a:rPr lang="nl-NL" dirty="0"/>
              <a:t> </a:t>
            </a:r>
            <a:r>
              <a:rPr lang="nl-NL" dirty="0" err="1"/>
              <a:t>be</a:t>
            </a:r>
            <a:r>
              <a:rPr lang="nl-NL" dirty="0"/>
              <a:t> a target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It </a:t>
            </a:r>
            <a:r>
              <a:rPr lang="nl-NL" dirty="0" err="1"/>
              <a:t>allows</a:t>
            </a:r>
            <a:r>
              <a:rPr lang="nl-NL" dirty="0"/>
              <a:t> </a:t>
            </a:r>
            <a:r>
              <a:rPr lang="nl-NL" dirty="0" err="1"/>
              <a:t>us</a:t>
            </a:r>
            <a:r>
              <a:rPr lang="nl-NL" dirty="0"/>
              <a:t> </a:t>
            </a:r>
            <a:r>
              <a:rPr lang="nl-NL" dirty="0" err="1"/>
              <a:t>to</a:t>
            </a:r>
            <a:r>
              <a:rPr lang="nl-NL" dirty="0"/>
              <a:t> </a:t>
            </a:r>
            <a:r>
              <a:rPr lang="nl-NL" dirty="0" err="1"/>
              <a:t>work</a:t>
            </a:r>
            <a:r>
              <a:rPr lang="nl-NL" dirty="0"/>
              <a:t> in </a:t>
            </a:r>
            <a:r>
              <a:rPr lang="nl-NL" dirty="0" err="1"/>
              <a:t>an</a:t>
            </a:r>
            <a:r>
              <a:rPr lang="nl-NL" dirty="0"/>
              <a:t> uniform/</a:t>
            </a:r>
            <a:r>
              <a:rPr lang="nl-NL" dirty="0" err="1"/>
              <a:t>standardised</a:t>
            </a:r>
            <a:r>
              <a:rPr lang="nl-NL" dirty="0"/>
              <a:t> way, </a:t>
            </a:r>
            <a:r>
              <a:rPr lang="nl-NL" dirty="0" err="1"/>
              <a:t>abstracting</a:t>
            </a:r>
            <a:r>
              <a:rPr lang="nl-NL" dirty="0"/>
              <a:t> </a:t>
            </a:r>
            <a:r>
              <a:rPr lang="nl-NL" dirty="0" err="1"/>
              <a:t>away</a:t>
            </a:r>
            <a:r>
              <a:rPr lang="nl-NL" dirty="0"/>
              <a:t> </a:t>
            </a:r>
            <a:r>
              <a:rPr lang="nl-NL" dirty="0" err="1"/>
              <a:t>the</a:t>
            </a:r>
            <a:r>
              <a:rPr lang="nl-NL" dirty="0"/>
              <a:t> </a:t>
            </a:r>
            <a:r>
              <a:rPr lang="nl-NL" dirty="0" err="1"/>
              <a:t>actual</a:t>
            </a:r>
            <a:r>
              <a:rPr lang="nl-NL" dirty="0"/>
              <a:t> </a:t>
            </a:r>
            <a:r>
              <a:rPr lang="nl-NL" dirty="0" err="1"/>
              <a:t>core</a:t>
            </a:r>
            <a:r>
              <a:rPr lang="nl-NL" dirty="0"/>
              <a:t> </a:t>
            </a:r>
            <a:r>
              <a:rPr lang="nl-NL" dirty="0" err="1"/>
              <a:t>work</a:t>
            </a:r>
            <a:r>
              <a:rPr lang="nl-NL" dirty="0"/>
              <a:t> </a:t>
            </a:r>
            <a:r>
              <a:rPr lang="nl-NL" dirty="0" err="1"/>
              <a:t>to</a:t>
            </a:r>
            <a:r>
              <a:rPr lang="nl-NL" dirty="0"/>
              <a:t> </a:t>
            </a:r>
            <a:r>
              <a:rPr lang="nl-NL" dirty="0" err="1"/>
              <a:t>achieve</a:t>
            </a:r>
            <a:r>
              <a:rPr lang="nl-NL" dirty="0"/>
              <a:t> </a:t>
            </a:r>
            <a:r>
              <a:rPr lang="nl-NL" dirty="0" err="1"/>
              <a:t>our</a:t>
            </a:r>
            <a:r>
              <a:rPr lang="nl-NL" dirty="0"/>
              <a:t> goals.</a:t>
            </a:r>
            <a:endParaRPr dirty="0"/>
          </a:p>
        </p:txBody>
      </p:sp>
    </p:spTree>
    <p:extLst>
      <p:ext uri="{BB962C8B-B14F-4D97-AF65-F5344CB8AC3E}">
        <p14:creationId xmlns:p14="http://schemas.microsoft.com/office/powerpoint/2010/main" val="304262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226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a:hlinkClick r:id="rId3"/>
              </a:rPr>
              <a:t>Instrumenting | OpenTelemetry</a:t>
            </a:r>
            <a:endParaRPr lang="en-GB"/>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a:hlinkClick r:id="rId4"/>
              </a:rPr>
              <a:t>Instrumentation | OpenTelemetry</a:t>
            </a:r>
            <a:endParaRPr lang="en-GB"/>
          </a:p>
        </p:txBody>
      </p:sp>
    </p:spTree>
    <p:extLst>
      <p:ext uri="{BB962C8B-B14F-4D97-AF65-F5344CB8AC3E}">
        <p14:creationId xmlns:p14="http://schemas.microsoft.com/office/powerpoint/2010/main" val="119864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Grafana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Elastic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https://</a:t>
            </a:r>
            <a:r>
              <a:rPr lang="en-GB" dirty="0" err="1"/>
              <a:t>docs.datadoghq.com</a:t>
            </a:r>
            <a:r>
              <a:rPr lang="en-GB" dirty="0"/>
              <a:t>/</a:t>
            </a:r>
            <a:r>
              <a:rPr lang="en-GB" dirty="0" err="1"/>
              <a:t>opentelemetry</a:t>
            </a:r>
            <a:r>
              <a:rPr lang="en-GB" dirty="0"/>
              <a:t>/interoperability/</a:t>
            </a:r>
            <a:r>
              <a:rPr lang="en-GB" dirty="0" err="1"/>
              <a:t>otlp_ingest_in_the_agent</a:t>
            </a:r>
            <a:r>
              <a:rPr lang="en-GB" dirty="0"/>
              <a:t>/?tab=host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https://</a:t>
            </a:r>
            <a:r>
              <a:rPr lang="en-GB" dirty="0" err="1"/>
              <a:t>www.splunk.com</a:t>
            </a:r>
            <a:r>
              <a:rPr lang="en-GB" dirty="0"/>
              <a:t>/</a:t>
            </a:r>
            <a:r>
              <a:rPr lang="en-GB" dirty="0" err="1"/>
              <a:t>en_us</a:t>
            </a:r>
            <a:r>
              <a:rPr lang="en-GB" dirty="0"/>
              <a:t>/solutions/</a:t>
            </a:r>
            <a:r>
              <a:rPr lang="en-GB" dirty="0" err="1"/>
              <a:t>opentelemetry.html</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https://</a:t>
            </a:r>
            <a:r>
              <a:rPr lang="en-GB" dirty="0" err="1"/>
              <a:t>docs.datalust.co</a:t>
            </a:r>
            <a:r>
              <a:rPr lang="en-GB" dirty="0"/>
              <a:t>/docs/tracing-from-</a:t>
            </a:r>
            <a:r>
              <a:rPr lang="en-GB" dirty="0" err="1"/>
              <a:t>opentelemetry</a:t>
            </a:r>
            <a:r>
              <a:rPr lang="en-GB" dirty="0"/>
              <a:t>-</a:t>
            </a:r>
            <a:r>
              <a:rPr lang="en-GB" dirty="0" err="1"/>
              <a:t>sdks</a:t>
            </a:r>
            <a:endParaRPr lang="en-GB" dirty="0"/>
          </a:p>
        </p:txBody>
      </p:sp>
    </p:spTree>
    <p:extLst>
      <p:ext uri="{BB962C8B-B14F-4D97-AF65-F5344CB8AC3E}">
        <p14:creationId xmlns:p14="http://schemas.microsoft.com/office/powerpoint/2010/main" val="215519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1791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avLst/>
              <a:gdLst/>
              <a:ahLst/>
              <a:cxnLst/>
              <a:rect l="l" t="t" r="r" b="b"/>
              <a:pathLst>
                <a:path w="4014376" h="2258121" extrusionOk="0">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avLst/>
              <a:gdLst/>
              <a:ahLst/>
              <a:cxnLst/>
              <a:rect l="l" t="t" r="r" b="b"/>
              <a:pathLst>
                <a:path w="564279" h="310680" extrusionOk="0">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 name="Google Shape;33;p6"/>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lvl1pPr lvl="0" algn="l" rtl="0">
              <a:spcBef>
                <a:spcPts val="0"/>
              </a:spcBef>
              <a:spcAft>
                <a:spcPts val="0"/>
              </a:spcAft>
              <a:buSzPts val="2600"/>
              <a:buNone/>
              <a:defRPr/>
            </a:lvl1pPr>
            <a:lvl2pPr lvl="1" algn="l" rtl="0">
              <a:spcBef>
                <a:spcPts val="0"/>
              </a:spcBef>
              <a:spcAft>
                <a:spcPts val="0"/>
              </a:spcAft>
              <a:buSzPts val="2600"/>
              <a:buNone/>
              <a:defRPr/>
            </a:lvl2pPr>
            <a:lvl3pPr lvl="2" algn="l" rtl="0">
              <a:spcBef>
                <a:spcPts val="0"/>
              </a:spcBef>
              <a:spcAft>
                <a:spcPts val="0"/>
              </a:spcAft>
              <a:buSzPts val="2600"/>
              <a:buNone/>
              <a:defRPr/>
            </a:lvl3pPr>
            <a:lvl4pPr lvl="3" algn="l" rtl="0">
              <a:spcBef>
                <a:spcPts val="0"/>
              </a:spcBef>
              <a:spcAft>
                <a:spcPts val="0"/>
              </a:spcAft>
              <a:buSzPts val="2600"/>
              <a:buNone/>
              <a:defRPr/>
            </a:lvl4pPr>
            <a:lvl5pPr lvl="4" algn="l" rtl="0">
              <a:spcBef>
                <a:spcPts val="0"/>
              </a:spcBef>
              <a:spcAft>
                <a:spcPts val="0"/>
              </a:spcAft>
              <a:buSzPts val="2600"/>
              <a:buNone/>
              <a:defRPr/>
            </a:lvl5pPr>
            <a:lvl6pPr lvl="5" algn="l" rtl="0">
              <a:spcBef>
                <a:spcPts val="0"/>
              </a:spcBef>
              <a:spcAft>
                <a:spcPts val="0"/>
              </a:spcAft>
              <a:buSzPts val="2600"/>
              <a:buNone/>
              <a:defRPr/>
            </a:lvl6pPr>
            <a:lvl7pPr lvl="6" algn="l" rtl="0">
              <a:spcBef>
                <a:spcPts val="0"/>
              </a:spcBef>
              <a:spcAft>
                <a:spcPts val="0"/>
              </a:spcAft>
              <a:buSzPts val="2600"/>
              <a:buNone/>
              <a:defRPr/>
            </a:lvl7pPr>
            <a:lvl8pPr lvl="7" algn="l" rtl="0">
              <a:spcBef>
                <a:spcPts val="0"/>
              </a:spcBef>
              <a:spcAft>
                <a:spcPts val="0"/>
              </a:spcAft>
              <a:buSzPts val="2600"/>
              <a:buNone/>
              <a:defRPr/>
            </a:lvl8pPr>
            <a:lvl9pPr lvl="8" algn="l" rtl="0">
              <a:spcBef>
                <a:spcPts val="0"/>
              </a:spcBef>
              <a:spcAft>
                <a:spcPts val="0"/>
              </a:spcAft>
              <a:buSzPts val="2600"/>
              <a:buNone/>
              <a:defRPr/>
            </a:lvl9pPr>
          </a:lstStyle>
          <a:p>
            <a:endParaRPr/>
          </a:p>
        </p:txBody>
      </p:sp>
      <p:sp>
        <p:nvSpPr>
          <p:cNvPr id="34" name="Google Shape;34;p6"/>
          <p:cNvSpPr txBox="1">
            <a:spLocks noGrp="1"/>
          </p:cNvSpPr>
          <p:nvPr>
            <p:ph type="body" idx="1"/>
          </p:nvPr>
        </p:nvSpPr>
        <p:spPr>
          <a:xfrm>
            <a:off x="1015791" y="1865257"/>
            <a:ext cx="4239300" cy="2034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5" name="Google Shape;35;p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8"/>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8"/>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5" name="Google Shape;45;p8"/>
          <p:cNvSpPr txBox="1">
            <a:spLocks noGrp="1"/>
          </p:cNvSpPr>
          <p:nvPr>
            <p:ph type="body" idx="1"/>
          </p:nvPr>
        </p:nvSpPr>
        <p:spPr>
          <a:xfrm>
            <a:off x="3651875"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6" name="Google Shape;46;p8"/>
          <p:cNvSpPr txBox="1">
            <a:spLocks noGrp="1"/>
          </p:cNvSpPr>
          <p:nvPr>
            <p:ph type="body" idx="2"/>
          </p:nvPr>
        </p:nvSpPr>
        <p:spPr>
          <a:xfrm>
            <a:off x="5356481"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7" name="Google Shape;47;p8"/>
          <p:cNvSpPr txBox="1">
            <a:spLocks noGrp="1"/>
          </p:cNvSpPr>
          <p:nvPr>
            <p:ph type="body" idx="3"/>
          </p:nvPr>
        </p:nvSpPr>
        <p:spPr>
          <a:xfrm>
            <a:off x="7061087"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8" name="Google Shape;48;p8"/>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hole">
  <p:cSld name="BLANK_2">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2"/>
          <p:cNvSpPr/>
          <p:nvPr/>
        </p:nvSpPr>
        <p:spPr>
          <a:xfrm>
            <a:off x="0" y="25"/>
            <a:ext cx="9142883" cy="5142871"/>
          </a:xfrm>
          <a:custGeom>
            <a:avLst/>
            <a:gdLst/>
            <a:ahLst/>
            <a:cxnLst/>
            <a:rect l="l" t="t" r="r" b="b"/>
            <a:pathLst>
              <a:path w="4014438" h="2258121" extrusionOk="0">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2"/>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p:nvPr/>
        </p:nvSpPr>
        <p:spPr>
          <a:xfrm>
            <a:off x="0" y="0"/>
            <a:ext cx="9162955" cy="514287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5"/>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3651875" y="1200150"/>
            <a:ext cx="4933500" cy="30102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3748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1"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tnet.social/@depechi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pluralsight.com/library/courses/opentelemetry-grafana-observability" TargetMode="External"/><Relationship Id="rId5" Type="http://schemas.openxmlformats.org/officeDocument/2006/relationships/hyperlink" Target="https://github.com/Depechie/OpenTelemetryGrafana" TargetMode="External"/><Relationship Id="rId4" Type="http://schemas.openxmlformats.org/officeDocument/2006/relationships/hyperlink" Target="https://github.com/Depechie/2024-visug-aspireote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tnet.social/@depechi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opentelemetry.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.NET Aspire and observability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l="33980"/>
          <a:stretch/>
        </p:blipFill>
        <p:spPr>
          <a:xfrm>
            <a:off x="4351484" y="499009"/>
            <a:ext cx="5162599" cy="5223498"/>
          </a:xfrm>
          <a:custGeom>
            <a:avLst/>
            <a:gdLst/>
            <a:ahLst/>
            <a:cxnLst/>
            <a:rect l="l" t="t" r="r" b="b"/>
            <a:pathLst>
              <a:path w="20675" h="21114" extrusionOk="0">
                <a:moveTo>
                  <a:pt x="12541" y="2"/>
                </a:moveTo>
                <a:cubicBezTo>
                  <a:pt x="11005" y="50"/>
                  <a:pt x="9210" y="907"/>
                  <a:pt x="6517" y="2189"/>
                </a:cubicBezTo>
                <a:cubicBezTo>
                  <a:pt x="2926" y="3898"/>
                  <a:pt x="927" y="4853"/>
                  <a:pt x="232" y="6805"/>
                </a:cubicBezTo>
                <a:cubicBezTo>
                  <a:pt x="-463" y="8757"/>
                  <a:pt x="468" y="10793"/>
                  <a:pt x="2143" y="14457"/>
                </a:cubicBezTo>
                <a:cubicBezTo>
                  <a:pt x="3819" y="18120"/>
                  <a:pt x="4751" y="20166"/>
                  <a:pt x="6662" y="20876"/>
                </a:cubicBezTo>
                <a:cubicBezTo>
                  <a:pt x="8573" y="21586"/>
                  <a:pt x="10566" y="20642"/>
                  <a:pt x="14157" y="18932"/>
                </a:cubicBezTo>
                <a:cubicBezTo>
                  <a:pt x="17747" y="17221"/>
                  <a:pt x="19747" y="16267"/>
                  <a:pt x="20442" y="14315"/>
                </a:cubicBezTo>
                <a:cubicBezTo>
                  <a:pt x="21137" y="12364"/>
                  <a:pt x="20207" y="10327"/>
                  <a:pt x="18531" y="6664"/>
                </a:cubicBezTo>
                <a:cubicBezTo>
                  <a:pt x="16854" y="3000"/>
                  <a:pt x="15923" y="949"/>
                  <a:pt x="14012" y="239"/>
                </a:cubicBezTo>
                <a:cubicBezTo>
                  <a:pt x="13535" y="62"/>
                  <a:pt x="13053" y="-14"/>
                  <a:pt x="12541" y="2"/>
                </a:cubicBezTo>
                <a:close/>
              </a:path>
            </a:pathLst>
          </a:custGeom>
          <a:noFill/>
          <a:ln>
            <a:noFill/>
          </a:ln>
        </p:spPr>
      </p:pic>
      <p:sp>
        <p:nvSpPr>
          <p:cNvPr id="149" name="Google Shape;149;p23"/>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is .NET Aspire?</a:t>
            </a:r>
            <a:endParaRPr dirty="0"/>
          </a:p>
        </p:txBody>
      </p:sp>
      <p:sp>
        <p:nvSpPr>
          <p:cNvPr id="150" name="Google Shape;150;p23"/>
          <p:cNvSpPr txBox="1">
            <a:spLocks noGrp="1"/>
          </p:cNvSpPr>
          <p:nvPr>
            <p:ph type="body" idx="1"/>
          </p:nvPr>
        </p:nvSpPr>
        <p:spPr>
          <a:xfrm>
            <a:off x="1015791" y="1865257"/>
            <a:ext cx="5162598" cy="2034600"/>
          </a:xfrm>
          <a:prstGeom prst="rect">
            <a:avLst/>
          </a:prstGeom>
        </p:spPr>
        <p:txBody>
          <a:bodyPr spcFirstLastPara="1" wrap="square" lIns="0" tIns="0" rIns="0" bIns="0" anchor="t" anchorCtr="0">
            <a:noAutofit/>
          </a:bodyPr>
          <a:lstStyle/>
          <a:p>
            <a:pPr marL="101600" indent="0">
              <a:buNone/>
            </a:pPr>
            <a:r>
              <a:rPr lang="en-GB" dirty="0"/>
              <a:t>It provides an API to describe resources with their dependencies, and a runtime to resolve these dependencies.</a:t>
            </a:r>
          </a:p>
          <a:p>
            <a:pPr marL="101600" indent="0">
              <a:buNone/>
            </a:pPr>
            <a:endParaRPr lang="en-GB" dirty="0"/>
          </a:p>
          <a:p>
            <a:pPr marL="101600" indent="0">
              <a:buNone/>
            </a:pPr>
            <a:r>
              <a:rPr lang="en-GB" dirty="0"/>
              <a:t>This orchestration is intended to ease local development of distributed applications.</a:t>
            </a:r>
          </a:p>
        </p:txBody>
      </p:sp>
    </p:spTree>
    <p:extLst>
      <p:ext uri="{BB962C8B-B14F-4D97-AF65-F5344CB8AC3E}">
        <p14:creationId xmlns:p14="http://schemas.microsoft.com/office/powerpoint/2010/main" val="235011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248093" y="1123950"/>
            <a:ext cx="2310809"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dirty="0"/>
              <a:t>.NET Aspire</a:t>
            </a:r>
            <a:br>
              <a:rPr lang="en" dirty="0"/>
            </a:br>
            <a:r>
              <a:rPr lang="en" dirty="0"/>
              <a:t> terminology</a:t>
            </a:r>
            <a:endParaRPr dirty="0"/>
          </a:p>
        </p:txBody>
      </p:sp>
      <p:sp>
        <p:nvSpPr>
          <p:cNvPr id="349" name="Google Shape;349;p38"/>
          <p:cNvSpPr txBox="1">
            <a:spLocks noGrp="1"/>
          </p:cNvSpPr>
          <p:nvPr>
            <p:ph type="body" idx="1"/>
          </p:nvPr>
        </p:nvSpPr>
        <p:spPr>
          <a:xfrm>
            <a:off x="3047999" y="627321"/>
            <a:ext cx="5679142" cy="3448871"/>
          </a:xfrm>
          <a:prstGeom prst="rect">
            <a:avLst/>
          </a:prstGeom>
        </p:spPr>
        <p:txBody>
          <a:bodyPr spcFirstLastPara="1" wrap="square" lIns="0" tIns="0" rIns="0" bIns="0" anchor="t" anchorCtr="0">
            <a:noAutofit/>
          </a:bodyPr>
          <a:lstStyle/>
          <a:p>
            <a:pPr marL="285750" indent="-285750">
              <a:buClr>
                <a:schemeClr val="tx1">
                  <a:lumMod val="60000"/>
                  <a:lumOff val="40000"/>
                </a:schemeClr>
              </a:buClr>
              <a:buFontTx/>
              <a:buChar char="-"/>
            </a:pPr>
            <a:r>
              <a:rPr lang="en-GB" sz="1600" dirty="0"/>
              <a:t>App model</a:t>
            </a:r>
          </a:p>
          <a:p>
            <a:pPr marL="0" indent="0">
              <a:buClr>
                <a:schemeClr val="tx1">
                  <a:lumMod val="60000"/>
                  <a:lumOff val="40000"/>
                </a:schemeClr>
              </a:buClr>
              <a:buNone/>
            </a:pPr>
            <a:r>
              <a:rPr lang="en-GB" sz="1400" dirty="0"/>
              <a:t>Collection of resources that make up your distributed app</a:t>
            </a:r>
          </a:p>
          <a:p>
            <a:pPr marL="0" indent="0">
              <a:buClr>
                <a:schemeClr val="tx1">
                  <a:lumMod val="60000"/>
                  <a:lumOff val="40000"/>
                </a:schemeClr>
              </a:buClr>
              <a:buNone/>
            </a:pPr>
            <a:r>
              <a:rPr lang="en-GB" sz="1400" dirty="0"/>
              <a:t>Uses the builder pattern</a:t>
            </a:r>
          </a:p>
          <a:p>
            <a:pPr marL="285750" indent="-285750">
              <a:buClr>
                <a:schemeClr val="tx1">
                  <a:lumMod val="60000"/>
                  <a:lumOff val="40000"/>
                </a:schemeClr>
              </a:buClr>
              <a:buFontTx/>
              <a:buChar char="-"/>
            </a:pPr>
            <a:endParaRPr lang="en-GB" sz="1600" dirty="0"/>
          </a:p>
          <a:p>
            <a:pPr marL="285750" indent="-285750">
              <a:buClr>
                <a:schemeClr val="tx1">
                  <a:lumMod val="60000"/>
                  <a:lumOff val="40000"/>
                </a:schemeClr>
              </a:buClr>
              <a:buFontTx/>
              <a:buChar char="-"/>
            </a:pPr>
            <a:r>
              <a:rPr lang="en-GB" sz="1600" dirty="0"/>
              <a:t>App host</a:t>
            </a:r>
          </a:p>
          <a:p>
            <a:pPr marL="0" indent="0">
              <a:buClr>
                <a:schemeClr val="tx1">
                  <a:lumMod val="60000"/>
                  <a:lumOff val="40000"/>
                </a:schemeClr>
              </a:buClr>
              <a:buNone/>
            </a:pPr>
            <a:r>
              <a:rPr lang="en-GB" sz="1400" dirty="0"/>
              <a:t>The project that orchestrates the app model</a:t>
            </a:r>
          </a:p>
          <a:p>
            <a:pPr marL="285750" indent="-285750">
              <a:buClr>
                <a:schemeClr val="tx1">
                  <a:lumMod val="60000"/>
                  <a:lumOff val="40000"/>
                </a:schemeClr>
              </a:buClr>
              <a:buFontTx/>
              <a:buChar char="-"/>
            </a:pPr>
            <a:endParaRPr lang="en-GB" sz="1600" dirty="0"/>
          </a:p>
          <a:p>
            <a:pPr marL="285750" indent="-285750">
              <a:buClr>
                <a:schemeClr val="tx1">
                  <a:lumMod val="60000"/>
                  <a:lumOff val="40000"/>
                </a:schemeClr>
              </a:buClr>
              <a:buFontTx/>
              <a:buChar char="-"/>
            </a:pPr>
            <a:r>
              <a:rPr lang="en-GB" sz="1600" dirty="0"/>
              <a:t>Resource</a:t>
            </a:r>
          </a:p>
          <a:p>
            <a:pPr marL="0" indent="0">
              <a:buClr>
                <a:schemeClr val="tx1">
                  <a:lumMod val="60000"/>
                  <a:lumOff val="40000"/>
                </a:schemeClr>
              </a:buClr>
              <a:buNone/>
            </a:pPr>
            <a:r>
              <a:rPr lang="en-GB" sz="1400" dirty="0"/>
              <a:t>A dependent part of the app, a .NET project, container, executable, database, cache, or cloud service</a:t>
            </a:r>
          </a:p>
          <a:p>
            <a:pPr marL="0" indent="0">
              <a:buClr>
                <a:schemeClr val="tx1">
                  <a:lumMod val="60000"/>
                  <a:lumOff val="40000"/>
                </a:schemeClr>
              </a:buClr>
              <a:buNone/>
            </a:pPr>
            <a:endParaRPr lang="en-GB" sz="1400" dirty="0"/>
          </a:p>
          <a:p>
            <a:pPr marL="285750" indent="-285750">
              <a:buClr>
                <a:schemeClr val="tx1">
                  <a:lumMod val="60000"/>
                  <a:lumOff val="40000"/>
                </a:schemeClr>
              </a:buClr>
              <a:buFontTx/>
              <a:buChar char="-"/>
            </a:pPr>
            <a:r>
              <a:rPr lang="en-GB" sz="1600" dirty="0"/>
              <a:t>Integration</a:t>
            </a:r>
          </a:p>
          <a:p>
            <a:pPr marL="0" indent="0">
              <a:buClr>
                <a:schemeClr val="tx1">
                  <a:lumMod val="60000"/>
                  <a:lumOff val="40000"/>
                </a:schemeClr>
              </a:buClr>
              <a:buNone/>
            </a:pPr>
            <a:r>
              <a:rPr lang="en-GB" sz="1400" dirty="0"/>
              <a:t>NuGet package with tooling or service, like Redis, PostgreSQL, SQL Server</a:t>
            </a:r>
          </a:p>
          <a:p>
            <a:pPr marL="0" indent="0">
              <a:buClr>
                <a:schemeClr val="tx1">
                  <a:lumMod val="60000"/>
                  <a:lumOff val="40000"/>
                </a:schemeClr>
              </a:buClr>
              <a:buNone/>
            </a:pPr>
            <a:endParaRPr lang="en-GB" sz="1400" dirty="0"/>
          </a:p>
          <a:p>
            <a:pPr marL="285750" indent="-285750">
              <a:buClr>
                <a:schemeClr val="tx1">
                  <a:lumMod val="60000"/>
                  <a:lumOff val="40000"/>
                </a:schemeClr>
              </a:buClr>
              <a:buFontTx/>
              <a:buChar char="-"/>
            </a:pPr>
            <a:r>
              <a:rPr lang="en-GB" sz="1600" dirty="0"/>
              <a:t>Reference</a:t>
            </a:r>
          </a:p>
          <a:p>
            <a:pPr marL="0" indent="0">
              <a:buClr>
                <a:schemeClr val="tx1">
                  <a:lumMod val="60000"/>
                  <a:lumOff val="40000"/>
                </a:schemeClr>
              </a:buClr>
              <a:buNone/>
            </a:pPr>
            <a:r>
              <a:rPr lang="en-GB" sz="1400" dirty="0"/>
              <a:t>Defines the connection between resources</a:t>
            </a:r>
          </a:p>
          <a:p>
            <a:pPr marL="0" indent="0">
              <a:buNone/>
            </a:pPr>
            <a:endParaRPr lang="en-GB" sz="1600" dirty="0"/>
          </a:p>
        </p:txBody>
      </p:sp>
    </p:spTree>
    <p:extLst>
      <p:ext uri="{BB962C8B-B14F-4D97-AF65-F5344CB8AC3E}">
        <p14:creationId xmlns:p14="http://schemas.microsoft.com/office/powerpoint/2010/main" val="259727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248093" y="1123950"/>
            <a:ext cx="2310809"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dirty="0"/>
              <a:t>.NET Aspire</a:t>
            </a:r>
            <a:br>
              <a:rPr lang="en" dirty="0"/>
            </a:br>
            <a:r>
              <a:rPr lang="en" dirty="0"/>
              <a:t> setup</a:t>
            </a:r>
            <a:endParaRPr dirty="0"/>
          </a:p>
        </p:txBody>
      </p:sp>
      <p:sp>
        <p:nvSpPr>
          <p:cNvPr id="349" name="Google Shape;349;p38"/>
          <p:cNvSpPr txBox="1">
            <a:spLocks noGrp="1"/>
          </p:cNvSpPr>
          <p:nvPr>
            <p:ph type="body" idx="1"/>
          </p:nvPr>
        </p:nvSpPr>
        <p:spPr>
          <a:xfrm>
            <a:off x="3047999" y="883323"/>
            <a:ext cx="5679142" cy="3192869"/>
          </a:xfrm>
          <a:prstGeom prst="rect">
            <a:avLst/>
          </a:prstGeom>
        </p:spPr>
        <p:txBody>
          <a:bodyPr spcFirstLastPara="1" wrap="square" lIns="0" tIns="0" rIns="0" bIns="0" anchor="t" anchorCtr="0">
            <a:noAutofit/>
          </a:bodyPr>
          <a:lstStyle/>
          <a:p>
            <a:pPr marL="0" indent="0">
              <a:buNone/>
            </a:pPr>
            <a:r>
              <a:rPr lang="en-GB" sz="1600" dirty="0"/>
              <a:t>A dashboard is configured including a frontend and </a:t>
            </a:r>
            <a:r>
              <a:rPr lang="en-GB" sz="1600" dirty="0" err="1"/>
              <a:t>OpenTelemetry</a:t>
            </a:r>
            <a:r>
              <a:rPr lang="en-GB" sz="1600" dirty="0"/>
              <a:t> Protocol (OTLP) addresses, the resource service endpoint, authentication, telemetry limits, and more.</a:t>
            </a:r>
          </a:p>
          <a:p>
            <a:pPr marL="0" indent="0">
              <a:buNone/>
            </a:pPr>
            <a:endParaRPr lang="en-GB" sz="1600" dirty="0"/>
          </a:p>
          <a:p>
            <a:pPr marL="0" indent="0">
              <a:buNone/>
            </a:pPr>
            <a:r>
              <a:rPr lang="en-GB" sz="1600" dirty="0"/>
              <a:t>NET Aspire OTLP setup</a:t>
            </a:r>
          </a:p>
          <a:p>
            <a:pPr marL="742950" lvl="1" indent="-285750">
              <a:buClr>
                <a:schemeClr val="tx1">
                  <a:lumMod val="60000"/>
                  <a:lumOff val="40000"/>
                </a:schemeClr>
              </a:buClr>
              <a:buFontTx/>
              <a:buChar char="-"/>
            </a:pPr>
            <a:r>
              <a:rPr lang="en-GB" sz="1400" dirty="0"/>
              <a:t>DOTNET_DASHBOARD_OTLP_ENDPOINT_URL</a:t>
            </a:r>
          </a:p>
          <a:p>
            <a:pPr marL="742950" lvl="1" indent="-285750">
              <a:buClr>
                <a:schemeClr val="tx1">
                  <a:lumMod val="60000"/>
                  <a:lumOff val="40000"/>
                </a:schemeClr>
              </a:buClr>
              <a:buFontTx/>
              <a:buChar char="-"/>
            </a:pPr>
            <a:r>
              <a:rPr lang="en-GB" sz="1400" dirty="0"/>
              <a:t>This endpoint hosts an OTLP service and receives telemetry using </a:t>
            </a:r>
            <a:r>
              <a:rPr lang="en-GB" sz="1400" dirty="0" err="1"/>
              <a:t>gRPC</a:t>
            </a:r>
            <a:endParaRPr lang="en-GB" sz="1400" dirty="0"/>
          </a:p>
          <a:p>
            <a:pPr marL="742950" lvl="1" indent="-285750">
              <a:buClr>
                <a:schemeClr val="tx1">
                  <a:lumMod val="60000"/>
                  <a:lumOff val="40000"/>
                </a:schemeClr>
              </a:buClr>
              <a:buFontTx/>
              <a:buChar char="-"/>
            </a:pPr>
            <a:endParaRPr lang="en-GB" sz="1400" dirty="0"/>
          </a:p>
          <a:p>
            <a:pPr marL="742950" lvl="1" indent="-285750">
              <a:buClr>
                <a:schemeClr val="tx1">
                  <a:lumMod val="60000"/>
                  <a:lumOff val="40000"/>
                </a:schemeClr>
              </a:buClr>
              <a:buFontTx/>
              <a:buChar char="-"/>
            </a:pPr>
            <a:r>
              <a:rPr lang="en-GB" sz="1400" dirty="0"/>
              <a:t>DOTNET_DASHBOARD_OTLP_HTTP_ENDPOINT_URL</a:t>
            </a:r>
          </a:p>
          <a:p>
            <a:pPr marL="742950" lvl="1" indent="-285750">
              <a:buClr>
                <a:schemeClr val="tx1">
                  <a:lumMod val="60000"/>
                  <a:lumOff val="40000"/>
                </a:schemeClr>
              </a:buClr>
              <a:buFontTx/>
              <a:buChar char="-"/>
            </a:pPr>
            <a:r>
              <a:rPr lang="en-GB" sz="1400" dirty="0"/>
              <a:t>This endpoint hosts an OTLP service and receives telemetry using </a:t>
            </a:r>
            <a:r>
              <a:rPr lang="en-GB" sz="1400" dirty="0" err="1"/>
              <a:t>Protobuf</a:t>
            </a:r>
            <a:r>
              <a:rPr lang="en-GB" sz="1400" dirty="0"/>
              <a:t> over HTTP</a:t>
            </a:r>
          </a:p>
          <a:p>
            <a:pPr marL="0" indent="0">
              <a:buNone/>
            </a:pPr>
            <a:endParaRPr lang="en-GB" sz="1600" dirty="0"/>
          </a:p>
        </p:txBody>
      </p:sp>
    </p:spTree>
    <p:extLst>
      <p:ext uri="{BB962C8B-B14F-4D97-AF65-F5344CB8AC3E}">
        <p14:creationId xmlns:p14="http://schemas.microsoft.com/office/powerpoint/2010/main" val="2466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3B80-9EE8-C25B-E3E1-7DCE4442B8A4}"/>
              </a:ext>
            </a:extLst>
          </p:cNvPr>
          <p:cNvSpPr>
            <a:spLocks noGrp="1"/>
          </p:cNvSpPr>
          <p:nvPr>
            <p:ph type="title"/>
          </p:nvPr>
        </p:nvSpPr>
        <p:spPr/>
        <p:txBody>
          <a:bodyPr/>
          <a:lstStyle/>
          <a:p>
            <a:r>
              <a:rPr lang="en-BE" dirty="0"/>
              <a:t>DEMO</a:t>
            </a:r>
          </a:p>
        </p:txBody>
      </p:sp>
    </p:spTree>
    <p:extLst>
      <p:ext uri="{BB962C8B-B14F-4D97-AF65-F5344CB8AC3E}">
        <p14:creationId xmlns:p14="http://schemas.microsoft.com/office/powerpoint/2010/main" val="289492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248093" y="1123950"/>
            <a:ext cx="2310809"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err="1"/>
              <a:t>OpenTelemetry</a:t>
            </a:r>
            <a:br>
              <a:rPr lang="en"/>
            </a:br>
            <a:r>
              <a:rPr lang="en"/>
              <a:t> Collector</a:t>
            </a:r>
            <a:endParaRPr/>
          </a:p>
        </p:txBody>
      </p:sp>
      <p:sp>
        <p:nvSpPr>
          <p:cNvPr id="349" name="Google Shape;349;p38"/>
          <p:cNvSpPr txBox="1">
            <a:spLocks noGrp="1"/>
          </p:cNvSpPr>
          <p:nvPr>
            <p:ph type="body" idx="1"/>
          </p:nvPr>
        </p:nvSpPr>
        <p:spPr>
          <a:xfrm>
            <a:off x="3047999" y="883323"/>
            <a:ext cx="5679142" cy="3192869"/>
          </a:xfrm>
          <a:prstGeom prst="rect">
            <a:avLst/>
          </a:prstGeom>
        </p:spPr>
        <p:txBody>
          <a:bodyPr spcFirstLastPara="1" wrap="square" lIns="0" tIns="0" rIns="0" bIns="0" anchor="t" anchorCtr="0">
            <a:noAutofit/>
          </a:bodyPr>
          <a:lstStyle/>
          <a:p>
            <a:pPr marL="0" indent="0">
              <a:buNone/>
            </a:pPr>
            <a:r>
              <a:rPr lang="en-GB" sz="1600" dirty="0"/>
              <a:t>The </a:t>
            </a:r>
            <a:r>
              <a:rPr lang="en-GB" sz="1600" dirty="0" err="1"/>
              <a:t>OpenTelemetry</a:t>
            </a:r>
            <a:r>
              <a:rPr lang="en-GB" sz="1600" dirty="0"/>
              <a:t> Collector offers a vendor-agnostic implementation of how to receive, process and export telemetry data.</a:t>
            </a:r>
          </a:p>
          <a:p>
            <a:pPr marL="0" indent="0">
              <a:buNone/>
            </a:pPr>
            <a:endParaRPr lang="en-GB" sz="1600" dirty="0"/>
          </a:p>
          <a:p>
            <a:pPr marL="0" indent="0">
              <a:buNone/>
            </a:pPr>
            <a:r>
              <a:rPr lang="en-GB" sz="1600" dirty="0"/>
              <a:t>Consists of three components:</a:t>
            </a:r>
          </a:p>
          <a:p>
            <a:pPr marL="742950" lvl="1" indent="-285750">
              <a:buClr>
                <a:schemeClr val="tx1">
                  <a:lumMod val="60000"/>
                  <a:lumOff val="40000"/>
                </a:schemeClr>
              </a:buClr>
              <a:buFontTx/>
              <a:buChar char="-"/>
            </a:pPr>
            <a:r>
              <a:rPr lang="en-GB" sz="1400" dirty="0"/>
              <a:t>receivers</a:t>
            </a:r>
          </a:p>
          <a:p>
            <a:pPr marL="742950" lvl="1" indent="-285750">
              <a:buClr>
                <a:schemeClr val="tx1">
                  <a:lumMod val="60000"/>
                  <a:lumOff val="40000"/>
                </a:schemeClr>
              </a:buClr>
              <a:buFontTx/>
              <a:buChar char="-"/>
            </a:pPr>
            <a:r>
              <a:rPr lang="en-GB" sz="1400" dirty="0"/>
              <a:t>processors</a:t>
            </a:r>
          </a:p>
          <a:p>
            <a:pPr marL="742950" lvl="1" indent="-285750">
              <a:buClr>
                <a:schemeClr val="tx1">
                  <a:lumMod val="60000"/>
                  <a:lumOff val="40000"/>
                </a:schemeClr>
              </a:buClr>
              <a:buFontTx/>
              <a:buChar char="-"/>
            </a:pPr>
            <a:r>
              <a:rPr lang="en-GB" sz="1400" dirty="0"/>
              <a:t>exporters</a:t>
            </a:r>
          </a:p>
          <a:p>
            <a:pPr marL="0" lvl="0" indent="0">
              <a:buClr>
                <a:srgbClr val="EEEAEA"/>
              </a:buClr>
              <a:buNone/>
            </a:pPr>
            <a:endParaRPr lang="en-GB" sz="1600" dirty="0">
              <a:solidFill>
                <a:srgbClr val="2E363D"/>
              </a:solidFill>
            </a:endParaRPr>
          </a:p>
          <a:p>
            <a:pPr marL="0" lvl="0" indent="0">
              <a:buClr>
                <a:srgbClr val="EEEAEA"/>
              </a:buClr>
              <a:buNone/>
            </a:pPr>
            <a:r>
              <a:rPr lang="en-GB" sz="1600" dirty="0">
                <a:solidFill>
                  <a:srgbClr val="2E363D"/>
                </a:solidFill>
              </a:rPr>
              <a:t>These components, once configured, must be enabled via pipelines within the service section.</a:t>
            </a:r>
          </a:p>
          <a:p>
            <a:pPr marL="742950" lvl="1" indent="-285750">
              <a:buClr>
                <a:schemeClr val="tx1">
                  <a:lumMod val="60000"/>
                  <a:lumOff val="40000"/>
                </a:schemeClr>
              </a:buClr>
              <a:buFontTx/>
              <a:buChar char="-"/>
            </a:pPr>
            <a:endParaRPr lang="en-GB" sz="1400" dirty="0"/>
          </a:p>
        </p:txBody>
      </p:sp>
    </p:spTree>
    <p:extLst>
      <p:ext uri="{BB962C8B-B14F-4D97-AF65-F5344CB8AC3E}">
        <p14:creationId xmlns:p14="http://schemas.microsoft.com/office/powerpoint/2010/main" val="252984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err="1"/>
              <a:t>OpenTelemetry</a:t>
            </a:r>
            <a:r>
              <a:rPr lang="en"/>
              <a:t> Collector</a:t>
            </a:r>
            <a:endParaRPr/>
          </a:p>
        </p:txBody>
      </p:sp>
      <p:pic>
        <p:nvPicPr>
          <p:cNvPr id="3074" name="Picture 2" descr="The OpenTelemetry collector architecture">
            <a:extLst>
              <a:ext uri="{FF2B5EF4-FFF2-40B4-BE49-F238E27FC236}">
                <a16:creationId xmlns:a16="http://schemas.microsoft.com/office/drawing/2014/main" id="{02FCB649-E327-4F35-E0EE-6FD5B2F4B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000" y="1669728"/>
            <a:ext cx="6076799" cy="329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5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3B80-9EE8-C25B-E3E1-7DCE4442B8A4}"/>
              </a:ext>
            </a:extLst>
          </p:cNvPr>
          <p:cNvSpPr>
            <a:spLocks noGrp="1"/>
          </p:cNvSpPr>
          <p:nvPr>
            <p:ph type="title"/>
          </p:nvPr>
        </p:nvSpPr>
        <p:spPr/>
        <p:txBody>
          <a:bodyPr/>
          <a:lstStyle/>
          <a:p>
            <a:r>
              <a:rPr lang="en-BE" dirty="0"/>
              <a:t>DEMO</a:t>
            </a:r>
          </a:p>
        </p:txBody>
      </p:sp>
    </p:spTree>
    <p:extLst>
      <p:ext uri="{BB962C8B-B14F-4D97-AF65-F5344CB8AC3E}">
        <p14:creationId xmlns:p14="http://schemas.microsoft.com/office/powerpoint/2010/main" val="12585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6"/>
          <p:cNvSpPr txBox="1">
            <a:spLocks noGrp="1"/>
          </p:cNvSpPr>
          <p:nvPr>
            <p:ph type="ctrTitle" idx="4294967295"/>
          </p:nvPr>
        </p:nvSpPr>
        <p:spPr>
          <a:xfrm>
            <a:off x="444062" y="1696376"/>
            <a:ext cx="4306800" cy="1496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8800" b="0" dirty="0"/>
              <a:t>Thanks</a:t>
            </a:r>
            <a:r>
              <a:rPr lang="en" sz="9600" b="0" dirty="0">
                <a:latin typeface="Encode Sans Semi Condensed"/>
                <a:ea typeface="Encode Sans Semi Condensed"/>
                <a:cs typeface="Encode Sans Semi Condensed"/>
                <a:sym typeface="Encode Sans Semi Condensed"/>
              </a:rPr>
              <a:t>!</a:t>
            </a:r>
            <a:endParaRPr sz="9600" b="0" dirty="0">
              <a:latin typeface="Encode Sans Semi Condensed"/>
              <a:ea typeface="Encode Sans Semi Condensed"/>
              <a:cs typeface="Encode Sans Semi Condensed"/>
              <a:sym typeface="Encode Sans Semi Condensed"/>
            </a:endParaRPr>
          </a:p>
        </p:txBody>
      </p:sp>
      <p:sp>
        <p:nvSpPr>
          <p:cNvPr id="335" name="Google Shape;335;p36"/>
          <p:cNvSpPr txBox="1">
            <a:spLocks noGrp="1"/>
          </p:cNvSpPr>
          <p:nvPr>
            <p:ph type="subTitle" idx="4294967295"/>
          </p:nvPr>
        </p:nvSpPr>
        <p:spPr>
          <a:xfrm>
            <a:off x="520262" y="3080247"/>
            <a:ext cx="7391400" cy="1496400"/>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 sz="1400" dirty="0"/>
              <a:t>You can find me on twitter @depechie</a:t>
            </a:r>
          </a:p>
          <a:p>
            <a:pPr marL="0" indent="0">
              <a:spcBef>
                <a:spcPts val="600"/>
              </a:spcBef>
              <a:spcAft>
                <a:spcPts val="600"/>
              </a:spcAft>
              <a:buNone/>
            </a:pPr>
            <a:r>
              <a:rPr lang="en" sz="1400" dirty="0"/>
              <a:t>mastodon </a:t>
            </a:r>
            <a:r>
              <a:rPr lang="en-US" sz="1400" dirty="0">
                <a:hlinkClick r:id="rId3"/>
              </a:rPr>
              <a:t>https://dotnet.social/@depechie</a:t>
            </a:r>
            <a:endParaRPr lang="en-US" sz="1400" dirty="0"/>
          </a:p>
          <a:p>
            <a:pPr marL="0" indent="0">
              <a:spcBef>
                <a:spcPts val="600"/>
              </a:spcBef>
              <a:spcAft>
                <a:spcPts val="600"/>
              </a:spcAft>
              <a:buNone/>
            </a:pPr>
            <a:r>
              <a:rPr lang="en-GB" sz="1400" dirty="0">
                <a:hlinkClick r:id="rId4"/>
              </a:rPr>
              <a:t>https://github.com/Depechie/2024-visug-aspireotel</a:t>
            </a:r>
            <a:endParaRPr lang="en" sz="1400" dirty="0"/>
          </a:p>
          <a:p>
            <a:pPr marL="0" lvl="0" indent="0">
              <a:spcBef>
                <a:spcPts val="600"/>
              </a:spcBef>
              <a:spcAft>
                <a:spcPts val="600"/>
              </a:spcAft>
              <a:buNone/>
            </a:pPr>
            <a:r>
              <a:rPr lang="en-GB" sz="1400" dirty="0">
                <a:hlinkClick r:id="rId5"/>
              </a:rPr>
              <a:t>https://github.com/Depechie/OpenTelemetryGrafana</a:t>
            </a:r>
            <a:endParaRPr lang="en-GB" sz="1400" dirty="0"/>
          </a:p>
          <a:p>
            <a:pPr marL="0" lvl="0" indent="0">
              <a:spcBef>
                <a:spcPts val="600"/>
              </a:spcBef>
              <a:spcAft>
                <a:spcPts val="600"/>
              </a:spcAft>
              <a:buNone/>
            </a:pPr>
            <a:r>
              <a:rPr lang="en-GB" sz="1400" dirty="0">
                <a:hlinkClick r:id="rId6"/>
              </a:rPr>
              <a:t>https://www.pluralsight.com/library/courses/opentelemetry-grafana-observability</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ctrTitle" idx="4294967295"/>
          </p:nvPr>
        </p:nvSpPr>
        <p:spPr>
          <a:xfrm>
            <a:off x="838200" y="1948625"/>
            <a:ext cx="4306800" cy="1496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8800" b="0" dirty="0">
                <a:latin typeface="Encode Sans Semi Condensed"/>
                <a:ea typeface="Encode Sans Semi Condensed"/>
                <a:cs typeface="Encode Sans Semi Condensed"/>
                <a:sym typeface="Encode Sans Semi Condensed"/>
              </a:rPr>
              <a:t>Hello!</a:t>
            </a:r>
            <a:endParaRPr lang="nl-NL" sz="8800" b="0" dirty="0">
              <a:latin typeface="Encode Sans Semi Condensed"/>
              <a:ea typeface="Encode Sans Semi Condensed"/>
              <a:cs typeface="Encode Sans Semi Condensed"/>
            </a:endParaRPr>
          </a:p>
        </p:txBody>
      </p:sp>
      <p:sp>
        <p:nvSpPr>
          <p:cNvPr id="86" name="Google Shape;86;p16"/>
          <p:cNvSpPr txBox="1">
            <a:spLocks noGrp="1"/>
          </p:cNvSpPr>
          <p:nvPr>
            <p:ph type="subTitle" idx="4294967295"/>
          </p:nvPr>
        </p:nvSpPr>
        <p:spPr>
          <a:xfrm>
            <a:off x="914400" y="3332496"/>
            <a:ext cx="4306800" cy="94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dirty="0">
                <a:latin typeface="Karla"/>
                <a:ea typeface="Karla"/>
                <a:cs typeface="Karla"/>
                <a:sym typeface="Karla"/>
              </a:rPr>
              <a:t>I am </a:t>
            </a:r>
            <a:r>
              <a:rPr lang="nl-NL" sz="1400" b="1" dirty="0">
                <a:latin typeface="Karla"/>
                <a:ea typeface="Karla"/>
                <a:cs typeface="Karla"/>
                <a:sym typeface="Karla"/>
              </a:rPr>
              <a:t>Glenn Versweyveld</a:t>
            </a:r>
            <a:endParaRPr sz="1400" dirty="0"/>
          </a:p>
          <a:p>
            <a:pPr marL="0" lvl="0" indent="0" algn="l" rtl="0">
              <a:spcBef>
                <a:spcPts val="600"/>
              </a:spcBef>
              <a:spcAft>
                <a:spcPts val="600"/>
              </a:spcAft>
              <a:buClr>
                <a:schemeClr val="dk1"/>
              </a:buClr>
              <a:buSzPts val="1100"/>
              <a:buFont typeface="Arial"/>
              <a:buNone/>
            </a:pPr>
            <a:r>
              <a:rPr lang="en" sz="1400" dirty="0"/>
              <a:t>You can find me on</a:t>
            </a:r>
          </a:p>
          <a:p>
            <a:pPr marL="285750" lvl="0" indent="-285750" algn="l" rtl="0">
              <a:spcBef>
                <a:spcPts val="600"/>
              </a:spcBef>
              <a:spcAft>
                <a:spcPts val="600"/>
              </a:spcAft>
              <a:buClr>
                <a:schemeClr val="dk1"/>
              </a:buClr>
              <a:buSzPts val="1100"/>
              <a:buFontTx/>
              <a:buChar char="-"/>
            </a:pPr>
            <a:r>
              <a:rPr lang="en" sz="1400" dirty="0"/>
              <a:t>twitter @depechie</a:t>
            </a:r>
          </a:p>
          <a:p>
            <a:pPr marL="285750" lvl="0" indent="-285750" algn="l" rtl="0">
              <a:spcBef>
                <a:spcPts val="600"/>
              </a:spcBef>
              <a:spcAft>
                <a:spcPts val="600"/>
              </a:spcAft>
              <a:buClr>
                <a:schemeClr val="dk1"/>
              </a:buClr>
              <a:buSzPts val="1100"/>
              <a:buFontTx/>
              <a:buChar char="-"/>
            </a:pPr>
            <a:r>
              <a:rPr lang="en" sz="1400" dirty="0"/>
              <a:t>mastodon </a:t>
            </a:r>
            <a:r>
              <a:rPr lang="en-US" sz="1400" dirty="0">
                <a:hlinkClick r:id="rId3"/>
              </a:rPr>
              <a:t>https://dotnet.social/@depechie</a:t>
            </a:r>
            <a:endParaRPr lang="e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7D61-B335-B796-7F5A-8251671F8765}"/>
              </a:ext>
            </a:extLst>
          </p:cNvPr>
          <p:cNvSpPr>
            <a:spLocks noGrp="1"/>
          </p:cNvSpPr>
          <p:nvPr>
            <p:ph type="title"/>
          </p:nvPr>
        </p:nvSpPr>
        <p:spPr/>
        <p:txBody>
          <a:bodyPr/>
          <a:lstStyle/>
          <a:p>
            <a:r>
              <a:rPr lang="en-BE" dirty="0"/>
              <a:t>Observability parts and benefits</a:t>
            </a:r>
          </a:p>
        </p:txBody>
      </p:sp>
      <p:sp>
        <p:nvSpPr>
          <p:cNvPr id="3" name="Text Placeholder 2">
            <a:extLst>
              <a:ext uri="{FF2B5EF4-FFF2-40B4-BE49-F238E27FC236}">
                <a16:creationId xmlns:a16="http://schemas.microsoft.com/office/drawing/2014/main" id="{1E2D73CA-F595-7E5E-E482-DE70D2B2DD8D}"/>
              </a:ext>
            </a:extLst>
          </p:cNvPr>
          <p:cNvSpPr>
            <a:spLocks noGrp="1"/>
          </p:cNvSpPr>
          <p:nvPr>
            <p:ph type="body" idx="1"/>
          </p:nvPr>
        </p:nvSpPr>
        <p:spPr>
          <a:xfrm>
            <a:off x="3651875" y="1200150"/>
            <a:ext cx="1524300" cy="3010200"/>
          </a:xfrm>
        </p:spPr>
        <p:txBody>
          <a:bodyPr/>
          <a:lstStyle/>
          <a:p>
            <a:pPr marL="139700" indent="0">
              <a:buNone/>
            </a:pPr>
            <a:endParaRPr lang="en-US" dirty="0"/>
          </a:p>
          <a:p>
            <a:pPr marL="139700" indent="0">
              <a:buNone/>
            </a:pPr>
            <a:r>
              <a:rPr lang="en-US" b="1" dirty="0"/>
              <a:t>Monitoring</a:t>
            </a:r>
          </a:p>
          <a:p>
            <a:pPr marL="139700" indent="0">
              <a:buNone/>
            </a:pPr>
            <a:endParaRPr lang="en-US" b="1" dirty="0"/>
          </a:p>
          <a:p>
            <a:pPr marL="139700" indent="0">
              <a:buNone/>
            </a:pPr>
            <a:r>
              <a:rPr lang="en-US" dirty="0"/>
              <a:t>Capture and measure metrics</a:t>
            </a:r>
          </a:p>
          <a:p>
            <a:pPr marL="139700" indent="0">
              <a:buNone/>
            </a:pPr>
            <a:endParaRPr lang="en-US" dirty="0"/>
          </a:p>
          <a:p>
            <a:pPr marL="139700" indent="0">
              <a:buNone/>
            </a:pPr>
            <a:r>
              <a:rPr lang="en-US" dirty="0"/>
              <a:t>Gain insights into health and performance of the system</a:t>
            </a:r>
          </a:p>
          <a:p>
            <a:endParaRPr lang="en-BE" dirty="0"/>
          </a:p>
        </p:txBody>
      </p:sp>
      <p:sp>
        <p:nvSpPr>
          <p:cNvPr id="4" name="Text Placeholder 3">
            <a:extLst>
              <a:ext uri="{FF2B5EF4-FFF2-40B4-BE49-F238E27FC236}">
                <a16:creationId xmlns:a16="http://schemas.microsoft.com/office/drawing/2014/main" id="{4B4CBAA2-BC13-D662-0F24-56E2D2FBF73C}"/>
              </a:ext>
            </a:extLst>
          </p:cNvPr>
          <p:cNvSpPr>
            <a:spLocks noGrp="1"/>
          </p:cNvSpPr>
          <p:nvPr>
            <p:ph type="body" idx="2"/>
          </p:nvPr>
        </p:nvSpPr>
        <p:spPr>
          <a:xfrm>
            <a:off x="5356481" y="1200150"/>
            <a:ext cx="1524300" cy="3010200"/>
          </a:xfrm>
        </p:spPr>
        <p:txBody>
          <a:bodyPr/>
          <a:lstStyle/>
          <a:p>
            <a:pPr marL="139700" indent="0">
              <a:buNone/>
            </a:pPr>
            <a:endParaRPr lang="en-US" dirty="0"/>
          </a:p>
          <a:p>
            <a:pPr marL="139700" indent="0">
              <a:buNone/>
            </a:pPr>
            <a:r>
              <a:rPr lang="en-US" b="1" dirty="0"/>
              <a:t>Logging</a:t>
            </a:r>
          </a:p>
          <a:p>
            <a:pPr marL="139700" indent="0">
              <a:buNone/>
            </a:pPr>
            <a:endParaRPr lang="en-US" b="1" dirty="0"/>
          </a:p>
          <a:p>
            <a:pPr marL="139700" indent="0">
              <a:buNone/>
            </a:pPr>
            <a:r>
              <a:rPr lang="en-US" dirty="0"/>
              <a:t>Record important events, actions and errors</a:t>
            </a:r>
          </a:p>
          <a:p>
            <a:pPr marL="139700" indent="0">
              <a:buNone/>
            </a:pPr>
            <a:endParaRPr lang="en-US" dirty="0"/>
          </a:p>
          <a:p>
            <a:pPr marL="139700" indent="0">
              <a:buNone/>
            </a:pPr>
            <a:r>
              <a:rPr lang="en-US" dirty="0"/>
              <a:t>Valuable for troubleshooting, auditing and detecting anomalies</a:t>
            </a:r>
          </a:p>
          <a:p>
            <a:endParaRPr lang="en-BE" dirty="0"/>
          </a:p>
        </p:txBody>
      </p:sp>
      <p:sp>
        <p:nvSpPr>
          <p:cNvPr id="5" name="Text Placeholder 4">
            <a:extLst>
              <a:ext uri="{FF2B5EF4-FFF2-40B4-BE49-F238E27FC236}">
                <a16:creationId xmlns:a16="http://schemas.microsoft.com/office/drawing/2014/main" id="{7C1891C4-D9D3-2A4F-6231-240BE9CEE63A}"/>
              </a:ext>
            </a:extLst>
          </p:cNvPr>
          <p:cNvSpPr>
            <a:spLocks noGrp="1"/>
          </p:cNvSpPr>
          <p:nvPr>
            <p:ph type="body" idx="3"/>
          </p:nvPr>
        </p:nvSpPr>
        <p:spPr>
          <a:xfrm>
            <a:off x="7061087" y="1200150"/>
            <a:ext cx="1524300" cy="3010200"/>
          </a:xfrm>
        </p:spPr>
        <p:txBody>
          <a:bodyPr/>
          <a:lstStyle/>
          <a:p>
            <a:pPr marL="139700" indent="0">
              <a:buNone/>
            </a:pPr>
            <a:endParaRPr lang="en-US" dirty="0"/>
          </a:p>
          <a:p>
            <a:pPr marL="139700" indent="0">
              <a:buNone/>
            </a:pPr>
            <a:r>
              <a:rPr lang="en-US" b="1" dirty="0"/>
              <a:t>Tracing</a:t>
            </a:r>
          </a:p>
          <a:p>
            <a:pPr marL="139700" indent="0">
              <a:buNone/>
            </a:pPr>
            <a:endParaRPr lang="en-US" b="1" dirty="0"/>
          </a:p>
          <a:p>
            <a:pPr marL="139700" indent="0">
              <a:buNone/>
            </a:pPr>
            <a:r>
              <a:rPr lang="en-US" dirty="0"/>
              <a:t>Capture and correlate execution path of a request</a:t>
            </a:r>
          </a:p>
          <a:p>
            <a:pPr marL="139700" indent="0">
              <a:buNone/>
            </a:pPr>
            <a:endParaRPr lang="en-US" dirty="0"/>
          </a:p>
          <a:p>
            <a:pPr marL="139700" indent="0">
              <a:buNone/>
            </a:pPr>
            <a:r>
              <a:rPr lang="en-US" dirty="0"/>
              <a:t>Reconstruct the end-to-end flow of a specific transaction</a:t>
            </a:r>
          </a:p>
          <a:p>
            <a:endParaRPr lang="en-BE" dirty="0"/>
          </a:p>
        </p:txBody>
      </p:sp>
      <p:pic>
        <p:nvPicPr>
          <p:cNvPr id="7" name="Picture 2" descr="monitor-leads-magnified">
            <a:extLst>
              <a:ext uri="{FF2B5EF4-FFF2-40B4-BE49-F238E27FC236}">
                <a16:creationId xmlns:a16="http://schemas.microsoft.com/office/drawing/2014/main" id="{0611C7E5-44A4-D52D-7AA7-EAEAA769E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306" y="689508"/>
            <a:ext cx="674100" cy="674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ile-logs">
            <a:extLst>
              <a:ext uri="{FF2B5EF4-FFF2-40B4-BE49-F238E27FC236}">
                <a16:creationId xmlns:a16="http://schemas.microsoft.com/office/drawing/2014/main" id="{1E2C89E9-A5B5-2A02-89CB-53DAF0505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481" y="689508"/>
            <a:ext cx="674100" cy="674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ags">
            <a:extLst>
              <a:ext uri="{FF2B5EF4-FFF2-40B4-BE49-F238E27FC236}">
                <a16:creationId xmlns:a16="http://schemas.microsoft.com/office/drawing/2014/main" id="{634C2B72-335B-4BD6-E729-217AA0184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844" y="689508"/>
            <a:ext cx="674100" cy="67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1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l="33980"/>
          <a:stretch/>
        </p:blipFill>
        <p:spPr>
          <a:xfrm>
            <a:off x="4351484" y="499009"/>
            <a:ext cx="5162599" cy="5223498"/>
          </a:xfrm>
          <a:custGeom>
            <a:avLst/>
            <a:gdLst/>
            <a:ahLst/>
            <a:cxnLst/>
            <a:rect l="l" t="t" r="r" b="b"/>
            <a:pathLst>
              <a:path w="20675" h="21114" extrusionOk="0">
                <a:moveTo>
                  <a:pt x="12541" y="2"/>
                </a:moveTo>
                <a:cubicBezTo>
                  <a:pt x="11005" y="50"/>
                  <a:pt x="9210" y="907"/>
                  <a:pt x="6517" y="2189"/>
                </a:cubicBezTo>
                <a:cubicBezTo>
                  <a:pt x="2926" y="3898"/>
                  <a:pt x="927" y="4853"/>
                  <a:pt x="232" y="6805"/>
                </a:cubicBezTo>
                <a:cubicBezTo>
                  <a:pt x="-463" y="8757"/>
                  <a:pt x="468" y="10793"/>
                  <a:pt x="2143" y="14457"/>
                </a:cubicBezTo>
                <a:cubicBezTo>
                  <a:pt x="3819" y="18120"/>
                  <a:pt x="4751" y="20166"/>
                  <a:pt x="6662" y="20876"/>
                </a:cubicBezTo>
                <a:cubicBezTo>
                  <a:pt x="8573" y="21586"/>
                  <a:pt x="10566" y="20642"/>
                  <a:pt x="14157" y="18932"/>
                </a:cubicBezTo>
                <a:cubicBezTo>
                  <a:pt x="17747" y="17221"/>
                  <a:pt x="19747" y="16267"/>
                  <a:pt x="20442" y="14315"/>
                </a:cubicBezTo>
                <a:cubicBezTo>
                  <a:pt x="21137" y="12364"/>
                  <a:pt x="20207" y="10327"/>
                  <a:pt x="18531" y="6664"/>
                </a:cubicBezTo>
                <a:cubicBezTo>
                  <a:pt x="16854" y="3000"/>
                  <a:pt x="15923" y="949"/>
                  <a:pt x="14012" y="239"/>
                </a:cubicBezTo>
                <a:cubicBezTo>
                  <a:pt x="13535" y="62"/>
                  <a:pt x="13053" y="-14"/>
                  <a:pt x="12541" y="2"/>
                </a:cubicBezTo>
                <a:close/>
              </a:path>
            </a:pathLst>
          </a:custGeom>
          <a:noFill/>
          <a:ln>
            <a:noFill/>
          </a:ln>
        </p:spPr>
      </p:pic>
      <p:sp>
        <p:nvSpPr>
          <p:cNvPr id="149" name="Google Shape;149;p23"/>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How does it work?</a:t>
            </a:r>
            <a:endParaRPr/>
          </a:p>
        </p:txBody>
      </p:sp>
      <p:sp>
        <p:nvSpPr>
          <p:cNvPr id="150" name="Google Shape;150;p23"/>
          <p:cNvSpPr txBox="1">
            <a:spLocks noGrp="1"/>
          </p:cNvSpPr>
          <p:nvPr>
            <p:ph type="body" idx="1"/>
          </p:nvPr>
        </p:nvSpPr>
        <p:spPr>
          <a:xfrm>
            <a:off x="1015791" y="1865257"/>
            <a:ext cx="5162598" cy="2034600"/>
          </a:xfrm>
          <a:prstGeom prst="rect">
            <a:avLst/>
          </a:prstGeom>
        </p:spPr>
        <p:txBody>
          <a:bodyPr spcFirstLastPara="1" wrap="square" lIns="0" tIns="0" rIns="0" bIns="0" anchor="t" anchorCtr="0">
            <a:noAutofit/>
          </a:bodyPr>
          <a:lstStyle/>
          <a:p>
            <a:pPr marL="101600" indent="0">
              <a:buNone/>
            </a:pPr>
            <a:r>
              <a:rPr lang="en-GB" dirty="0"/>
              <a:t>Follow an interaction by tagging it with an identifier. It stays with the transaction as it interacts with microservices, containers, and infrastructure. Offering visibility from the top of the stack to the application layer and the infrastructure beneath.</a:t>
            </a:r>
          </a:p>
          <a:p>
            <a:pPr marL="101600" indent="0">
              <a:buNone/>
            </a:pPr>
            <a:endParaRPr lang="en-GB" dirty="0"/>
          </a:p>
          <a:p>
            <a:pPr marL="101600" indent="0">
              <a:buNone/>
            </a:pPr>
            <a:r>
              <a:rPr lang="en-GB" dirty="0"/>
              <a:t>Solved by using </a:t>
            </a:r>
            <a:r>
              <a:rPr lang="en-GB" b="1" dirty="0" err="1"/>
              <a:t>OpenTelemetry</a:t>
            </a:r>
            <a:endParaRPr lang="en-GB"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End-to-end request</a:t>
            </a:r>
            <a:br>
              <a:rPr lang="en"/>
            </a:br>
            <a:r>
              <a:rPr lang="en"/>
              <a:t>overview</a:t>
            </a:r>
            <a:endParaRPr/>
          </a:p>
        </p:txBody>
      </p:sp>
      <p:pic>
        <p:nvPicPr>
          <p:cNvPr id="5" name="Picture 4">
            <a:extLst>
              <a:ext uri="{FF2B5EF4-FFF2-40B4-BE49-F238E27FC236}">
                <a16:creationId xmlns:a16="http://schemas.microsoft.com/office/drawing/2014/main" id="{8C31A622-BC14-10CD-93E5-FE7E9D38B947}"/>
              </a:ext>
            </a:extLst>
          </p:cNvPr>
          <p:cNvPicPr>
            <a:picLocks noChangeAspect="1"/>
          </p:cNvPicPr>
          <p:nvPr/>
        </p:nvPicPr>
        <p:blipFill>
          <a:blip r:embed="rId3"/>
          <a:stretch>
            <a:fillRect/>
          </a:stretch>
        </p:blipFill>
        <p:spPr>
          <a:xfrm>
            <a:off x="2978763" y="2172762"/>
            <a:ext cx="304800" cy="304800"/>
          </a:xfrm>
          <a:prstGeom prst="rect">
            <a:avLst/>
          </a:prstGeom>
        </p:spPr>
      </p:pic>
      <p:sp>
        <p:nvSpPr>
          <p:cNvPr id="35" name="Google Shape;634;p47">
            <a:extLst>
              <a:ext uri="{FF2B5EF4-FFF2-40B4-BE49-F238E27FC236}">
                <a16:creationId xmlns:a16="http://schemas.microsoft.com/office/drawing/2014/main" id="{35893C3C-DAAF-696C-A8F2-561BB4E247B8}"/>
              </a:ext>
            </a:extLst>
          </p:cNvPr>
          <p:cNvSpPr/>
          <p:nvPr/>
        </p:nvSpPr>
        <p:spPr>
          <a:xfrm>
            <a:off x="3802714" y="1959763"/>
            <a:ext cx="730500" cy="730799"/>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Karla"/>
                <a:ea typeface="Karla"/>
                <a:cs typeface="Karla"/>
                <a:sym typeface="Karla"/>
              </a:rPr>
              <a:t>Front end</a:t>
            </a:r>
            <a:endParaRPr sz="800">
              <a:solidFill>
                <a:schemeClr val="dk1"/>
              </a:solidFill>
              <a:latin typeface="Karla"/>
              <a:ea typeface="Karla"/>
              <a:cs typeface="Karla"/>
              <a:sym typeface="Karla"/>
            </a:endParaRPr>
          </a:p>
        </p:txBody>
      </p:sp>
      <p:sp>
        <p:nvSpPr>
          <p:cNvPr id="36" name="Google Shape;631;p47">
            <a:extLst>
              <a:ext uri="{FF2B5EF4-FFF2-40B4-BE49-F238E27FC236}">
                <a16:creationId xmlns:a16="http://schemas.microsoft.com/office/drawing/2014/main" id="{126C69DD-C123-93D8-A941-6579BD131C7A}"/>
              </a:ext>
            </a:extLst>
          </p:cNvPr>
          <p:cNvSpPr/>
          <p:nvPr/>
        </p:nvSpPr>
        <p:spPr>
          <a:xfrm>
            <a:off x="5052365" y="1959763"/>
            <a:ext cx="730799" cy="730799"/>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Karla"/>
                <a:ea typeface="Karla"/>
                <a:cs typeface="Karla"/>
                <a:sym typeface="Karla"/>
              </a:rPr>
              <a:t>API A</a:t>
            </a:r>
            <a:endParaRPr sz="800">
              <a:solidFill>
                <a:schemeClr val="dk1"/>
              </a:solidFill>
              <a:latin typeface="Karla"/>
              <a:ea typeface="Karla"/>
              <a:cs typeface="Karla"/>
              <a:sym typeface="Karla"/>
            </a:endParaRPr>
          </a:p>
        </p:txBody>
      </p:sp>
      <p:sp>
        <p:nvSpPr>
          <p:cNvPr id="37" name="Google Shape;631;p47">
            <a:extLst>
              <a:ext uri="{FF2B5EF4-FFF2-40B4-BE49-F238E27FC236}">
                <a16:creationId xmlns:a16="http://schemas.microsoft.com/office/drawing/2014/main" id="{E9010C25-DA2E-E9CB-2FB4-A46F25E06DCB}"/>
              </a:ext>
            </a:extLst>
          </p:cNvPr>
          <p:cNvSpPr/>
          <p:nvPr/>
        </p:nvSpPr>
        <p:spPr>
          <a:xfrm>
            <a:off x="6302314" y="1959763"/>
            <a:ext cx="730799" cy="730799"/>
          </a:xfrm>
          <a:prstGeom prst="ellipse">
            <a:avLst/>
          </a:prstGeom>
          <a:solidFill>
            <a:schemeClr val="accent6">
              <a:lumMod val="75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Karla"/>
                <a:ea typeface="Karla"/>
                <a:cs typeface="Karla"/>
                <a:sym typeface="Karla"/>
              </a:rPr>
              <a:t>API B</a:t>
            </a:r>
            <a:endParaRPr sz="800">
              <a:solidFill>
                <a:schemeClr val="dk1"/>
              </a:solidFill>
              <a:latin typeface="Karla"/>
              <a:ea typeface="Karla"/>
              <a:cs typeface="Karla"/>
              <a:sym typeface="Karla"/>
            </a:endParaRPr>
          </a:p>
        </p:txBody>
      </p:sp>
      <p:sp>
        <p:nvSpPr>
          <p:cNvPr id="6" name="Rounded Rectangle 5">
            <a:extLst>
              <a:ext uri="{FF2B5EF4-FFF2-40B4-BE49-F238E27FC236}">
                <a16:creationId xmlns:a16="http://schemas.microsoft.com/office/drawing/2014/main" id="{D261DB5B-BB50-C083-F45E-0C7B519E23A1}"/>
              </a:ext>
            </a:extLst>
          </p:cNvPr>
          <p:cNvSpPr/>
          <p:nvPr/>
        </p:nvSpPr>
        <p:spPr>
          <a:xfrm>
            <a:off x="7552261" y="1985929"/>
            <a:ext cx="786809" cy="678467"/>
          </a:xfrm>
          <a:prstGeom prst="roundRect">
            <a:avLst/>
          </a:prstGeom>
          <a:solidFill>
            <a:srgbClr val="ADE4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a:solidFill>
                  <a:schemeClr val="dk1"/>
                </a:solidFill>
                <a:latin typeface="Karla"/>
              </a:rPr>
              <a:t>Database</a:t>
            </a:r>
          </a:p>
        </p:txBody>
      </p:sp>
      <p:cxnSp>
        <p:nvCxnSpPr>
          <p:cNvPr id="41" name="Google Shape;390;p40">
            <a:extLst>
              <a:ext uri="{FF2B5EF4-FFF2-40B4-BE49-F238E27FC236}">
                <a16:creationId xmlns:a16="http://schemas.microsoft.com/office/drawing/2014/main" id="{EBC782AF-6627-A958-AF83-E4C01EC99672}"/>
              </a:ext>
            </a:extLst>
          </p:cNvPr>
          <p:cNvCxnSpPr>
            <a:cxnSpLocks/>
          </p:cNvCxnSpPr>
          <p:nvPr/>
        </p:nvCxnSpPr>
        <p:spPr>
          <a:xfrm>
            <a:off x="3412827" y="2325162"/>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45" name="Google Shape;390;p40">
            <a:extLst>
              <a:ext uri="{FF2B5EF4-FFF2-40B4-BE49-F238E27FC236}">
                <a16:creationId xmlns:a16="http://schemas.microsoft.com/office/drawing/2014/main" id="{469F20E3-F7D3-3891-734E-F9FC5D7193C1}"/>
              </a:ext>
            </a:extLst>
          </p:cNvPr>
          <p:cNvCxnSpPr>
            <a:cxnSpLocks/>
          </p:cNvCxnSpPr>
          <p:nvPr/>
        </p:nvCxnSpPr>
        <p:spPr>
          <a:xfrm>
            <a:off x="4662478" y="2325162"/>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46" name="Google Shape;390;p40">
            <a:extLst>
              <a:ext uri="{FF2B5EF4-FFF2-40B4-BE49-F238E27FC236}">
                <a16:creationId xmlns:a16="http://schemas.microsoft.com/office/drawing/2014/main" id="{3850D125-D510-DD8A-1E28-86A8B81B0674}"/>
              </a:ext>
            </a:extLst>
          </p:cNvPr>
          <p:cNvCxnSpPr>
            <a:cxnSpLocks/>
          </p:cNvCxnSpPr>
          <p:nvPr/>
        </p:nvCxnSpPr>
        <p:spPr>
          <a:xfrm>
            <a:off x="5912427" y="2325162"/>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47" name="Google Shape;390;p40">
            <a:extLst>
              <a:ext uri="{FF2B5EF4-FFF2-40B4-BE49-F238E27FC236}">
                <a16:creationId xmlns:a16="http://schemas.microsoft.com/office/drawing/2014/main" id="{13A45CCE-34B5-3E42-99E9-84545AB20374}"/>
              </a:ext>
            </a:extLst>
          </p:cNvPr>
          <p:cNvCxnSpPr>
            <a:cxnSpLocks/>
          </p:cNvCxnSpPr>
          <p:nvPr/>
        </p:nvCxnSpPr>
        <p:spPr>
          <a:xfrm>
            <a:off x="7162376" y="2325162"/>
            <a:ext cx="260623" cy="0"/>
          </a:xfrm>
          <a:prstGeom prst="straightConnector1">
            <a:avLst/>
          </a:prstGeom>
          <a:noFill/>
          <a:ln w="9525" cap="flat" cmpd="sng">
            <a:solidFill>
              <a:srgbClr val="D9D9D9"/>
            </a:solidFill>
            <a:prstDash val="solid"/>
            <a:round/>
            <a:headEnd type="oval" w="med" len="med"/>
            <a:tailEnd type="oval" w="med" len="med"/>
          </a:ln>
        </p:spPr>
      </p:cxnSp>
      <p:sp>
        <p:nvSpPr>
          <p:cNvPr id="48" name="Google Shape;283;p32">
            <a:extLst>
              <a:ext uri="{FF2B5EF4-FFF2-40B4-BE49-F238E27FC236}">
                <a16:creationId xmlns:a16="http://schemas.microsoft.com/office/drawing/2014/main" id="{198A919B-FD19-AF00-5DC8-208E759EBFB7}"/>
              </a:ext>
            </a:extLst>
          </p:cNvPr>
          <p:cNvSpPr/>
          <p:nvPr/>
        </p:nvSpPr>
        <p:spPr>
          <a:xfrm>
            <a:off x="2513482" y="2818338"/>
            <a:ext cx="304451" cy="1682587"/>
          </a:xfrm>
          <a:prstGeom prst="rect">
            <a:avLst/>
          </a:prstGeom>
          <a:solidFill>
            <a:schemeClr val="accent3"/>
          </a:solidFill>
          <a:ln>
            <a:noFill/>
          </a:ln>
        </p:spPr>
        <p:txBody>
          <a:bodyPr spcFirstLastPara="1" vert="vert270" wrap="square" lIns="91425" tIns="91425" rIns="91425" bIns="91425" anchor="ctr" anchorCtr="0">
            <a:noAutofit/>
          </a:bodyPr>
          <a:lstStyle/>
          <a:p>
            <a:pPr marL="0" lvl="0" indent="0" algn="ctr" rtl="0">
              <a:spcBef>
                <a:spcPts val="0"/>
              </a:spcBef>
              <a:spcAft>
                <a:spcPts val="0"/>
              </a:spcAft>
              <a:buNone/>
            </a:pPr>
            <a:r>
              <a:rPr lang="nl-NL" sz="1000" err="1">
                <a:solidFill>
                  <a:schemeClr val="dk1"/>
                </a:solidFill>
                <a:latin typeface="Karla"/>
              </a:rPr>
              <a:t>Trace</a:t>
            </a:r>
            <a:endParaRPr sz="1000">
              <a:solidFill>
                <a:schemeClr val="dk1"/>
              </a:solidFill>
              <a:latin typeface="Karla"/>
            </a:endParaRPr>
          </a:p>
        </p:txBody>
      </p:sp>
      <p:sp>
        <p:nvSpPr>
          <p:cNvPr id="49" name="Google Shape;282;p32">
            <a:extLst>
              <a:ext uri="{FF2B5EF4-FFF2-40B4-BE49-F238E27FC236}">
                <a16:creationId xmlns:a16="http://schemas.microsoft.com/office/drawing/2014/main" id="{873E12C5-21F4-FC7A-3617-22BD402CDC99}"/>
              </a:ext>
            </a:extLst>
          </p:cNvPr>
          <p:cNvSpPr/>
          <p:nvPr/>
        </p:nvSpPr>
        <p:spPr>
          <a:xfrm rot="5400000">
            <a:off x="5542066" y="255035"/>
            <a:ext cx="233700" cy="5360307"/>
          </a:xfrm>
          <a:prstGeom prst="rect">
            <a:avLst/>
          </a:prstGeom>
          <a:solidFill>
            <a:schemeClr val="accent2"/>
          </a:solidFill>
          <a:ln>
            <a:noFill/>
          </a:ln>
        </p:spPr>
        <p:txBody>
          <a:bodyPr spcFirstLastPara="1" vert="vert270" wrap="square" lIns="91425" tIns="91425" rIns="91425" bIns="91425" anchor="ctr" anchorCtr="0">
            <a:noAutofit/>
          </a:bodyPr>
          <a:lstStyle/>
          <a:p>
            <a:pPr marL="0" lvl="0" indent="0" algn="l" rtl="0">
              <a:spcBef>
                <a:spcPts val="0"/>
              </a:spcBef>
              <a:spcAft>
                <a:spcPts val="0"/>
              </a:spcAft>
              <a:buNone/>
            </a:pPr>
            <a:r>
              <a:rPr lang="nl-NL" sz="800" dirty="0">
                <a:solidFill>
                  <a:schemeClr val="dk1"/>
                </a:solidFill>
                <a:latin typeface="Karla"/>
              </a:rPr>
              <a:t>Span ( user action ) – root span</a:t>
            </a:r>
            <a:endParaRPr sz="800" dirty="0">
              <a:solidFill>
                <a:schemeClr val="dk1"/>
              </a:solidFill>
              <a:latin typeface="Karla"/>
            </a:endParaRPr>
          </a:p>
        </p:txBody>
      </p:sp>
      <p:sp>
        <p:nvSpPr>
          <p:cNvPr id="50" name="Google Shape;282;p32">
            <a:extLst>
              <a:ext uri="{FF2B5EF4-FFF2-40B4-BE49-F238E27FC236}">
                <a16:creationId xmlns:a16="http://schemas.microsoft.com/office/drawing/2014/main" id="{829C4EC9-A151-CFF1-0C7A-509188E8FBA9}"/>
              </a:ext>
            </a:extLst>
          </p:cNvPr>
          <p:cNvSpPr/>
          <p:nvPr/>
        </p:nvSpPr>
        <p:spPr>
          <a:xfrm rot="5400000">
            <a:off x="5542266" y="769457"/>
            <a:ext cx="233700" cy="5055907"/>
          </a:xfrm>
          <a:prstGeom prst="rect">
            <a:avLst/>
          </a:prstGeom>
          <a:solidFill>
            <a:srgbClr val="B5CFDB"/>
          </a:solidFill>
          <a:ln>
            <a:noFill/>
          </a:ln>
        </p:spPr>
        <p:txBody>
          <a:bodyPr spcFirstLastPara="1" vert="vert270" wrap="square" lIns="91425" tIns="91425" rIns="91425" bIns="91425" anchor="ctr" anchorCtr="0">
            <a:noAutofit/>
          </a:bodyPr>
          <a:lstStyle/>
          <a:p>
            <a:pPr marL="0" lvl="0" indent="0" algn="l" rtl="0">
              <a:spcBef>
                <a:spcPts val="0"/>
              </a:spcBef>
              <a:spcAft>
                <a:spcPts val="0"/>
              </a:spcAft>
              <a:buNone/>
            </a:pPr>
            <a:r>
              <a:rPr lang="nl-NL" sz="800">
                <a:solidFill>
                  <a:schemeClr val="dk1"/>
                </a:solidFill>
                <a:latin typeface="Karla"/>
              </a:rPr>
              <a:t>Span ( front end )</a:t>
            </a:r>
            <a:endParaRPr sz="800">
              <a:solidFill>
                <a:schemeClr val="dk1"/>
              </a:solidFill>
              <a:latin typeface="Karla"/>
            </a:endParaRPr>
          </a:p>
        </p:txBody>
      </p:sp>
      <p:sp>
        <p:nvSpPr>
          <p:cNvPr id="51" name="Google Shape;282;p32">
            <a:extLst>
              <a:ext uri="{FF2B5EF4-FFF2-40B4-BE49-F238E27FC236}">
                <a16:creationId xmlns:a16="http://schemas.microsoft.com/office/drawing/2014/main" id="{23D00E6F-4B7D-00E8-93A7-EEB83C52DCFE}"/>
              </a:ext>
            </a:extLst>
          </p:cNvPr>
          <p:cNvSpPr/>
          <p:nvPr/>
        </p:nvSpPr>
        <p:spPr>
          <a:xfrm rot="5400000">
            <a:off x="5680601" y="1355075"/>
            <a:ext cx="233700" cy="4609115"/>
          </a:xfrm>
          <a:prstGeom prst="rect">
            <a:avLst/>
          </a:prstGeom>
          <a:solidFill>
            <a:srgbClr val="F8E7D6"/>
          </a:solidFill>
          <a:ln>
            <a:noFill/>
          </a:ln>
        </p:spPr>
        <p:txBody>
          <a:bodyPr spcFirstLastPara="1" vert="vert270" wrap="square" lIns="91425" tIns="91425" rIns="91425" bIns="91425" anchor="ctr" anchorCtr="0">
            <a:noAutofit/>
          </a:bodyPr>
          <a:lstStyle/>
          <a:p>
            <a:pPr marL="0" lvl="0" indent="0" algn="l" rtl="0">
              <a:spcBef>
                <a:spcPts val="0"/>
              </a:spcBef>
              <a:spcAft>
                <a:spcPts val="0"/>
              </a:spcAft>
              <a:buNone/>
            </a:pPr>
            <a:r>
              <a:rPr lang="nl-NL" sz="800">
                <a:solidFill>
                  <a:schemeClr val="dk1"/>
                </a:solidFill>
                <a:latin typeface="Karla"/>
              </a:rPr>
              <a:t>Span ( API A )</a:t>
            </a:r>
            <a:endParaRPr sz="800">
              <a:solidFill>
                <a:schemeClr val="dk1"/>
              </a:solidFill>
              <a:latin typeface="Karla"/>
            </a:endParaRPr>
          </a:p>
        </p:txBody>
      </p:sp>
      <p:sp>
        <p:nvSpPr>
          <p:cNvPr id="52" name="Google Shape;282;p32">
            <a:extLst>
              <a:ext uri="{FF2B5EF4-FFF2-40B4-BE49-F238E27FC236}">
                <a16:creationId xmlns:a16="http://schemas.microsoft.com/office/drawing/2014/main" id="{8AA8E92A-7396-0852-15F9-CD84FCBC48F0}"/>
              </a:ext>
            </a:extLst>
          </p:cNvPr>
          <p:cNvSpPr/>
          <p:nvPr/>
        </p:nvSpPr>
        <p:spPr>
          <a:xfrm rot="5400000">
            <a:off x="5819661" y="2012301"/>
            <a:ext cx="233700" cy="4019108"/>
          </a:xfrm>
          <a:prstGeom prst="rect">
            <a:avLst/>
          </a:prstGeom>
          <a:solidFill>
            <a:srgbClr val="B4C489"/>
          </a:solidFill>
          <a:ln>
            <a:noFill/>
          </a:ln>
        </p:spPr>
        <p:txBody>
          <a:bodyPr spcFirstLastPara="1" vert="vert270" wrap="square" lIns="91425" tIns="91425" rIns="91425" bIns="91425" anchor="ctr" anchorCtr="0">
            <a:noAutofit/>
          </a:bodyPr>
          <a:lstStyle/>
          <a:p>
            <a:pPr marL="0" lvl="0" indent="0" algn="l" rtl="0">
              <a:spcBef>
                <a:spcPts val="0"/>
              </a:spcBef>
              <a:spcAft>
                <a:spcPts val="0"/>
              </a:spcAft>
              <a:buNone/>
            </a:pPr>
            <a:r>
              <a:rPr lang="nl-NL" sz="800">
                <a:solidFill>
                  <a:schemeClr val="dk1"/>
                </a:solidFill>
                <a:latin typeface="Karla"/>
              </a:rPr>
              <a:t>Span ( user API B )</a:t>
            </a:r>
            <a:endParaRPr sz="800">
              <a:solidFill>
                <a:schemeClr val="dk1"/>
              </a:solidFill>
              <a:latin typeface="Karla"/>
            </a:endParaRPr>
          </a:p>
        </p:txBody>
      </p:sp>
      <p:sp>
        <p:nvSpPr>
          <p:cNvPr id="53" name="Google Shape;282;p32">
            <a:extLst>
              <a:ext uri="{FF2B5EF4-FFF2-40B4-BE49-F238E27FC236}">
                <a16:creationId xmlns:a16="http://schemas.microsoft.com/office/drawing/2014/main" id="{C48B5128-92D4-CEF1-E86A-08F45A997D7C}"/>
              </a:ext>
            </a:extLst>
          </p:cNvPr>
          <p:cNvSpPr/>
          <p:nvPr/>
        </p:nvSpPr>
        <p:spPr>
          <a:xfrm rot="5400000">
            <a:off x="5300914" y="3628789"/>
            <a:ext cx="233700" cy="1510572"/>
          </a:xfrm>
          <a:prstGeom prst="rect">
            <a:avLst/>
          </a:prstGeom>
          <a:solidFill>
            <a:srgbClr val="AEE5C1"/>
          </a:solidFill>
          <a:ln>
            <a:noFill/>
          </a:ln>
        </p:spPr>
        <p:txBody>
          <a:bodyPr spcFirstLastPara="1" vert="vert270" wrap="square" lIns="91425" tIns="91425" rIns="91425" bIns="91425" anchor="ctr" anchorCtr="0">
            <a:noAutofit/>
          </a:bodyPr>
          <a:lstStyle/>
          <a:p>
            <a:pPr marL="0" lvl="0" indent="0" algn="l" rtl="0">
              <a:spcBef>
                <a:spcPts val="0"/>
              </a:spcBef>
              <a:spcAft>
                <a:spcPts val="0"/>
              </a:spcAft>
              <a:buNone/>
            </a:pPr>
            <a:r>
              <a:rPr lang="nl-NL" sz="800">
                <a:solidFill>
                  <a:schemeClr val="dk1"/>
                </a:solidFill>
                <a:latin typeface="Karla"/>
              </a:rPr>
              <a:t>Span ( Database )</a:t>
            </a:r>
            <a:endParaRPr sz="800">
              <a:solidFill>
                <a:schemeClr val="dk1"/>
              </a:solidFill>
              <a:latin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l="33980"/>
          <a:stretch/>
        </p:blipFill>
        <p:spPr>
          <a:xfrm>
            <a:off x="4351484" y="499009"/>
            <a:ext cx="5162599" cy="5223498"/>
          </a:xfrm>
          <a:custGeom>
            <a:avLst/>
            <a:gdLst/>
            <a:ahLst/>
            <a:cxnLst/>
            <a:rect l="l" t="t" r="r" b="b"/>
            <a:pathLst>
              <a:path w="20675" h="21114" extrusionOk="0">
                <a:moveTo>
                  <a:pt x="12541" y="2"/>
                </a:moveTo>
                <a:cubicBezTo>
                  <a:pt x="11005" y="50"/>
                  <a:pt x="9210" y="907"/>
                  <a:pt x="6517" y="2189"/>
                </a:cubicBezTo>
                <a:cubicBezTo>
                  <a:pt x="2926" y="3898"/>
                  <a:pt x="927" y="4853"/>
                  <a:pt x="232" y="6805"/>
                </a:cubicBezTo>
                <a:cubicBezTo>
                  <a:pt x="-463" y="8757"/>
                  <a:pt x="468" y="10793"/>
                  <a:pt x="2143" y="14457"/>
                </a:cubicBezTo>
                <a:cubicBezTo>
                  <a:pt x="3819" y="18120"/>
                  <a:pt x="4751" y="20166"/>
                  <a:pt x="6662" y="20876"/>
                </a:cubicBezTo>
                <a:cubicBezTo>
                  <a:pt x="8573" y="21586"/>
                  <a:pt x="10566" y="20642"/>
                  <a:pt x="14157" y="18932"/>
                </a:cubicBezTo>
                <a:cubicBezTo>
                  <a:pt x="17747" y="17221"/>
                  <a:pt x="19747" y="16267"/>
                  <a:pt x="20442" y="14315"/>
                </a:cubicBezTo>
                <a:cubicBezTo>
                  <a:pt x="21137" y="12364"/>
                  <a:pt x="20207" y="10327"/>
                  <a:pt x="18531" y="6664"/>
                </a:cubicBezTo>
                <a:cubicBezTo>
                  <a:pt x="16854" y="3000"/>
                  <a:pt x="15923" y="949"/>
                  <a:pt x="14012" y="239"/>
                </a:cubicBezTo>
                <a:cubicBezTo>
                  <a:pt x="13535" y="62"/>
                  <a:pt x="13053" y="-14"/>
                  <a:pt x="12541" y="2"/>
                </a:cubicBezTo>
                <a:close/>
              </a:path>
            </a:pathLst>
          </a:custGeom>
          <a:noFill/>
          <a:ln>
            <a:noFill/>
          </a:ln>
        </p:spPr>
      </p:pic>
      <p:sp>
        <p:nvSpPr>
          <p:cNvPr id="149" name="Google Shape;149;p23"/>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What is </a:t>
            </a:r>
            <a:r>
              <a:rPr lang="en" err="1"/>
              <a:t>OpenTelemetry</a:t>
            </a:r>
            <a:r>
              <a:rPr lang="en"/>
              <a:t>?</a:t>
            </a:r>
            <a:endParaRPr/>
          </a:p>
        </p:txBody>
      </p:sp>
      <p:sp>
        <p:nvSpPr>
          <p:cNvPr id="150" name="Google Shape;150;p23"/>
          <p:cNvSpPr txBox="1">
            <a:spLocks noGrp="1"/>
          </p:cNvSpPr>
          <p:nvPr>
            <p:ph type="body" idx="1"/>
          </p:nvPr>
        </p:nvSpPr>
        <p:spPr>
          <a:xfrm>
            <a:off x="1015791" y="1865257"/>
            <a:ext cx="5162598" cy="2034600"/>
          </a:xfrm>
          <a:prstGeom prst="rect">
            <a:avLst/>
          </a:prstGeom>
        </p:spPr>
        <p:txBody>
          <a:bodyPr spcFirstLastPara="1" wrap="square" lIns="0" tIns="0" rIns="0" bIns="0" anchor="t" anchorCtr="0">
            <a:noAutofit/>
          </a:bodyPr>
          <a:lstStyle/>
          <a:p>
            <a:pPr marL="101600" indent="0">
              <a:buNone/>
            </a:pPr>
            <a:r>
              <a:rPr lang="en-GB" dirty="0" err="1"/>
              <a:t>OpenTelemetry</a:t>
            </a:r>
            <a:r>
              <a:rPr lang="en-GB" dirty="0"/>
              <a:t> is a set of APIs, SDKs, tooling and integrations that are designed for the creation and transporting telemetry data such as traces, metrics, and logs.</a:t>
            </a:r>
          </a:p>
          <a:p>
            <a:pPr marL="101600" indent="0">
              <a:buNone/>
            </a:pPr>
            <a:endParaRPr lang="en-GB" dirty="0"/>
          </a:p>
          <a:p>
            <a:pPr marL="101600" indent="0">
              <a:buNone/>
            </a:pPr>
            <a:r>
              <a:rPr lang="en-GB" dirty="0">
                <a:hlinkClick r:id="rId4"/>
              </a:rPr>
              <a:t>OpenTelemetry.io</a:t>
            </a:r>
            <a:endParaRPr lang="en-GB" dirty="0"/>
          </a:p>
        </p:txBody>
      </p:sp>
    </p:spTree>
    <p:extLst>
      <p:ext uri="{BB962C8B-B14F-4D97-AF65-F5344CB8AC3E}">
        <p14:creationId xmlns:p14="http://schemas.microsoft.com/office/powerpoint/2010/main" val="26070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l="33980"/>
          <a:stretch/>
        </p:blipFill>
        <p:spPr>
          <a:xfrm>
            <a:off x="4351484" y="499009"/>
            <a:ext cx="5162599" cy="5223498"/>
          </a:xfrm>
          <a:custGeom>
            <a:avLst/>
            <a:gdLst/>
            <a:ahLst/>
            <a:cxnLst/>
            <a:rect l="l" t="t" r="r" b="b"/>
            <a:pathLst>
              <a:path w="20675" h="21114" extrusionOk="0">
                <a:moveTo>
                  <a:pt x="12541" y="2"/>
                </a:moveTo>
                <a:cubicBezTo>
                  <a:pt x="11005" y="50"/>
                  <a:pt x="9210" y="907"/>
                  <a:pt x="6517" y="2189"/>
                </a:cubicBezTo>
                <a:cubicBezTo>
                  <a:pt x="2926" y="3898"/>
                  <a:pt x="927" y="4853"/>
                  <a:pt x="232" y="6805"/>
                </a:cubicBezTo>
                <a:cubicBezTo>
                  <a:pt x="-463" y="8757"/>
                  <a:pt x="468" y="10793"/>
                  <a:pt x="2143" y="14457"/>
                </a:cubicBezTo>
                <a:cubicBezTo>
                  <a:pt x="3819" y="18120"/>
                  <a:pt x="4751" y="20166"/>
                  <a:pt x="6662" y="20876"/>
                </a:cubicBezTo>
                <a:cubicBezTo>
                  <a:pt x="8573" y="21586"/>
                  <a:pt x="10566" y="20642"/>
                  <a:pt x="14157" y="18932"/>
                </a:cubicBezTo>
                <a:cubicBezTo>
                  <a:pt x="17747" y="17221"/>
                  <a:pt x="19747" y="16267"/>
                  <a:pt x="20442" y="14315"/>
                </a:cubicBezTo>
                <a:cubicBezTo>
                  <a:pt x="21137" y="12364"/>
                  <a:pt x="20207" y="10327"/>
                  <a:pt x="18531" y="6664"/>
                </a:cubicBezTo>
                <a:cubicBezTo>
                  <a:pt x="16854" y="3000"/>
                  <a:pt x="15923" y="949"/>
                  <a:pt x="14012" y="239"/>
                </a:cubicBezTo>
                <a:cubicBezTo>
                  <a:pt x="13535" y="62"/>
                  <a:pt x="13053" y="-14"/>
                  <a:pt x="12541" y="2"/>
                </a:cubicBezTo>
                <a:close/>
              </a:path>
            </a:pathLst>
          </a:custGeom>
          <a:noFill/>
          <a:ln>
            <a:noFill/>
          </a:ln>
        </p:spPr>
      </p:pic>
      <p:sp>
        <p:nvSpPr>
          <p:cNvPr id="149" name="Google Shape;149;p23"/>
          <p:cNvSpPr txBox="1">
            <a:spLocks noGrp="1"/>
          </p:cNvSpPr>
          <p:nvPr>
            <p:ph type="title"/>
          </p:nvPr>
        </p:nvSpPr>
        <p:spPr>
          <a:xfrm>
            <a:off x="1015624" y="1243638"/>
            <a:ext cx="5723105" cy="48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is it ‘</a:t>
            </a:r>
            <a:r>
              <a:rPr lang="en" dirty="0" err="1"/>
              <a:t>OpenTelemetry</a:t>
            </a:r>
            <a:r>
              <a:rPr lang="en" dirty="0"/>
              <a:t>’ not</a:t>
            </a:r>
            <a:endParaRPr dirty="0"/>
          </a:p>
        </p:txBody>
      </p:sp>
      <p:sp>
        <p:nvSpPr>
          <p:cNvPr id="150" name="Google Shape;150;p23"/>
          <p:cNvSpPr txBox="1">
            <a:spLocks noGrp="1"/>
          </p:cNvSpPr>
          <p:nvPr>
            <p:ph type="body" idx="1"/>
          </p:nvPr>
        </p:nvSpPr>
        <p:spPr>
          <a:xfrm>
            <a:off x="1015791" y="1865257"/>
            <a:ext cx="5162598" cy="2034600"/>
          </a:xfrm>
          <a:prstGeom prst="rect">
            <a:avLst/>
          </a:prstGeom>
        </p:spPr>
        <p:txBody>
          <a:bodyPr spcFirstLastPara="1" wrap="square" lIns="0" tIns="0" rIns="0" bIns="0" anchor="t" anchorCtr="0">
            <a:noAutofit/>
          </a:bodyPr>
          <a:lstStyle/>
          <a:p>
            <a:pPr marL="101600" indent="0">
              <a:buNone/>
            </a:pPr>
            <a:r>
              <a:rPr lang="en-GB" dirty="0"/>
              <a:t>It is not a data store</a:t>
            </a:r>
          </a:p>
          <a:p>
            <a:pPr marL="101600" indent="0">
              <a:buNone/>
            </a:pPr>
            <a:r>
              <a:rPr lang="en-GB" dirty="0"/>
              <a:t>It is not a visualisation tool</a:t>
            </a:r>
          </a:p>
          <a:p>
            <a:pPr marL="101600" indent="0">
              <a:buNone/>
            </a:pPr>
            <a:r>
              <a:rPr lang="en-GB" dirty="0"/>
              <a:t>It is not a data analytics or management environment</a:t>
            </a:r>
          </a:p>
          <a:p>
            <a:pPr marL="101600" indent="0">
              <a:buNone/>
            </a:pPr>
            <a:endParaRPr lang="en-GB" dirty="0"/>
          </a:p>
        </p:txBody>
      </p:sp>
    </p:spTree>
    <p:extLst>
      <p:ext uri="{BB962C8B-B14F-4D97-AF65-F5344CB8AC3E}">
        <p14:creationId xmlns:p14="http://schemas.microsoft.com/office/powerpoint/2010/main" val="349344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248093" y="1123950"/>
            <a:ext cx="2310809"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err="1"/>
              <a:t>OpenTelemetry</a:t>
            </a:r>
            <a:br>
              <a:rPr lang="en"/>
            </a:br>
            <a:r>
              <a:rPr lang="en"/>
              <a:t> Instrumenting</a:t>
            </a:r>
            <a:endParaRPr/>
          </a:p>
        </p:txBody>
      </p:sp>
      <p:sp>
        <p:nvSpPr>
          <p:cNvPr id="349" name="Google Shape;349;p38"/>
          <p:cNvSpPr txBox="1">
            <a:spLocks noGrp="1"/>
          </p:cNvSpPr>
          <p:nvPr>
            <p:ph type="body" idx="1"/>
          </p:nvPr>
        </p:nvSpPr>
        <p:spPr>
          <a:xfrm>
            <a:off x="3047999" y="883323"/>
            <a:ext cx="5679142" cy="3192869"/>
          </a:xfrm>
          <a:prstGeom prst="rect">
            <a:avLst/>
          </a:prstGeom>
        </p:spPr>
        <p:txBody>
          <a:bodyPr spcFirstLastPara="1" wrap="square" lIns="0" tIns="0" rIns="0" bIns="0" anchor="t" anchorCtr="0">
            <a:noAutofit/>
          </a:bodyPr>
          <a:lstStyle/>
          <a:p>
            <a:pPr marL="0" indent="0">
              <a:buNone/>
            </a:pPr>
            <a:r>
              <a:rPr lang="en-GB" sz="1600" dirty="0"/>
              <a:t>The </a:t>
            </a:r>
            <a:r>
              <a:rPr lang="en-GB" sz="1600" dirty="0" err="1"/>
              <a:t>OpenTelemetry</a:t>
            </a:r>
            <a:r>
              <a:rPr lang="en-GB" sz="1600" dirty="0"/>
              <a:t> project facilitates the instrumenting of applications.</a:t>
            </a:r>
          </a:p>
          <a:p>
            <a:pPr marL="0" indent="0">
              <a:buNone/>
            </a:pPr>
            <a:endParaRPr lang="en-GB" sz="1600" dirty="0"/>
          </a:p>
          <a:p>
            <a:pPr marL="0" indent="0">
              <a:buNone/>
            </a:pPr>
            <a:r>
              <a:rPr lang="en-GB" sz="1600" dirty="0"/>
              <a:t>Instrumentation libraries offer a core repository per language. They may or may not offer additional repositories for automatic instrumentation or non-core components.</a:t>
            </a:r>
          </a:p>
          <a:p>
            <a:pPr marL="0" indent="0">
              <a:buNone/>
            </a:pPr>
            <a:endParaRPr lang="en-GB" sz="1600" dirty="0"/>
          </a:p>
          <a:p>
            <a:pPr marL="0" indent="0">
              <a:buNone/>
            </a:pPr>
            <a:r>
              <a:rPr lang="en-GB" sz="1600" dirty="0"/>
              <a:t>Examples:</a:t>
            </a:r>
          </a:p>
          <a:p>
            <a:pPr marL="742950" lvl="1" indent="-285750">
              <a:buClr>
                <a:schemeClr val="tx1">
                  <a:lumMod val="60000"/>
                  <a:lumOff val="40000"/>
                </a:schemeClr>
              </a:buClr>
              <a:buFontTx/>
              <a:buChar char="-"/>
            </a:pPr>
            <a:r>
              <a:rPr lang="en-GB" sz="1400" dirty="0"/>
              <a:t>.NET</a:t>
            </a:r>
          </a:p>
          <a:p>
            <a:pPr marL="742950" lvl="1" indent="-285750">
              <a:buClr>
                <a:schemeClr val="tx1">
                  <a:lumMod val="60000"/>
                  <a:lumOff val="40000"/>
                </a:schemeClr>
              </a:buClr>
              <a:buFontTx/>
              <a:buChar char="-"/>
            </a:pPr>
            <a:r>
              <a:rPr lang="en-GB" sz="1400" dirty="0"/>
              <a:t>Java</a:t>
            </a:r>
          </a:p>
          <a:p>
            <a:pPr marL="742950" lvl="1" indent="-285750">
              <a:buClr>
                <a:schemeClr val="tx1">
                  <a:lumMod val="60000"/>
                  <a:lumOff val="40000"/>
                </a:schemeClr>
              </a:buClr>
              <a:buFontTx/>
              <a:buChar char="-"/>
            </a:pPr>
            <a:r>
              <a:rPr lang="en-GB" sz="1400" dirty="0"/>
              <a:t>Go</a:t>
            </a:r>
          </a:p>
          <a:p>
            <a:pPr marL="742950" lvl="1" indent="-285750">
              <a:buClr>
                <a:schemeClr val="tx1">
                  <a:lumMod val="60000"/>
                  <a:lumOff val="40000"/>
                </a:schemeClr>
              </a:buClr>
              <a:buFontTx/>
              <a:buChar char="-"/>
            </a:pPr>
            <a:r>
              <a:rPr lang="en-GB" sz="1400" dirty="0"/>
              <a:t>Python</a:t>
            </a:r>
          </a:p>
          <a:p>
            <a:pPr marL="742950" lvl="1" indent="-285750">
              <a:buClr>
                <a:schemeClr val="tx1">
                  <a:lumMod val="60000"/>
                  <a:lumOff val="40000"/>
                </a:schemeClr>
              </a:buClr>
              <a:buFontTx/>
              <a:buChar char="-"/>
            </a:pPr>
            <a:r>
              <a:rPr lang="en-GB" sz="1400" dirty="0"/>
              <a:t>Rust</a:t>
            </a:r>
          </a:p>
          <a:p>
            <a:pPr marL="742950" lvl="1" indent="-285750">
              <a:buClr>
                <a:schemeClr val="tx1">
                  <a:lumMod val="60000"/>
                  <a:lumOff val="40000"/>
                </a:schemeClr>
              </a:buClr>
              <a:buFontTx/>
              <a:buChar char="-"/>
            </a:pPr>
            <a:r>
              <a:rPr lang="en-GB" sz="1400" dirty="0"/>
              <a:t>…</a:t>
            </a:r>
          </a:p>
          <a:p>
            <a:pPr marL="285750" indent="-285750">
              <a:buFontTx/>
              <a:buChar char="-"/>
            </a:pPr>
            <a:endParaRPr lang="en-GB" sz="1600" dirty="0"/>
          </a:p>
        </p:txBody>
      </p:sp>
    </p:spTree>
    <p:extLst>
      <p:ext uri="{BB962C8B-B14F-4D97-AF65-F5344CB8AC3E}">
        <p14:creationId xmlns:p14="http://schemas.microsoft.com/office/powerpoint/2010/main" val="305339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248093" y="1123950"/>
            <a:ext cx="2310809"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dirty="0" err="1"/>
              <a:t>OpenTelemetry</a:t>
            </a:r>
            <a:br>
              <a:rPr lang="en" dirty="0"/>
            </a:br>
            <a:r>
              <a:rPr lang="en" dirty="0"/>
              <a:t> Infrastructure</a:t>
            </a:r>
            <a:endParaRPr dirty="0"/>
          </a:p>
        </p:txBody>
      </p:sp>
      <p:sp>
        <p:nvSpPr>
          <p:cNvPr id="349" name="Google Shape;349;p38"/>
          <p:cNvSpPr txBox="1">
            <a:spLocks noGrp="1"/>
          </p:cNvSpPr>
          <p:nvPr>
            <p:ph type="body" idx="1"/>
          </p:nvPr>
        </p:nvSpPr>
        <p:spPr>
          <a:xfrm>
            <a:off x="3047999" y="883323"/>
            <a:ext cx="5679142" cy="3192869"/>
          </a:xfrm>
          <a:prstGeom prst="rect">
            <a:avLst/>
          </a:prstGeom>
        </p:spPr>
        <p:txBody>
          <a:bodyPr spcFirstLastPara="1" wrap="square" lIns="0" tIns="0" rIns="0" bIns="0" anchor="t" anchorCtr="0">
            <a:noAutofit/>
          </a:bodyPr>
          <a:lstStyle/>
          <a:p>
            <a:pPr marL="0" indent="0">
              <a:buNone/>
            </a:pPr>
            <a:r>
              <a:rPr lang="en-GB" sz="1600" dirty="0" err="1"/>
              <a:t>OpenTelemetry</a:t>
            </a:r>
            <a:r>
              <a:rPr lang="en-GB" sz="1600" dirty="0"/>
              <a:t> Protocol is a vendor and tool agnostic protocol specification: OTLP</a:t>
            </a:r>
          </a:p>
          <a:p>
            <a:pPr marL="0" indent="0">
              <a:buNone/>
            </a:pPr>
            <a:endParaRPr lang="en-GB" sz="1600" dirty="0"/>
          </a:p>
          <a:p>
            <a:pPr marL="0" indent="0">
              <a:buNone/>
            </a:pPr>
            <a:r>
              <a:rPr lang="en-GB" sz="1600" dirty="0"/>
              <a:t>Transmit telemetry data from the SDK</a:t>
            </a:r>
          </a:p>
          <a:p>
            <a:pPr marL="742950" lvl="1" indent="-285750">
              <a:buClr>
                <a:schemeClr val="tx1">
                  <a:lumMod val="60000"/>
                  <a:lumOff val="40000"/>
                </a:schemeClr>
              </a:buClr>
              <a:buFontTx/>
              <a:buChar char="-"/>
            </a:pPr>
            <a:r>
              <a:rPr lang="en-GB" sz="1400" dirty="0"/>
              <a:t>to a third party environment directly</a:t>
            </a:r>
          </a:p>
          <a:p>
            <a:pPr marL="1200150" lvl="2" indent="-285750">
              <a:buClr>
                <a:schemeClr val="tx1">
                  <a:lumMod val="60000"/>
                  <a:lumOff val="40000"/>
                </a:schemeClr>
              </a:buClr>
              <a:buFontTx/>
              <a:buChar char="-"/>
            </a:pPr>
            <a:r>
              <a:rPr lang="en-GB" sz="1400" dirty="0"/>
              <a:t>Grafana, elastic, </a:t>
            </a:r>
            <a:r>
              <a:rPr lang="en-GB" sz="1400" dirty="0" err="1"/>
              <a:t>seq</a:t>
            </a:r>
            <a:r>
              <a:rPr lang="en-GB" sz="1400" dirty="0"/>
              <a:t>, </a:t>
            </a:r>
            <a:r>
              <a:rPr lang="en-GB" sz="1400" dirty="0" err="1"/>
              <a:t>datadog</a:t>
            </a:r>
            <a:r>
              <a:rPr lang="en-GB" sz="1400" dirty="0"/>
              <a:t>, </a:t>
            </a:r>
            <a:r>
              <a:rPr lang="en-GB" sz="1400" dirty="0" err="1"/>
              <a:t>splunk</a:t>
            </a:r>
            <a:r>
              <a:rPr lang="en-GB" sz="1400" dirty="0"/>
              <a:t>, …</a:t>
            </a:r>
          </a:p>
          <a:p>
            <a:pPr marL="742950" lvl="1" indent="-285750">
              <a:buClr>
                <a:schemeClr val="tx1">
                  <a:lumMod val="60000"/>
                  <a:lumOff val="40000"/>
                </a:schemeClr>
              </a:buClr>
              <a:buFontTx/>
              <a:buChar char="-"/>
            </a:pPr>
            <a:r>
              <a:rPr lang="en-GB" sz="1400" dirty="0"/>
              <a:t>through an </a:t>
            </a:r>
            <a:r>
              <a:rPr lang="en-GB" sz="1400" dirty="0" err="1"/>
              <a:t>OpenTelemetry</a:t>
            </a:r>
            <a:r>
              <a:rPr lang="en-GB" sz="1400" dirty="0"/>
              <a:t> Collector</a:t>
            </a:r>
          </a:p>
          <a:p>
            <a:pPr marL="742950" lvl="1" indent="-285750">
              <a:buClr>
                <a:schemeClr val="tx1">
                  <a:lumMod val="60000"/>
                  <a:lumOff val="40000"/>
                </a:schemeClr>
              </a:buClr>
              <a:buFontTx/>
              <a:buChar char="-"/>
            </a:pPr>
            <a:endParaRPr lang="en-GB" sz="1400" dirty="0"/>
          </a:p>
          <a:p>
            <a:pPr marL="0" indent="0">
              <a:buNone/>
            </a:pPr>
            <a:r>
              <a:rPr lang="en-GB" sz="1600" dirty="0"/>
              <a:t>.NET Aspire can act as such a third party environment</a:t>
            </a:r>
          </a:p>
        </p:txBody>
      </p:sp>
    </p:spTree>
    <p:extLst>
      <p:ext uri="{BB962C8B-B14F-4D97-AF65-F5344CB8AC3E}">
        <p14:creationId xmlns:p14="http://schemas.microsoft.com/office/powerpoint/2010/main" val="1268177033"/>
      </p:ext>
    </p:extLst>
  </p:cSld>
  <p:clrMapOvr>
    <a:masterClrMapping/>
  </p:clrMapOvr>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785</Words>
  <Application>Microsoft Macintosh PowerPoint</Application>
  <PresentationFormat>On-screen Show (16:9)</PresentationFormat>
  <Paragraphs>131</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Encode Sans Semi Condensed</vt:lpstr>
      <vt:lpstr>Karla</vt:lpstr>
      <vt:lpstr>Iden template</vt:lpstr>
      <vt:lpstr>.NET Aspire and observability</vt:lpstr>
      <vt:lpstr>Hello!</vt:lpstr>
      <vt:lpstr>Observability parts and benefits</vt:lpstr>
      <vt:lpstr>How does it work?</vt:lpstr>
      <vt:lpstr>End-to-end request overview</vt:lpstr>
      <vt:lpstr>What is OpenTelemetry?</vt:lpstr>
      <vt:lpstr>What is it ‘OpenTelemetry’ not</vt:lpstr>
      <vt:lpstr>OpenTelemetry  Instrumenting</vt:lpstr>
      <vt:lpstr>OpenTelemetry  Infrastructure</vt:lpstr>
      <vt:lpstr>What is .NET Aspire?</vt:lpstr>
      <vt:lpstr>.NET Aspire  terminology</vt:lpstr>
      <vt:lpstr>.NET Aspire  setup</vt:lpstr>
      <vt:lpstr>DEMO</vt:lpstr>
      <vt:lpstr>OpenTelemetry  Collector</vt:lpstr>
      <vt:lpstr>OpenTelemetry Collector</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Gentle introduction to distributed tracing</dc:title>
  <cp:lastModifiedBy>Glenn Versweyveld</cp:lastModifiedBy>
  <cp:revision>38</cp:revision>
  <dcterms:modified xsi:type="dcterms:W3CDTF">2024-10-16T20:21:16Z</dcterms:modified>
</cp:coreProperties>
</file>