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6" r:id="rId3"/>
    <p:sldId id="262" r:id="rId4"/>
    <p:sldId id="266" r:id="rId5"/>
    <p:sldId id="270" r:id="rId6"/>
    <p:sldId id="267" r:id="rId7"/>
    <p:sldId id="271" r:id="rId8"/>
    <p:sldId id="272" r:id="rId9"/>
    <p:sldId id="274" r:id="rId10"/>
    <p:sldId id="273" r:id="rId11"/>
    <p:sldId id="275" r:id="rId12"/>
    <p:sldId id="277" r:id="rId13"/>
    <p:sldId id="265" r:id="rId14"/>
    <p:sldId id="261" r:id="rId15"/>
  </p:sldIdLst>
  <p:sldSz cx="9144000" cy="5143500" type="screen16x9"/>
  <p:notesSz cx="6858000" cy="9144000"/>
  <p:defaultTextStyle>
    <a:defPPr>
      <a:defRPr lang="nl-NL"/>
    </a:defPPr>
    <a:lvl1pPr algn="l" defTabSz="685800" rtl="0" eaLnBrk="0" fontAlgn="base" hangingPunct="0">
      <a:spcBef>
        <a:spcPct val="0"/>
      </a:spcBef>
      <a:spcAft>
        <a:spcPct val="0"/>
      </a:spcAft>
      <a:defRPr sz="1300" kern="1200">
        <a:solidFill>
          <a:schemeClr val="tx1"/>
        </a:solidFill>
        <a:latin typeface="Calibri" panose="020F0502020204030204" pitchFamily="34" charset="0"/>
        <a:ea typeface="+mn-ea"/>
        <a:cs typeface="+mn-cs"/>
      </a:defRPr>
    </a:lvl1pPr>
    <a:lvl2pPr marL="342900" indent="114300" algn="l" defTabSz="685800" rtl="0" eaLnBrk="0" fontAlgn="base" hangingPunct="0">
      <a:spcBef>
        <a:spcPct val="0"/>
      </a:spcBef>
      <a:spcAft>
        <a:spcPct val="0"/>
      </a:spcAft>
      <a:defRPr sz="1300" kern="1200">
        <a:solidFill>
          <a:schemeClr val="tx1"/>
        </a:solidFill>
        <a:latin typeface="Calibri" panose="020F0502020204030204" pitchFamily="34" charset="0"/>
        <a:ea typeface="+mn-ea"/>
        <a:cs typeface="+mn-cs"/>
      </a:defRPr>
    </a:lvl2pPr>
    <a:lvl3pPr marL="685800" indent="228600" algn="l" defTabSz="685800" rtl="0" eaLnBrk="0" fontAlgn="base" hangingPunct="0">
      <a:spcBef>
        <a:spcPct val="0"/>
      </a:spcBef>
      <a:spcAft>
        <a:spcPct val="0"/>
      </a:spcAft>
      <a:defRPr sz="1300" kern="1200">
        <a:solidFill>
          <a:schemeClr val="tx1"/>
        </a:solidFill>
        <a:latin typeface="Calibri" panose="020F0502020204030204" pitchFamily="34" charset="0"/>
        <a:ea typeface="+mn-ea"/>
        <a:cs typeface="+mn-cs"/>
      </a:defRPr>
    </a:lvl3pPr>
    <a:lvl4pPr marL="1028700" indent="342900" algn="l" defTabSz="685800" rtl="0" eaLnBrk="0" fontAlgn="base" hangingPunct="0">
      <a:spcBef>
        <a:spcPct val="0"/>
      </a:spcBef>
      <a:spcAft>
        <a:spcPct val="0"/>
      </a:spcAft>
      <a:defRPr sz="1300" kern="1200">
        <a:solidFill>
          <a:schemeClr val="tx1"/>
        </a:solidFill>
        <a:latin typeface="Calibri" panose="020F0502020204030204" pitchFamily="34" charset="0"/>
        <a:ea typeface="+mn-ea"/>
        <a:cs typeface="+mn-cs"/>
      </a:defRPr>
    </a:lvl4pPr>
    <a:lvl5pPr marL="1371600" indent="457200" algn="l" defTabSz="685800" rtl="0" eaLnBrk="0" fontAlgn="base" hangingPunct="0">
      <a:spcBef>
        <a:spcPct val="0"/>
      </a:spcBef>
      <a:spcAft>
        <a:spcPct val="0"/>
      </a:spcAft>
      <a:defRPr sz="1300" kern="1200">
        <a:solidFill>
          <a:schemeClr val="tx1"/>
        </a:solidFill>
        <a:latin typeface="Calibri" panose="020F0502020204030204" pitchFamily="34" charset="0"/>
        <a:ea typeface="+mn-ea"/>
        <a:cs typeface="+mn-cs"/>
      </a:defRPr>
    </a:lvl5pPr>
    <a:lvl6pPr marL="2286000" algn="l" defTabSz="914400" rtl="0" eaLnBrk="1" latinLnBrk="0" hangingPunct="1">
      <a:defRPr sz="1300" kern="1200">
        <a:solidFill>
          <a:schemeClr val="tx1"/>
        </a:solidFill>
        <a:latin typeface="Calibri" panose="020F0502020204030204" pitchFamily="34" charset="0"/>
        <a:ea typeface="+mn-ea"/>
        <a:cs typeface="+mn-cs"/>
      </a:defRPr>
    </a:lvl6pPr>
    <a:lvl7pPr marL="2743200" algn="l" defTabSz="914400" rtl="0" eaLnBrk="1" latinLnBrk="0" hangingPunct="1">
      <a:defRPr sz="1300" kern="1200">
        <a:solidFill>
          <a:schemeClr val="tx1"/>
        </a:solidFill>
        <a:latin typeface="Calibri" panose="020F0502020204030204" pitchFamily="34" charset="0"/>
        <a:ea typeface="+mn-ea"/>
        <a:cs typeface="+mn-cs"/>
      </a:defRPr>
    </a:lvl7pPr>
    <a:lvl8pPr marL="3200400" algn="l" defTabSz="914400" rtl="0" eaLnBrk="1" latinLnBrk="0" hangingPunct="1">
      <a:defRPr sz="1300" kern="1200">
        <a:solidFill>
          <a:schemeClr val="tx1"/>
        </a:solidFill>
        <a:latin typeface="Calibri" panose="020F0502020204030204" pitchFamily="34" charset="0"/>
        <a:ea typeface="+mn-ea"/>
        <a:cs typeface="+mn-cs"/>
      </a:defRPr>
    </a:lvl8pPr>
    <a:lvl9pPr marL="3657600" algn="l" defTabSz="914400" rtl="0" eaLnBrk="1" latinLnBrk="0" hangingPunct="1">
      <a:defRPr sz="1300"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730"/>
    <a:srgbClr val="DC3E2A"/>
    <a:srgbClr val="FF67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64" autoAdjust="0"/>
    <p:restoredTop sz="94674"/>
  </p:normalViewPr>
  <p:slideViewPr>
    <p:cSldViewPr snapToGrid="0" snapToObjects="1">
      <p:cViewPr varScale="1">
        <p:scale>
          <a:sx n="162" d="100"/>
          <a:sy n="162" d="100"/>
        </p:scale>
        <p:origin x="192"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nl-NL"/>
              <a:t>Klik om de stijl te bewerken</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lvl1pPr>
              <a:defRPr/>
            </a:lvl1pPr>
          </a:lstStyle>
          <a:p>
            <a:pPr>
              <a:defRPr/>
            </a:pPr>
            <a:fld id="{ED7C816C-F796-4911-9D43-0CB15C726838}" type="datetimeFigureOut">
              <a:rPr lang="nl-NL"/>
              <a:pPr>
                <a:defRPr/>
              </a:pPr>
              <a:t>11-03-2025</a:t>
            </a:fld>
            <a:endParaRPr lang="nl-NL" dirty="0"/>
          </a:p>
        </p:txBody>
      </p:sp>
      <p:sp>
        <p:nvSpPr>
          <p:cNvPr id="5" name="Footer Placeholder 4"/>
          <p:cNvSpPr>
            <a:spLocks noGrp="1"/>
          </p:cNvSpPr>
          <p:nvPr>
            <p:ph type="ftr" sz="quarter" idx="11"/>
          </p:nvPr>
        </p:nvSpPr>
        <p:spPr/>
        <p:txBody>
          <a:bodyPr/>
          <a:lstStyle>
            <a:lvl1pPr>
              <a:defRPr/>
            </a:lvl1pPr>
          </a:lstStyle>
          <a:p>
            <a:pPr>
              <a:defRPr/>
            </a:pPr>
            <a:endParaRPr lang="nl-NL" dirty="0"/>
          </a:p>
        </p:txBody>
      </p:sp>
      <p:sp>
        <p:nvSpPr>
          <p:cNvPr id="6" name="Slide Number Placeholder 5"/>
          <p:cNvSpPr>
            <a:spLocks noGrp="1"/>
          </p:cNvSpPr>
          <p:nvPr>
            <p:ph type="sldNum" sz="quarter" idx="12"/>
          </p:nvPr>
        </p:nvSpPr>
        <p:spPr/>
        <p:txBody>
          <a:bodyPr/>
          <a:lstStyle>
            <a:lvl1pPr>
              <a:defRPr/>
            </a:lvl1pPr>
          </a:lstStyle>
          <a:p>
            <a:pPr>
              <a:defRPr/>
            </a:pPr>
            <a:fld id="{87A7FC18-5B54-476C-999F-AAA589C9E7E1}" type="slidenum">
              <a:rPr lang="nl-NL"/>
              <a:pPr>
                <a:defRPr/>
              </a:pPr>
              <a:t>‹#›</a:t>
            </a:fld>
            <a:endParaRPr lang="nl-NL" dirty="0"/>
          </a:p>
        </p:txBody>
      </p:sp>
    </p:spTree>
    <p:extLst>
      <p:ext uri="{BB962C8B-B14F-4D97-AF65-F5344CB8AC3E}">
        <p14:creationId xmlns:p14="http://schemas.microsoft.com/office/powerpoint/2010/main" val="3272871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lvl1pPr>
              <a:defRPr/>
            </a:lvl1pPr>
          </a:lstStyle>
          <a:p>
            <a:pPr>
              <a:defRPr/>
            </a:pPr>
            <a:fld id="{CF914563-72D4-40F1-B46F-2271014AF17F}" type="datetimeFigureOut">
              <a:rPr lang="nl-NL"/>
              <a:pPr>
                <a:defRPr/>
              </a:pPr>
              <a:t>11-03-2025</a:t>
            </a:fld>
            <a:endParaRPr lang="nl-NL" dirty="0"/>
          </a:p>
        </p:txBody>
      </p:sp>
      <p:sp>
        <p:nvSpPr>
          <p:cNvPr id="5" name="Footer Placeholder 4"/>
          <p:cNvSpPr>
            <a:spLocks noGrp="1"/>
          </p:cNvSpPr>
          <p:nvPr>
            <p:ph type="ftr" sz="quarter" idx="11"/>
          </p:nvPr>
        </p:nvSpPr>
        <p:spPr/>
        <p:txBody>
          <a:bodyPr/>
          <a:lstStyle>
            <a:lvl1pPr>
              <a:defRPr/>
            </a:lvl1pPr>
          </a:lstStyle>
          <a:p>
            <a:pPr>
              <a:defRPr/>
            </a:pPr>
            <a:endParaRPr lang="nl-NL" dirty="0"/>
          </a:p>
        </p:txBody>
      </p:sp>
      <p:sp>
        <p:nvSpPr>
          <p:cNvPr id="6" name="Slide Number Placeholder 5"/>
          <p:cNvSpPr>
            <a:spLocks noGrp="1"/>
          </p:cNvSpPr>
          <p:nvPr>
            <p:ph type="sldNum" sz="quarter" idx="12"/>
          </p:nvPr>
        </p:nvSpPr>
        <p:spPr/>
        <p:txBody>
          <a:bodyPr/>
          <a:lstStyle>
            <a:lvl1pPr>
              <a:defRPr/>
            </a:lvl1pPr>
          </a:lstStyle>
          <a:p>
            <a:pPr>
              <a:defRPr/>
            </a:pPr>
            <a:fld id="{813CED26-06F1-49C2-A38F-D76A52E55A50}" type="slidenum">
              <a:rPr lang="nl-NL"/>
              <a:pPr>
                <a:defRPr/>
              </a:pPr>
              <a:t>‹#›</a:t>
            </a:fld>
            <a:endParaRPr lang="nl-NL" dirty="0"/>
          </a:p>
        </p:txBody>
      </p:sp>
    </p:spTree>
    <p:extLst>
      <p:ext uri="{BB962C8B-B14F-4D97-AF65-F5344CB8AC3E}">
        <p14:creationId xmlns:p14="http://schemas.microsoft.com/office/powerpoint/2010/main" val="4273263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lvl1pPr>
              <a:defRPr/>
            </a:lvl1pPr>
          </a:lstStyle>
          <a:p>
            <a:pPr>
              <a:defRPr/>
            </a:pPr>
            <a:fld id="{53520C47-4890-4D0E-B015-A24C07176D32}" type="datetimeFigureOut">
              <a:rPr lang="nl-NL"/>
              <a:pPr>
                <a:defRPr/>
              </a:pPr>
              <a:t>11-03-2025</a:t>
            </a:fld>
            <a:endParaRPr lang="nl-NL" dirty="0"/>
          </a:p>
        </p:txBody>
      </p:sp>
      <p:sp>
        <p:nvSpPr>
          <p:cNvPr id="5" name="Footer Placeholder 4"/>
          <p:cNvSpPr>
            <a:spLocks noGrp="1"/>
          </p:cNvSpPr>
          <p:nvPr>
            <p:ph type="ftr" sz="quarter" idx="11"/>
          </p:nvPr>
        </p:nvSpPr>
        <p:spPr/>
        <p:txBody>
          <a:bodyPr/>
          <a:lstStyle>
            <a:lvl1pPr>
              <a:defRPr/>
            </a:lvl1pPr>
          </a:lstStyle>
          <a:p>
            <a:pPr>
              <a:defRPr/>
            </a:pPr>
            <a:endParaRPr lang="nl-NL" dirty="0"/>
          </a:p>
        </p:txBody>
      </p:sp>
      <p:sp>
        <p:nvSpPr>
          <p:cNvPr id="6" name="Slide Number Placeholder 5"/>
          <p:cNvSpPr>
            <a:spLocks noGrp="1"/>
          </p:cNvSpPr>
          <p:nvPr>
            <p:ph type="sldNum" sz="quarter" idx="12"/>
          </p:nvPr>
        </p:nvSpPr>
        <p:spPr/>
        <p:txBody>
          <a:bodyPr/>
          <a:lstStyle>
            <a:lvl1pPr>
              <a:defRPr/>
            </a:lvl1pPr>
          </a:lstStyle>
          <a:p>
            <a:pPr>
              <a:defRPr/>
            </a:pPr>
            <a:fld id="{347B0243-9632-48EF-B07C-DFD47606B5F8}" type="slidenum">
              <a:rPr lang="nl-NL"/>
              <a:pPr>
                <a:defRPr/>
              </a:pPr>
              <a:t>‹#›</a:t>
            </a:fld>
            <a:endParaRPr lang="nl-NL" dirty="0"/>
          </a:p>
        </p:txBody>
      </p:sp>
    </p:spTree>
    <p:extLst>
      <p:ext uri="{BB962C8B-B14F-4D97-AF65-F5344CB8AC3E}">
        <p14:creationId xmlns:p14="http://schemas.microsoft.com/office/powerpoint/2010/main" val="2445935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lvl1pPr>
              <a:defRPr/>
            </a:lvl1pPr>
          </a:lstStyle>
          <a:p>
            <a:pPr>
              <a:defRPr/>
            </a:pPr>
            <a:fld id="{3BE89540-E286-4EF9-BD8D-97BE18FB6F93}" type="datetimeFigureOut">
              <a:rPr lang="nl-NL"/>
              <a:pPr>
                <a:defRPr/>
              </a:pPr>
              <a:t>11-03-2025</a:t>
            </a:fld>
            <a:endParaRPr lang="nl-NL" dirty="0"/>
          </a:p>
        </p:txBody>
      </p:sp>
      <p:sp>
        <p:nvSpPr>
          <p:cNvPr id="5" name="Footer Placeholder 4"/>
          <p:cNvSpPr>
            <a:spLocks noGrp="1"/>
          </p:cNvSpPr>
          <p:nvPr>
            <p:ph type="ftr" sz="quarter" idx="11"/>
          </p:nvPr>
        </p:nvSpPr>
        <p:spPr/>
        <p:txBody>
          <a:bodyPr/>
          <a:lstStyle>
            <a:lvl1pPr>
              <a:defRPr/>
            </a:lvl1pPr>
          </a:lstStyle>
          <a:p>
            <a:pPr>
              <a:defRPr/>
            </a:pPr>
            <a:endParaRPr lang="nl-NL" dirty="0"/>
          </a:p>
        </p:txBody>
      </p:sp>
      <p:sp>
        <p:nvSpPr>
          <p:cNvPr id="6" name="Slide Number Placeholder 5"/>
          <p:cNvSpPr>
            <a:spLocks noGrp="1"/>
          </p:cNvSpPr>
          <p:nvPr>
            <p:ph type="sldNum" sz="quarter" idx="12"/>
          </p:nvPr>
        </p:nvSpPr>
        <p:spPr/>
        <p:txBody>
          <a:bodyPr/>
          <a:lstStyle>
            <a:lvl1pPr>
              <a:defRPr/>
            </a:lvl1pPr>
          </a:lstStyle>
          <a:p>
            <a:pPr>
              <a:defRPr/>
            </a:pPr>
            <a:fld id="{89EC9C72-24ED-448D-9FCB-2D5A4A251BD1}" type="slidenum">
              <a:rPr lang="nl-NL"/>
              <a:pPr>
                <a:defRPr/>
              </a:pPr>
              <a:t>‹#›</a:t>
            </a:fld>
            <a:endParaRPr lang="nl-NL" dirty="0"/>
          </a:p>
        </p:txBody>
      </p:sp>
    </p:spTree>
    <p:extLst>
      <p:ext uri="{BB962C8B-B14F-4D97-AF65-F5344CB8AC3E}">
        <p14:creationId xmlns:p14="http://schemas.microsoft.com/office/powerpoint/2010/main" val="203738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nl-NL"/>
              <a:t>Klik om de stijl te bewerken</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lvl1pPr>
              <a:defRPr/>
            </a:lvl1pPr>
          </a:lstStyle>
          <a:p>
            <a:pPr>
              <a:defRPr/>
            </a:pPr>
            <a:fld id="{BB5615C2-6E75-43FE-8063-9320C64801B1}" type="datetimeFigureOut">
              <a:rPr lang="nl-NL"/>
              <a:pPr>
                <a:defRPr/>
              </a:pPr>
              <a:t>11-03-2025</a:t>
            </a:fld>
            <a:endParaRPr lang="nl-NL" dirty="0"/>
          </a:p>
        </p:txBody>
      </p:sp>
      <p:sp>
        <p:nvSpPr>
          <p:cNvPr id="5" name="Footer Placeholder 4"/>
          <p:cNvSpPr>
            <a:spLocks noGrp="1"/>
          </p:cNvSpPr>
          <p:nvPr>
            <p:ph type="ftr" sz="quarter" idx="11"/>
          </p:nvPr>
        </p:nvSpPr>
        <p:spPr/>
        <p:txBody>
          <a:bodyPr/>
          <a:lstStyle>
            <a:lvl1pPr>
              <a:defRPr/>
            </a:lvl1pPr>
          </a:lstStyle>
          <a:p>
            <a:pPr>
              <a:defRPr/>
            </a:pPr>
            <a:endParaRPr lang="nl-NL" dirty="0"/>
          </a:p>
        </p:txBody>
      </p:sp>
      <p:sp>
        <p:nvSpPr>
          <p:cNvPr id="6" name="Slide Number Placeholder 5"/>
          <p:cNvSpPr>
            <a:spLocks noGrp="1"/>
          </p:cNvSpPr>
          <p:nvPr>
            <p:ph type="sldNum" sz="quarter" idx="12"/>
          </p:nvPr>
        </p:nvSpPr>
        <p:spPr/>
        <p:txBody>
          <a:bodyPr/>
          <a:lstStyle>
            <a:lvl1pPr>
              <a:defRPr/>
            </a:lvl1pPr>
          </a:lstStyle>
          <a:p>
            <a:pPr>
              <a:defRPr/>
            </a:pPr>
            <a:fld id="{8EC66931-18BB-45D5-9FE2-EC2A004AB717}" type="slidenum">
              <a:rPr lang="nl-NL"/>
              <a:pPr>
                <a:defRPr/>
              </a:pPr>
              <a:t>‹#›</a:t>
            </a:fld>
            <a:endParaRPr lang="nl-NL" dirty="0"/>
          </a:p>
        </p:txBody>
      </p:sp>
    </p:spTree>
    <p:extLst>
      <p:ext uri="{BB962C8B-B14F-4D97-AF65-F5344CB8AC3E}">
        <p14:creationId xmlns:p14="http://schemas.microsoft.com/office/powerpoint/2010/main" val="3873717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3"/>
          <p:cNvSpPr>
            <a:spLocks noGrp="1"/>
          </p:cNvSpPr>
          <p:nvPr>
            <p:ph type="dt" sz="half" idx="10"/>
          </p:nvPr>
        </p:nvSpPr>
        <p:spPr/>
        <p:txBody>
          <a:bodyPr/>
          <a:lstStyle>
            <a:lvl1pPr>
              <a:defRPr/>
            </a:lvl1pPr>
          </a:lstStyle>
          <a:p>
            <a:pPr>
              <a:defRPr/>
            </a:pPr>
            <a:fld id="{25DC7CAB-8ACE-46CB-8579-C68CF2956763}" type="datetimeFigureOut">
              <a:rPr lang="nl-NL"/>
              <a:pPr>
                <a:defRPr/>
              </a:pPr>
              <a:t>11-03-2025</a:t>
            </a:fld>
            <a:endParaRPr lang="nl-NL" dirty="0"/>
          </a:p>
        </p:txBody>
      </p:sp>
      <p:sp>
        <p:nvSpPr>
          <p:cNvPr id="6" name="Footer Placeholder 4"/>
          <p:cNvSpPr>
            <a:spLocks noGrp="1"/>
          </p:cNvSpPr>
          <p:nvPr>
            <p:ph type="ftr" sz="quarter" idx="11"/>
          </p:nvPr>
        </p:nvSpPr>
        <p:spPr/>
        <p:txBody>
          <a:bodyPr/>
          <a:lstStyle>
            <a:lvl1pPr>
              <a:defRPr/>
            </a:lvl1pPr>
          </a:lstStyle>
          <a:p>
            <a:pPr>
              <a:defRPr/>
            </a:pPr>
            <a:endParaRPr lang="nl-NL" dirty="0"/>
          </a:p>
        </p:txBody>
      </p:sp>
      <p:sp>
        <p:nvSpPr>
          <p:cNvPr id="7" name="Slide Number Placeholder 5"/>
          <p:cNvSpPr>
            <a:spLocks noGrp="1"/>
          </p:cNvSpPr>
          <p:nvPr>
            <p:ph type="sldNum" sz="quarter" idx="12"/>
          </p:nvPr>
        </p:nvSpPr>
        <p:spPr/>
        <p:txBody>
          <a:bodyPr/>
          <a:lstStyle>
            <a:lvl1pPr>
              <a:defRPr/>
            </a:lvl1pPr>
          </a:lstStyle>
          <a:p>
            <a:pPr>
              <a:defRPr/>
            </a:pPr>
            <a:fld id="{158D2F4A-EE43-4E3A-B106-CD58D2BC9D92}" type="slidenum">
              <a:rPr lang="nl-NL"/>
              <a:pPr>
                <a:defRPr/>
              </a:pPr>
              <a:t>‹#›</a:t>
            </a:fld>
            <a:endParaRPr lang="nl-NL" dirty="0"/>
          </a:p>
        </p:txBody>
      </p:sp>
    </p:spTree>
    <p:extLst>
      <p:ext uri="{BB962C8B-B14F-4D97-AF65-F5344CB8AC3E}">
        <p14:creationId xmlns:p14="http://schemas.microsoft.com/office/powerpoint/2010/main" val="1470348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nl-NL"/>
              <a:t>Klik om de stijl te bewerken</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4" name="Content Placeholder 3"/>
          <p:cNvSpPr>
            <a:spLocks noGrp="1"/>
          </p:cNvSpPr>
          <p:nvPr>
            <p:ph sz="half" idx="2"/>
          </p:nvPr>
        </p:nvSpPr>
        <p:spPr>
          <a:xfrm>
            <a:off x="629842" y="1878806"/>
            <a:ext cx="3868340" cy="2763441"/>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6" name="Content Placeholder 5"/>
          <p:cNvSpPr>
            <a:spLocks noGrp="1"/>
          </p:cNvSpPr>
          <p:nvPr>
            <p:ph sz="quarter" idx="4"/>
          </p:nvPr>
        </p:nvSpPr>
        <p:spPr>
          <a:xfrm>
            <a:off x="4629150" y="1878806"/>
            <a:ext cx="3887391" cy="2763441"/>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3"/>
          <p:cNvSpPr>
            <a:spLocks noGrp="1"/>
          </p:cNvSpPr>
          <p:nvPr>
            <p:ph type="dt" sz="half" idx="10"/>
          </p:nvPr>
        </p:nvSpPr>
        <p:spPr/>
        <p:txBody>
          <a:bodyPr/>
          <a:lstStyle>
            <a:lvl1pPr>
              <a:defRPr/>
            </a:lvl1pPr>
          </a:lstStyle>
          <a:p>
            <a:pPr>
              <a:defRPr/>
            </a:pPr>
            <a:fld id="{5F91D246-E9F3-45CB-89F3-5333BE2208CB}" type="datetimeFigureOut">
              <a:rPr lang="nl-NL"/>
              <a:pPr>
                <a:defRPr/>
              </a:pPr>
              <a:t>11-03-2025</a:t>
            </a:fld>
            <a:endParaRPr lang="nl-NL" dirty="0"/>
          </a:p>
        </p:txBody>
      </p:sp>
      <p:sp>
        <p:nvSpPr>
          <p:cNvPr id="8" name="Footer Placeholder 4"/>
          <p:cNvSpPr>
            <a:spLocks noGrp="1"/>
          </p:cNvSpPr>
          <p:nvPr>
            <p:ph type="ftr" sz="quarter" idx="11"/>
          </p:nvPr>
        </p:nvSpPr>
        <p:spPr/>
        <p:txBody>
          <a:bodyPr/>
          <a:lstStyle>
            <a:lvl1pPr>
              <a:defRPr/>
            </a:lvl1pPr>
          </a:lstStyle>
          <a:p>
            <a:pPr>
              <a:defRPr/>
            </a:pPr>
            <a:endParaRPr lang="nl-NL" dirty="0"/>
          </a:p>
        </p:txBody>
      </p:sp>
      <p:sp>
        <p:nvSpPr>
          <p:cNvPr id="9" name="Slide Number Placeholder 5"/>
          <p:cNvSpPr>
            <a:spLocks noGrp="1"/>
          </p:cNvSpPr>
          <p:nvPr>
            <p:ph type="sldNum" sz="quarter" idx="12"/>
          </p:nvPr>
        </p:nvSpPr>
        <p:spPr/>
        <p:txBody>
          <a:bodyPr/>
          <a:lstStyle>
            <a:lvl1pPr>
              <a:defRPr/>
            </a:lvl1pPr>
          </a:lstStyle>
          <a:p>
            <a:pPr>
              <a:defRPr/>
            </a:pPr>
            <a:fld id="{F42395B5-0956-4699-A408-E40E7487A213}" type="slidenum">
              <a:rPr lang="nl-NL"/>
              <a:pPr>
                <a:defRPr/>
              </a:pPr>
              <a:t>‹#›</a:t>
            </a:fld>
            <a:endParaRPr lang="nl-NL" dirty="0"/>
          </a:p>
        </p:txBody>
      </p:sp>
    </p:spTree>
    <p:extLst>
      <p:ext uri="{BB962C8B-B14F-4D97-AF65-F5344CB8AC3E}">
        <p14:creationId xmlns:p14="http://schemas.microsoft.com/office/powerpoint/2010/main" val="850894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Date Placeholder 3"/>
          <p:cNvSpPr>
            <a:spLocks noGrp="1"/>
          </p:cNvSpPr>
          <p:nvPr>
            <p:ph type="dt" sz="half" idx="10"/>
          </p:nvPr>
        </p:nvSpPr>
        <p:spPr/>
        <p:txBody>
          <a:bodyPr/>
          <a:lstStyle>
            <a:lvl1pPr>
              <a:defRPr/>
            </a:lvl1pPr>
          </a:lstStyle>
          <a:p>
            <a:pPr>
              <a:defRPr/>
            </a:pPr>
            <a:fld id="{ED340C46-BD05-4AF9-B0F4-3999E0C3464A}" type="datetimeFigureOut">
              <a:rPr lang="nl-NL"/>
              <a:pPr>
                <a:defRPr/>
              </a:pPr>
              <a:t>11-03-2025</a:t>
            </a:fld>
            <a:endParaRPr lang="nl-NL" dirty="0"/>
          </a:p>
        </p:txBody>
      </p:sp>
      <p:sp>
        <p:nvSpPr>
          <p:cNvPr id="4" name="Footer Placeholder 4"/>
          <p:cNvSpPr>
            <a:spLocks noGrp="1"/>
          </p:cNvSpPr>
          <p:nvPr>
            <p:ph type="ftr" sz="quarter" idx="11"/>
          </p:nvPr>
        </p:nvSpPr>
        <p:spPr/>
        <p:txBody>
          <a:bodyPr/>
          <a:lstStyle>
            <a:lvl1pPr>
              <a:defRPr/>
            </a:lvl1pPr>
          </a:lstStyle>
          <a:p>
            <a:pPr>
              <a:defRPr/>
            </a:pPr>
            <a:endParaRPr lang="nl-NL" dirty="0"/>
          </a:p>
        </p:txBody>
      </p:sp>
      <p:sp>
        <p:nvSpPr>
          <p:cNvPr id="5" name="Slide Number Placeholder 5"/>
          <p:cNvSpPr>
            <a:spLocks noGrp="1"/>
          </p:cNvSpPr>
          <p:nvPr>
            <p:ph type="sldNum" sz="quarter" idx="12"/>
          </p:nvPr>
        </p:nvSpPr>
        <p:spPr/>
        <p:txBody>
          <a:bodyPr/>
          <a:lstStyle>
            <a:lvl1pPr>
              <a:defRPr/>
            </a:lvl1pPr>
          </a:lstStyle>
          <a:p>
            <a:pPr>
              <a:defRPr/>
            </a:pPr>
            <a:fld id="{D2F1B4AC-5848-417D-A0DD-975A2870EF65}" type="slidenum">
              <a:rPr lang="nl-NL"/>
              <a:pPr>
                <a:defRPr/>
              </a:pPr>
              <a:t>‹#›</a:t>
            </a:fld>
            <a:endParaRPr lang="nl-NL" dirty="0"/>
          </a:p>
        </p:txBody>
      </p:sp>
    </p:spTree>
    <p:extLst>
      <p:ext uri="{BB962C8B-B14F-4D97-AF65-F5344CB8AC3E}">
        <p14:creationId xmlns:p14="http://schemas.microsoft.com/office/powerpoint/2010/main" val="319181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CDCC5C5-2543-4BFB-8379-F4238C968398}" type="datetimeFigureOut">
              <a:rPr lang="nl-NL"/>
              <a:pPr>
                <a:defRPr/>
              </a:pPr>
              <a:t>11-03-2025</a:t>
            </a:fld>
            <a:endParaRPr lang="nl-NL" dirty="0"/>
          </a:p>
        </p:txBody>
      </p:sp>
      <p:sp>
        <p:nvSpPr>
          <p:cNvPr id="3" name="Footer Placeholder 4"/>
          <p:cNvSpPr>
            <a:spLocks noGrp="1"/>
          </p:cNvSpPr>
          <p:nvPr>
            <p:ph type="ftr" sz="quarter" idx="11"/>
          </p:nvPr>
        </p:nvSpPr>
        <p:spPr/>
        <p:txBody>
          <a:bodyPr/>
          <a:lstStyle>
            <a:lvl1pPr>
              <a:defRPr/>
            </a:lvl1pPr>
          </a:lstStyle>
          <a:p>
            <a:pPr>
              <a:defRPr/>
            </a:pPr>
            <a:endParaRPr lang="nl-NL" dirty="0"/>
          </a:p>
        </p:txBody>
      </p:sp>
      <p:sp>
        <p:nvSpPr>
          <p:cNvPr id="4" name="Slide Number Placeholder 5"/>
          <p:cNvSpPr>
            <a:spLocks noGrp="1"/>
          </p:cNvSpPr>
          <p:nvPr>
            <p:ph type="sldNum" sz="quarter" idx="12"/>
          </p:nvPr>
        </p:nvSpPr>
        <p:spPr/>
        <p:txBody>
          <a:bodyPr/>
          <a:lstStyle>
            <a:lvl1pPr>
              <a:defRPr/>
            </a:lvl1pPr>
          </a:lstStyle>
          <a:p>
            <a:pPr>
              <a:defRPr/>
            </a:pPr>
            <a:fld id="{0BAC2ABF-AC9C-4773-A3A0-A880F01B1DEC}" type="slidenum">
              <a:rPr lang="nl-NL"/>
              <a:pPr>
                <a:defRPr/>
              </a:pPr>
              <a:t>‹#›</a:t>
            </a:fld>
            <a:endParaRPr lang="nl-NL" dirty="0"/>
          </a:p>
        </p:txBody>
      </p:sp>
    </p:spTree>
    <p:extLst>
      <p:ext uri="{BB962C8B-B14F-4D97-AF65-F5344CB8AC3E}">
        <p14:creationId xmlns:p14="http://schemas.microsoft.com/office/powerpoint/2010/main" val="3715126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nl-NL"/>
              <a:t>Klik om de stijl te bewerken</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3"/>
          <p:cNvSpPr>
            <a:spLocks noGrp="1"/>
          </p:cNvSpPr>
          <p:nvPr>
            <p:ph type="dt" sz="half" idx="10"/>
          </p:nvPr>
        </p:nvSpPr>
        <p:spPr/>
        <p:txBody>
          <a:bodyPr/>
          <a:lstStyle>
            <a:lvl1pPr>
              <a:defRPr/>
            </a:lvl1pPr>
          </a:lstStyle>
          <a:p>
            <a:pPr>
              <a:defRPr/>
            </a:pPr>
            <a:fld id="{F66FA507-93B4-4759-9C0B-07B85D56E0D9}" type="datetimeFigureOut">
              <a:rPr lang="nl-NL"/>
              <a:pPr>
                <a:defRPr/>
              </a:pPr>
              <a:t>11-03-2025</a:t>
            </a:fld>
            <a:endParaRPr lang="nl-NL" dirty="0"/>
          </a:p>
        </p:txBody>
      </p:sp>
      <p:sp>
        <p:nvSpPr>
          <p:cNvPr id="6" name="Footer Placeholder 4"/>
          <p:cNvSpPr>
            <a:spLocks noGrp="1"/>
          </p:cNvSpPr>
          <p:nvPr>
            <p:ph type="ftr" sz="quarter" idx="11"/>
          </p:nvPr>
        </p:nvSpPr>
        <p:spPr/>
        <p:txBody>
          <a:bodyPr/>
          <a:lstStyle>
            <a:lvl1pPr>
              <a:defRPr/>
            </a:lvl1pPr>
          </a:lstStyle>
          <a:p>
            <a:pPr>
              <a:defRPr/>
            </a:pPr>
            <a:endParaRPr lang="nl-NL" dirty="0"/>
          </a:p>
        </p:txBody>
      </p:sp>
      <p:sp>
        <p:nvSpPr>
          <p:cNvPr id="7" name="Slide Number Placeholder 5"/>
          <p:cNvSpPr>
            <a:spLocks noGrp="1"/>
          </p:cNvSpPr>
          <p:nvPr>
            <p:ph type="sldNum" sz="quarter" idx="12"/>
          </p:nvPr>
        </p:nvSpPr>
        <p:spPr/>
        <p:txBody>
          <a:bodyPr/>
          <a:lstStyle>
            <a:lvl1pPr>
              <a:defRPr/>
            </a:lvl1pPr>
          </a:lstStyle>
          <a:p>
            <a:pPr>
              <a:defRPr/>
            </a:pPr>
            <a:fld id="{366EA583-77BB-48D3-9518-893018D2D355}" type="slidenum">
              <a:rPr lang="nl-NL"/>
              <a:pPr>
                <a:defRPr/>
              </a:pPr>
              <a:t>‹#›</a:t>
            </a:fld>
            <a:endParaRPr lang="nl-NL" dirty="0"/>
          </a:p>
        </p:txBody>
      </p:sp>
    </p:spTree>
    <p:extLst>
      <p:ext uri="{BB962C8B-B14F-4D97-AF65-F5344CB8AC3E}">
        <p14:creationId xmlns:p14="http://schemas.microsoft.com/office/powerpoint/2010/main" val="3739897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nl-NL"/>
              <a:t>Klik om de stijl te bewerken</a:t>
            </a:r>
            <a:endParaRPr lang="en-US" dirty="0"/>
          </a:p>
        </p:txBody>
      </p:sp>
      <p:sp>
        <p:nvSpPr>
          <p:cNvPr id="3" name="Picture Placeholder 2"/>
          <p:cNvSpPr>
            <a:spLocks noGrp="1" noChangeAspect="1"/>
          </p:cNvSpPr>
          <p:nvPr>
            <p:ph type="pic" idx="1"/>
          </p:nvPr>
        </p:nvSpPr>
        <p:spPr>
          <a:xfrm>
            <a:off x="3887391" y="740569"/>
            <a:ext cx="4629150" cy="3655219"/>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nl-NL" noProof="0" dirty="0"/>
              <a:t>Klik op het pictogram als u een afbeelding wilt toevoegen</a:t>
            </a:r>
            <a:endParaRPr lang="en-US" noProof="0"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3"/>
          <p:cNvSpPr>
            <a:spLocks noGrp="1"/>
          </p:cNvSpPr>
          <p:nvPr>
            <p:ph type="dt" sz="half" idx="10"/>
          </p:nvPr>
        </p:nvSpPr>
        <p:spPr/>
        <p:txBody>
          <a:bodyPr/>
          <a:lstStyle>
            <a:lvl1pPr>
              <a:defRPr/>
            </a:lvl1pPr>
          </a:lstStyle>
          <a:p>
            <a:pPr>
              <a:defRPr/>
            </a:pPr>
            <a:fld id="{7833F761-9937-42DF-8C24-FDE8CA1A1D51}" type="datetimeFigureOut">
              <a:rPr lang="nl-NL"/>
              <a:pPr>
                <a:defRPr/>
              </a:pPr>
              <a:t>11-03-2025</a:t>
            </a:fld>
            <a:endParaRPr lang="nl-NL" dirty="0"/>
          </a:p>
        </p:txBody>
      </p:sp>
      <p:sp>
        <p:nvSpPr>
          <p:cNvPr id="6" name="Footer Placeholder 4"/>
          <p:cNvSpPr>
            <a:spLocks noGrp="1"/>
          </p:cNvSpPr>
          <p:nvPr>
            <p:ph type="ftr" sz="quarter" idx="11"/>
          </p:nvPr>
        </p:nvSpPr>
        <p:spPr/>
        <p:txBody>
          <a:bodyPr/>
          <a:lstStyle>
            <a:lvl1pPr>
              <a:defRPr/>
            </a:lvl1pPr>
          </a:lstStyle>
          <a:p>
            <a:pPr>
              <a:defRPr/>
            </a:pPr>
            <a:endParaRPr lang="nl-NL" dirty="0"/>
          </a:p>
        </p:txBody>
      </p:sp>
      <p:sp>
        <p:nvSpPr>
          <p:cNvPr id="7" name="Slide Number Placeholder 5"/>
          <p:cNvSpPr>
            <a:spLocks noGrp="1"/>
          </p:cNvSpPr>
          <p:nvPr>
            <p:ph type="sldNum" sz="quarter" idx="12"/>
          </p:nvPr>
        </p:nvSpPr>
        <p:spPr/>
        <p:txBody>
          <a:bodyPr/>
          <a:lstStyle>
            <a:lvl1pPr>
              <a:defRPr/>
            </a:lvl1pPr>
          </a:lstStyle>
          <a:p>
            <a:pPr>
              <a:defRPr/>
            </a:pPr>
            <a:fld id="{E6965C37-9298-433D-8E45-685C99287BB0}" type="slidenum">
              <a:rPr lang="nl-NL"/>
              <a:pPr>
                <a:defRPr/>
              </a:pPr>
              <a:t>‹#›</a:t>
            </a:fld>
            <a:endParaRPr lang="nl-NL" dirty="0"/>
          </a:p>
        </p:txBody>
      </p:sp>
    </p:spTree>
    <p:extLst>
      <p:ext uri="{BB962C8B-B14F-4D97-AF65-F5344CB8AC3E}">
        <p14:creationId xmlns:p14="http://schemas.microsoft.com/office/powerpoint/2010/main" val="1227069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nl-NL" altLang="en-US"/>
              <a:t>Titelstijl van model bewerken</a:t>
            </a:r>
            <a:endParaRPr lang="en-US" altLang="en-US"/>
          </a:p>
        </p:txBody>
      </p:sp>
      <p:sp>
        <p:nvSpPr>
          <p:cNvPr id="1027" name="Text Placeholder 2"/>
          <p:cNvSpPr>
            <a:spLocks noGrp="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altLang="nl-NL"/>
              <a:t>Klik om de tekststijl van het model te bewerken</a:t>
            </a:r>
          </a:p>
          <a:p>
            <a:pPr lvl="1"/>
            <a:r>
              <a:rPr lang="nl-NL" altLang="nl-NL"/>
              <a:t>Tweede niveau</a:t>
            </a:r>
          </a:p>
          <a:p>
            <a:pPr lvl="2"/>
            <a:r>
              <a:rPr lang="nl-NL" altLang="nl-NL"/>
              <a:t>Derde niveau</a:t>
            </a:r>
          </a:p>
          <a:p>
            <a:pPr lvl="3"/>
            <a:r>
              <a:rPr lang="nl-NL" altLang="nl-NL"/>
              <a:t>Vierde niveau</a:t>
            </a:r>
          </a:p>
          <a:p>
            <a:pPr lvl="4"/>
            <a:r>
              <a:rPr lang="nl-NL" altLang="nl-NL"/>
              <a:t>Vijfde niveau</a:t>
            </a:r>
            <a:endParaRPr lang="en-US" altLang="nl-NL"/>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fld id="{C0A3CD25-7362-41EF-9B27-F3DBDE550E20}" type="datetimeFigureOut">
              <a:rPr lang="nl-NL"/>
              <a:pPr>
                <a:defRPr/>
              </a:pPr>
              <a:t>11-03-2025</a:t>
            </a:fld>
            <a:endParaRPr lang="nl-NL" dirty="0"/>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endParaRPr lang="nl-NL" dirty="0"/>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fld id="{A1E43ABE-E00E-40B3-B0CB-6180AB88E8CB}" type="slidenum">
              <a:rPr lang="nl-NL"/>
              <a:pPr>
                <a:defRPr/>
              </a:pPr>
              <a:t>‹#›</a:t>
            </a:fld>
            <a:endParaRPr lang="nl-NL"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fontAlgn="base" hangingPunct="1">
        <a:lnSpc>
          <a:spcPct val="90000"/>
        </a:lnSpc>
        <a:spcBef>
          <a:spcPct val="0"/>
        </a:spcBef>
        <a:spcAft>
          <a:spcPct val="0"/>
        </a:spcAft>
        <a:defRPr sz="3300" kern="1200">
          <a:solidFill>
            <a:schemeClr val="tx1"/>
          </a:solidFill>
          <a:latin typeface="+mj-lt"/>
          <a:ea typeface="+mj-ea"/>
          <a:cs typeface="+mj-cs"/>
        </a:defRPr>
      </a:lvl1pPr>
      <a:lvl2pPr algn="l" defTabSz="685800" rtl="0" eaLnBrk="1" fontAlgn="base" hangingPunct="1">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1" fontAlgn="base" hangingPunct="1">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1" fontAlgn="base" hangingPunct="1">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1" fontAlgn="base" hangingPunct="1">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eaLnBrk="1" fontAlgn="base" hangingPunct="1">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eaLnBrk="1" fontAlgn="base" hangingPunct="1">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eaLnBrk="1" fontAlgn="base" hangingPunct="1">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eaLnBrk="1" fontAlgn="base" hangingPunct="1">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s://dotnet.social/@depechie"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github.com/Depechie/Pluralsight-Otel-Course" TargetMode="External"/><Relationship Id="rId5" Type="http://schemas.openxmlformats.org/officeDocument/2006/relationships/hyperlink" Target="https://github.com/Depechie/OpenTelemetryGrafana/tree/aspire" TargetMode="External"/><Relationship Id="rId4" Type="http://schemas.openxmlformats.org/officeDocument/2006/relationships/hyperlink" Target="https://github.com/Depechie/2025-futuretech-observability"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opentelemetry.io/"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Afbeelding 1">
            <a:extLst>
              <a:ext uri="{FF2B5EF4-FFF2-40B4-BE49-F238E27FC236}">
                <a16:creationId xmlns:a16="http://schemas.microsoft.com/office/drawing/2014/main" id="{7E612B4C-FBE2-F2BE-E6E4-09A29A3CDBDB}"/>
              </a:ext>
            </a:extLst>
          </p:cNvPr>
          <p:cNvPicPr>
            <a:picLocks noChangeAspect="1"/>
          </p:cNvPicPr>
          <p:nvPr/>
        </p:nvPicPr>
        <p:blipFill>
          <a:blip r:embed="rId3"/>
          <a:srcRect/>
          <a:stretch/>
        </p:blipFill>
        <p:spPr>
          <a:xfrm>
            <a:off x="3190787" y="602883"/>
            <a:ext cx="2762427" cy="2774650"/>
          </a:xfrm>
          <a:prstGeom prst="rect">
            <a:avLst/>
          </a:prstGeom>
          <a:effectLst>
            <a:outerShdw blurRad="381000" dist="50800" dir="5400000" algn="ctr" rotWithShape="0">
              <a:schemeClr val="tx1"/>
            </a:outerShdw>
          </a:effectLst>
        </p:spPr>
      </p:pic>
      <p:grpSp>
        <p:nvGrpSpPr>
          <p:cNvPr id="22" name="Groep 21">
            <a:extLst>
              <a:ext uri="{FF2B5EF4-FFF2-40B4-BE49-F238E27FC236}">
                <a16:creationId xmlns:a16="http://schemas.microsoft.com/office/drawing/2014/main" id="{798D05FE-9F4E-EE9D-C260-B4749D9E5B26}"/>
              </a:ext>
            </a:extLst>
          </p:cNvPr>
          <p:cNvGrpSpPr/>
          <p:nvPr/>
        </p:nvGrpSpPr>
        <p:grpSpPr>
          <a:xfrm>
            <a:off x="3478257" y="3806574"/>
            <a:ext cx="2187486" cy="701542"/>
            <a:chOff x="1349969" y="3993740"/>
            <a:chExt cx="2187486" cy="701542"/>
          </a:xfrm>
        </p:grpSpPr>
        <p:pic>
          <p:nvPicPr>
            <p:cNvPr id="11" name="Afbeelding 10" descr="Afbeelding met Lettertype, Graphics, grafische vormgeving, logo&#10;&#10;Automatisch gegenereerde beschrijving">
              <a:extLst>
                <a:ext uri="{FF2B5EF4-FFF2-40B4-BE49-F238E27FC236}">
                  <a16:creationId xmlns:a16="http://schemas.microsoft.com/office/drawing/2014/main" id="{C3BAD56F-C20E-D880-931A-128CB43BF39E}"/>
                </a:ext>
              </a:extLst>
            </p:cNvPr>
            <p:cNvPicPr>
              <a:picLocks noChangeAspect="1"/>
            </p:cNvPicPr>
            <p:nvPr/>
          </p:nvPicPr>
          <p:blipFill>
            <a:blip r:embed="rId4"/>
            <a:stretch>
              <a:fillRect/>
            </a:stretch>
          </p:blipFill>
          <p:spPr>
            <a:xfrm>
              <a:off x="1349969" y="4418282"/>
              <a:ext cx="2187485" cy="277000"/>
            </a:xfrm>
            <a:prstGeom prst="rect">
              <a:avLst/>
            </a:prstGeom>
          </p:spPr>
        </p:pic>
        <p:sp>
          <p:nvSpPr>
            <p:cNvPr id="14" name="Tekstvak 13">
              <a:extLst>
                <a:ext uri="{FF2B5EF4-FFF2-40B4-BE49-F238E27FC236}">
                  <a16:creationId xmlns:a16="http://schemas.microsoft.com/office/drawing/2014/main" id="{C74834DC-6FCE-8C31-CAC2-8CFF62D67BAD}"/>
                </a:ext>
              </a:extLst>
            </p:cNvPr>
            <p:cNvSpPr txBox="1"/>
            <p:nvPr/>
          </p:nvSpPr>
          <p:spPr>
            <a:xfrm>
              <a:off x="1349970" y="3993740"/>
              <a:ext cx="2187485" cy="461665"/>
            </a:xfrm>
            <a:prstGeom prst="rect">
              <a:avLst/>
            </a:prstGeom>
            <a:noFill/>
          </p:spPr>
          <p:txBody>
            <a:bodyPr wrap="square">
              <a:spAutoFit/>
            </a:bodyPr>
            <a:lstStyle/>
            <a:p>
              <a:pPr algn="ctr"/>
              <a:r>
                <a:rPr lang="nl-NL" sz="1200" b="1" dirty="0">
                  <a:solidFill>
                    <a:schemeClr val="bg1"/>
                  </a:solidFill>
                  <a:latin typeface="Arial" panose="020B0604020202020204" pitchFamily="34" charset="0"/>
                  <a:cs typeface="Arial" panose="020B0604020202020204" pitchFamily="34" charset="0"/>
                </a:rPr>
                <a:t>Platinum sponsor</a:t>
              </a:r>
            </a:p>
            <a:p>
              <a:pPr algn="ctr"/>
              <a:endParaRPr lang="nl-NL" sz="1200" b="1" dirty="0">
                <a:solidFill>
                  <a:schemeClr val="bg1"/>
                </a:solidFill>
                <a:latin typeface="Arial" panose="020B0604020202020204" pitchFamily="34" charset="0"/>
                <a:cs typeface="Arial" panose="020B0604020202020204" pitchFamily="34"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7" name="Afbeelding 6" descr="Afbeelding met natuur, blauw, vlam, licht&#10;&#10;Automatisch gegenereerde beschrijving">
            <a:extLst>
              <a:ext uri="{FF2B5EF4-FFF2-40B4-BE49-F238E27FC236}">
                <a16:creationId xmlns:a16="http://schemas.microsoft.com/office/drawing/2014/main" id="{5BF4F1ED-0F90-DCB5-1069-72D6A171E6EF}"/>
              </a:ext>
            </a:extLst>
          </p:cNvPr>
          <p:cNvPicPr>
            <a:picLocks noChangeAspect="1"/>
          </p:cNvPicPr>
          <p:nvPr/>
        </p:nvPicPr>
        <p:blipFill>
          <a:blip r:embed="rId2"/>
          <a:stretch>
            <a:fillRect/>
          </a:stretch>
        </p:blipFill>
        <p:spPr>
          <a:xfrm>
            <a:off x="0" y="0"/>
            <a:ext cx="9144000" cy="1155700"/>
          </a:xfrm>
          <a:prstGeom prst="rect">
            <a:avLst/>
          </a:prstGeom>
        </p:spPr>
      </p:pic>
      <p:sp>
        <p:nvSpPr>
          <p:cNvPr id="10" name="Tekstvak 9">
            <a:extLst>
              <a:ext uri="{FF2B5EF4-FFF2-40B4-BE49-F238E27FC236}">
                <a16:creationId xmlns:a16="http://schemas.microsoft.com/office/drawing/2014/main" id="{F4F47C18-AA89-D47D-7BDD-9EF88057F2F8}"/>
              </a:ext>
            </a:extLst>
          </p:cNvPr>
          <p:cNvSpPr txBox="1"/>
          <p:nvPr/>
        </p:nvSpPr>
        <p:spPr>
          <a:xfrm>
            <a:off x="1395762" y="344960"/>
            <a:ext cx="7748238" cy="400110"/>
          </a:xfrm>
          <a:prstGeom prst="rect">
            <a:avLst/>
          </a:prstGeom>
          <a:noFill/>
        </p:spPr>
        <p:txBody>
          <a:bodyPr wrap="square">
            <a:spAutoFit/>
          </a:bodyPr>
          <a:lstStyle/>
          <a:p>
            <a:r>
              <a:rPr lang="nl-NL" sz="2000" b="1" dirty="0">
                <a:solidFill>
                  <a:schemeClr val="bg1"/>
                </a:solidFill>
                <a:effectLst>
                  <a:outerShdw blurRad="459471" dist="568810" dir="5400000" sx="1000" sy="1000" algn="ctr" rotWithShape="0">
                    <a:srgbClr val="741618"/>
                  </a:outerShdw>
                </a:effectLst>
              </a:rPr>
              <a:t>.NET </a:t>
            </a:r>
            <a:r>
              <a:rPr lang="nl-NL" sz="2000" b="1" dirty="0" err="1">
                <a:solidFill>
                  <a:schemeClr val="bg1"/>
                </a:solidFill>
                <a:effectLst>
                  <a:outerShdw blurRad="459471" dist="568810" dir="5400000" sx="1000" sy="1000" algn="ctr" rotWithShape="0">
                    <a:srgbClr val="741618"/>
                  </a:outerShdw>
                </a:effectLst>
              </a:rPr>
              <a:t>Aspire</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Let's</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build</a:t>
            </a:r>
            <a:r>
              <a:rPr lang="nl-NL" sz="2000" b="1" dirty="0">
                <a:solidFill>
                  <a:schemeClr val="bg1"/>
                </a:solidFill>
                <a:effectLst>
                  <a:outerShdw blurRad="459471" dist="568810" dir="5400000" sx="1000" sy="1000" algn="ctr" rotWithShape="0">
                    <a:srgbClr val="741618"/>
                  </a:outerShdw>
                </a:effectLst>
              </a:rPr>
              <a:t> a </a:t>
            </a:r>
            <a:r>
              <a:rPr lang="nl-NL" sz="2000" b="1" dirty="0" err="1">
                <a:solidFill>
                  <a:schemeClr val="bg1"/>
                </a:solidFill>
                <a:effectLst>
                  <a:outerShdw blurRad="459471" dist="568810" dir="5400000" sx="1000" sy="1000" algn="ctr" rotWithShape="0">
                    <a:srgbClr val="741618"/>
                  </a:outerShdw>
                </a:effectLst>
              </a:rPr>
              <a:t>cloud</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application</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with</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backed</a:t>
            </a:r>
            <a:r>
              <a:rPr lang="nl-NL" sz="2000" b="1" dirty="0">
                <a:solidFill>
                  <a:schemeClr val="bg1"/>
                </a:solidFill>
                <a:effectLst>
                  <a:outerShdw blurRad="459471" dist="568810" dir="5400000" sx="1000" sy="1000" algn="ctr" rotWithShape="0">
                    <a:srgbClr val="741618"/>
                  </a:outerShdw>
                </a:effectLst>
              </a:rPr>
              <a:t> in </a:t>
            </a:r>
            <a:r>
              <a:rPr lang="nl-NL" sz="2000" b="1" dirty="0" err="1">
                <a:solidFill>
                  <a:schemeClr val="bg1"/>
                </a:solidFill>
                <a:effectLst>
                  <a:outerShdw blurRad="459471" dist="568810" dir="5400000" sx="1000" sy="1000" algn="ctr" rotWithShape="0">
                    <a:srgbClr val="741618"/>
                  </a:outerShdw>
                </a:effectLst>
              </a:rPr>
              <a:t>observability</a:t>
            </a:r>
            <a:endParaRPr lang="nl-NL" sz="2000" b="1" dirty="0">
              <a:solidFill>
                <a:schemeClr val="bg1"/>
              </a:solidFill>
              <a:effectLst>
                <a:outerShdw blurRad="459471" dist="568810" dir="5400000" sx="1000" sy="1000" algn="ctr" rotWithShape="0">
                  <a:srgbClr val="741618"/>
                </a:outerShdw>
              </a:effectLst>
            </a:endParaRPr>
          </a:p>
        </p:txBody>
      </p:sp>
      <p:pic>
        <p:nvPicPr>
          <p:cNvPr id="5" name="Afbeelding 4">
            <a:extLst>
              <a:ext uri="{FF2B5EF4-FFF2-40B4-BE49-F238E27FC236}">
                <a16:creationId xmlns:a16="http://schemas.microsoft.com/office/drawing/2014/main" id="{AEADE11E-12DB-1D95-A797-480417BEABA5}"/>
              </a:ext>
            </a:extLst>
          </p:cNvPr>
          <p:cNvPicPr>
            <a:picLocks noChangeAspect="1"/>
          </p:cNvPicPr>
          <p:nvPr/>
        </p:nvPicPr>
        <p:blipFill>
          <a:blip r:embed="rId3"/>
          <a:srcRect/>
          <a:stretch/>
        </p:blipFill>
        <p:spPr>
          <a:xfrm>
            <a:off x="245619" y="103423"/>
            <a:ext cx="889025" cy="912627"/>
          </a:xfrm>
          <a:prstGeom prst="rect">
            <a:avLst/>
          </a:prstGeom>
        </p:spPr>
      </p:pic>
      <p:sp>
        <p:nvSpPr>
          <p:cNvPr id="8" name="Google Shape;348;p38">
            <a:extLst>
              <a:ext uri="{FF2B5EF4-FFF2-40B4-BE49-F238E27FC236}">
                <a16:creationId xmlns:a16="http://schemas.microsoft.com/office/drawing/2014/main" id="{2F99B5A8-6C5C-7106-9C59-BD97C4F86FBA}"/>
              </a:ext>
            </a:extLst>
          </p:cNvPr>
          <p:cNvSpPr txBox="1">
            <a:spLocks/>
          </p:cNvSpPr>
          <p:nvPr/>
        </p:nvSpPr>
        <p:spPr>
          <a:xfrm>
            <a:off x="-20761" y="1704522"/>
            <a:ext cx="2310809" cy="674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1pPr>
            <a:lvl2pPr marR="0" lvl="1" algn="r"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2pPr>
            <a:lvl3pPr marR="0" lvl="2" algn="r"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3pPr>
            <a:lvl4pPr marR="0" lvl="3" algn="r"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4pPr>
            <a:lvl5pPr marR="0" lvl="4" algn="r"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5pPr>
            <a:lvl6pPr marR="0" lvl="5" algn="r"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6pPr>
            <a:lvl7pPr marR="0" lvl="6" algn="r"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7pPr>
            <a:lvl8pPr marR="0" lvl="7" algn="r"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8pPr>
            <a:lvl9pPr marR="0" lvl="8" algn="r"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9pPr>
          </a:lstStyle>
          <a:p>
            <a:pPr marL="0" marR="0" lvl="0" indent="0" algn="r" defTabSz="914400" rtl="0" eaLnBrk="1" fontAlgn="auto" latinLnBrk="0" hangingPunct="1">
              <a:lnSpc>
                <a:spcPct val="100000"/>
              </a:lnSpc>
              <a:spcBef>
                <a:spcPts val="0"/>
              </a:spcBef>
              <a:spcAft>
                <a:spcPts val="0"/>
              </a:spcAft>
              <a:buClr>
                <a:srgbClr val="2E363D"/>
              </a:buClr>
              <a:buSzPts val="2600"/>
              <a:buFont typeface="Encode Sans Semi Condensed"/>
              <a:buNone/>
              <a:tabLst/>
              <a:defRPr/>
            </a:pPr>
            <a:r>
              <a:rPr kumimoji="0" lang="en-GB" sz="2400" b="1" i="0" u="none" strike="noStrike" kern="0" cap="none" spc="0" normalizeH="0" baseline="0" noProof="0">
                <a:ln>
                  <a:noFill/>
                </a:ln>
                <a:solidFill>
                  <a:srgbClr val="2E363D"/>
                </a:solidFill>
                <a:effectLst/>
                <a:uLnTx/>
                <a:uFillTx/>
                <a:latin typeface="Encode Sans Semi Condensed"/>
                <a:sym typeface="Encode Sans Semi Condensed"/>
              </a:rPr>
              <a:t>.NET Aspire</a:t>
            </a:r>
            <a:br>
              <a:rPr kumimoji="0" lang="en-GB" sz="2600" b="1" i="0" u="none" strike="noStrike" kern="0" cap="none" spc="0" normalizeH="0" baseline="0" noProof="0">
                <a:ln>
                  <a:noFill/>
                </a:ln>
                <a:solidFill>
                  <a:srgbClr val="2E363D"/>
                </a:solidFill>
                <a:effectLst/>
                <a:uLnTx/>
                <a:uFillTx/>
                <a:latin typeface="Encode Sans Semi Condensed"/>
                <a:sym typeface="Encode Sans Semi Condensed"/>
              </a:rPr>
            </a:br>
            <a:r>
              <a:rPr kumimoji="0" lang="en-GB" sz="2600" b="1" i="0" u="none" strike="noStrike" kern="0" cap="none" spc="0" normalizeH="0" baseline="0" noProof="0">
                <a:ln>
                  <a:noFill/>
                </a:ln>
                <a:solidFill>
                  <a:srgbClr val="2E363D"/>
                </a:solidFill>
                <a:effectLst/>
                <a:uLnTx/>
                <a:uFillTx/>
                <a:latin typeface="Encode Sans Semi Condensed"/>
                <a:sym typeface="Encode Sans Semi Condensed"/>
              </a:rPr>
              <a:t> terminology</a:t>
            </a:r>
            <a:endParaRPr kumimoji="0" lang="en-GB" sz="2600" b="1" i="0" u="none" strike="noStrike" kern="0" cap="none" spc="0" normalizeH="0" baseline="0" noProof="0" dirty="0">
              <a:ln>
                <a:noFill/>
              </a:ln>
              <a:solidFill>
                <a:srgbClr val="2E363D"/>
              </a:solidFill>
              <a:effectLst/>
              <a:uLnTx/>
              <a:uFillTx/>
              <a:latin typeface="Encode Sans Semi Condensed"/>
              <a:sym typeface="Encode Sans Semi Condensed"/>
            </a:endParaRPr>
          </a:p>
        </p:txBody>
      </p:sp>
      <p:sp>
        <p:nvSpPr>
          <p:cNvPr id="9" name="Google Shape;349;p38">
            <a:extLst>
              <a:ext uri="{FF2B5EF4-FFF2-40B4-BE49-F238E27FC236}">
                <a16:creationId xmlns:a16="http://schemas.microsoft.com/office/drawing/2014/main" id="{D05AC4A1-E8F1-2FCF-4510-FE0AD208C5AD}"/>
              </a:ext>
            </a:extLst>
          </p:cNvPr>
          <p:cNvSpPr txBox="1">
            <a:spLocks/>
          </p:cNvSpPr>
          <p:nvPr/>
        </p:nvSpPr>
        <p:spPr>
          <a:xfrm>
            <a:off x="2779145" y="1207893"/>
            <a:ext cx="5679142" cy="344887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1pPr>
            <a:lvl2pPr marL="914400" marR="0" lvl="1" indent="-355600" algn="l" rtl="0">
              <a:lnSpc>
                <a:spcPct val="100000"/>
              </a:lnSpc>
              <a:spcBef>
                <a:spcPts val="60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2pPr>
            <a:lvl3pPr marL="1371600" marR="0" lvl="2" indent="-355600" algn="l" rtl="0">
              <a:lnSpc>
                <a:spcPct val="100000"/>
              </a:lnSpc>
              <a:spcBef>
                <a:spcPts val="60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3pPr>
            <a:lvl4pPr marL="1828800" marR="0" lvl="3"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4pPr>
            <a:lvl5pPr marL="2286000" marR="0" lvl="4"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5pPr>
            <a:lvl6pPr marL="2743200" marR="0" lvl="5"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6pPr>
            <a:lvl7pPr marL="3200400" marR="0" lvl="6"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7pPr>
            <a:lvl8pPr marL="3657600" marR="0" lvl="7"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8pPr>
            <a:lvl9pPr marL="4114800" marR="0" lvl="8" indent="-355600" algn="l" rtl="0">
              <a:lnSpc>
                <a:spcPct val="100000"/>
              </a:lnSpc>
              <a:spcBef>
                <a:spcPts val="600"/>
              </a:spcBef>
              <a:spcAft>
                <a:spcPts val="600"/>
              </a:spcAft>
              <a:buClr>
                <a:schemeClr val="dk2"/>
              </a:buClr>
              <a:buSzPts val="2000"/>
              <a:buFont typeface="Karla"/>
              <a:buChar char="▫"/>
              <a:defRPr sz="2000" b="0" i="0" u="none" strike="noStrike" cap="none">
                <a:solidFill>
                  <a:schemeClr val="dk1"/>
                </a:solidFill>
                <a:latin typeface="Karla"/>
                <a:ea typeface="Karla"/>
                <a:cs typeface="Karla"/>
                <a:sym typeface="Karla"/>
              </a:defRPr>
            </a:lvl9pPr>
          </a:lstStyle>
          <a:p>
            <a:pPr marL="285750" marR="0" lvl="0" indent="-285750" algn="l" defTabSz="914400" rtl="0" eaLnBrk="1" fontAlgn="auto" latinLnBrk="0" hangingPunct="1">
              <a:lnSpc>
                <a:spcPct val="100000"/>
              </a:lnSpc>
              <a:spcBef>
                <a:spcPts val="0"/>
              </a:spcBef>
              <a:spcAft>
                <a:spcPts val="0"/>
              </a:spcAft>
              <a:buClr>
                <a:srgbClr val="2E363D">
                  <a:lumMod val="60000"/>
                  <a:lumOff val="40000"/>
                </a:srgbClr>
              </a:buClr>
              <a:buSzPts val="2000"/>
              <a:buFontTx/>
              <a:buChar char="-"/>
              <a:tabLst/>
              <a:defRPr/>
            </a:pPr>
            <a:r>
              <a:rPr kumimoji="0" lang="en-GB" sz="1600" b="0" i="0" u="none" strike="noStrike" kern="0" cap="none" spc="0" normalizeH="0" baseline="0" noProof="0">
                <a:ln>
                  <a:noFill/>
                </a:ln>
                <a:solidFill>
                  <a:srgbClr val="2E363D"/>
                </a:solidFill>
                <a:effectLst/>
                <a:uLnTx/>
                <a:uFillTx/>
                <a:latin typeface="Karla"/>
                <a:sym typeface="Karla"/>
              </a:rPr>
              <a:t>App model</a:t>
            </a:r>
          </a:p>
          <a:p>
            <a:pPr marL="0" marR="0" lvl="0" indent="0" algn="l" defTabSz="914400" rtl="0" eaLnBrk="1" fontAlgn="auto" latinLnBrk="0" hangingPunct="1">
              <a:lnSpc>
                <a:spcPct val="100000"/>
              </a:lnSpc>
              <a:spcBef>
                <a:spcPts val="0"/>
              </a:spcBef>
              <a:spcAft>
                <a:spcPts val="0"/>
              </a:spcAft>
              <a:buClr>
                <a:srgbClr val="2E363D">
                  <a:lumMod val="60000"/>
                  <a:lumOff val="40000"/>
                </a:srgbClr>
              </a:buClr>
              <a:buSzPts val="2000"/>
              <a:buFont typeface="Karla"/>
              <a:buNone/>
              <a:tabLst/>
              <a:defRPr/>
            </a:pPr>
            <a:r>
              <a:rPr kumimoji="0" lang="en-GB" sz="1400" b="0" i="0" u="none" strike="noStrike" kern="0" cap="none" spc="0" normalizeH="0" baseline="0" noProof="0">
                <a:ln>
                  <a:noFill/>
                </a:ln>
                <a:solidFill>
                  <a:srgbClr val="2E363D"/>
                </a:solidFill>
                <a:effectLst/>
                <a:uLnTx/>
                <a:uFillTx/>
                <a:latin typeface="Karla"/>
                <a:sym typeface="Karla"/>
              </a:rPr>
              <a:t>Collection of resources that make up your distributed app</a:t>
            </a:r>
          </a:p>
          <a:p>
            <a:pPr marL="0" marR="0" lvl="0" indent="0" algn="l" defTabSz="914400" rtl="0" eaLnBrk="1" fontAlgn="auto" latinLnBrk="0" hangingPunct="1">
              <a:lnSpc>
                <a:spcPct val="100000"/>
              </a:lnSpc>
              <a:spcBef>
                <a:spcPts val="0"/>
              </a:spcBef>
              <a:spcAft>
                <a:spcPts val="0"/>
              </a:spcAft>
              <a:buClr>
                <a:srgbClr val="2E363D">
                  <a:lumMod val="60000"/>
                  <a:lumOff val="40000"/>
                </a:srgbClr>
              </a:buClr>
              <a:buSzPts val="2000"/>
              <a:buFont typeface="Karla"/>
              <a:buNone/>
              <a:tabLst/>
              <a:defRPr/>
            </a:pPr>
            <a:r>
              <a:rPr kumimoji="0" lang="en-GB" sz="1400" b="0" i="0" u="none" strike="noStrike" kern="0" cap="none" spc="0" normalizeH="0" baseline="0" noProof="0">
                <a:ln>
                  <a:noFill/>
                </a:ln>
                <a:solidFill>
                  <a:srgbClr val="2E363D"/>
                </a:solidFill>
                <a:effectLst/>
                <a:uLnTx/>
                <a:uFillTx/>
                <a:latin typeface="Karla"/>
                <a:sym typeface="Karla"/>
              </a:rPr>
              <a:t>Uses the builder pattern</a:t>
            </a:r>
          </a:p>
          <a:p>
            <a:pPr marL="285750" marR="0" lvl="0" indent="-285750" algn="l" defTabSz="914400" rtl="0" eaLnBrk="1" fontAlgn="auto" latinLnBrk="0" hangingPunct="1">
              <a:lnSpc>
                <a:spcPct val="100000"/>
              </a:lnSpc>
              <a:spcBef>
                <a:spcPts val="0"/>
              </a:spcBef>
              <a:spcAft>
                <a:spcPts val="0"/>
              </a:spcAft>
              <a:buClr>
                <a:srgbClr val="2E363D">
                  <a:lumMod val="60000"/>
                  <a:lumOff val="40000"/>
                </a:srgbClr>
              </a:buClr>
              <a:buSzPts val="2000"/>
              <a:buFontTx/>
              <a:buChar char="-"/>
              <a:tabLst/>
              <a:defRPr/>
            </a:pPr>
            <a:endParaRPr kumimoji="0" lang="en-GB" sz="1600" b="0" i="0" u="none" strike="noStrike" kern="0" cap="none" spc="0" normalizeH="0" baseline="0" noProof="0">
              <a:ln>
                <a:noFill/>
              </a:ln>
              <a:solidFill>
                <a:srgbClr val="2E363D"/>
              </a:solidFill>
              <a:effectLst/>
              <a:uLnTx/>
              <a:uFillTx/>
              <a:latin typeface="Karla"/>
              <a:sym typeface="Karla"/>
            </a:endParaRPr>
          </a:p>
          <a:p>
            <a:pPr marL="285750" marR="0" lvl="0" indent="-285750" algn="l" defTabSz="914400" rtl="0" eaLnBrk="1" fontAlgn="auto" latinLnBrk="0" hangingPunct="1">
              <a:lnSpc>
                <a:spcPct val="100000"/>
              </a:lnSpc>
              <a:spcBef>
                <a:spcPts val="0"/>
              </a:spcBef>
              <a:spcAft>
                <a:spcPts val="0"/>
              </a:spcAft>
              <a:buClr>
                <a:srgbClr val="2E363D">
                  <a:lumMod val="60000"/>
                  <a:lumOff val="40000"/>
                </a:srgbClr>
              </a:buClr>
              <a:buSzPts val="2000"/>
              <a:buFontTx/>
              <a:buChar char="-"/>
              <a:tabLst/>
              <a:defRPr/>
            </a:pPr>
            <a:r>
              <a:rPr kumimoji="0" lang="en-GB" sz="1600" b="0" i="0" u="none" strike="noStrike" kern="0" cap="none" spc="0" normalizeH="0" baseline="0" noProof="0">
                <a:ln>
                  <a:noFill/>
                </a:ln>
                <a:solidFill>
                  <a:srgbClr val="2E363D"/>
                </a:solidFill>
                <a:effectLst/>
                <a:uLnTx/>
                <a:uFillTx/>
                <a:latin typeface="Karla"/>
                <a:sym typeface="Karla"/>
              </a:rPr>
              <a:t>App host</a:t>
            </a:r>
          </a:p>
          <a:p>
            <a:pPr marL="0" marR="0" lvl="0" indent="0" algn="l" defTabSz="914400" rtl="0" eaLnBrk="1" fontAlgn="auto" latinLnBrk="0" hangingPunct="1">
              <a:lnSpc>
                <a:spcPct val="100000"/>
              </a:lnSpc>
              <a:spcBef>
                <a:spcPts val="0"/>
              </a:spcBef>
              <a:spcAft>
                <a:spcPts val="0"/>
              </a:spcAft>
              <a:buClr>
                <a:srgbClr val="2E363D">
                  <a:lumMod val="60000"/>
                  <a:lumOff val="40000"/>
                </a:srgbClr>
              </a:buClr>
              <a:buSzPts val="2000"/>
              <a:buFont typeface="Karla"/>
              <a:buNone/>
              <a:tabLst/>
              <a:defRPr/>
            </a:pPr>
            <a:r>
              <a:rPr kumimoji="0" lang="en-GB" sz="1400" b="0" i="0" u="none" strike="noStrike" kern="0" cap="none" spc="0" normalizeH="0" baseline="0" noProof="0">
                <a:ln>
                  <a:noFill/>
                </a:ln>
                <a:solidFill>
                  <a:srgbClr val="2E363D"/>
                </a:solidFill>
                <a:effectLst/>
                <a:uLnTx/>
                <a:uFillTx/>
                <a:latin typeface="Karla"/>
                <a:sym typeface="Karla"/>
              </a:rPr>
              <a:t>The project that orchestrates the app model</a:t>
            </a:r>
          </a:p>
          <a:p>
            <a:pPr marL="285750" marR="0" lvl="0" indent="-285750" algn="l" defTabSz="914400" rtl="0" eaLnBrk="1" fontAlgn="auto" latinLnBrk="0" hangingPunct="1">
              <a:lnSpc>
                <a:spcPct val="100000"/>
              </a:lnSpc>
              <a:spcBef>
                <a:spcPts val="0"/>
              </a:spcBef>
              <a:spcAft>
                <a:spcPts val="0"/>
              </a:spcAft>
              <a:buClr>
                <a:srgbClr val="2E363D">
                  <a:lumMod val="60000"/>
                  <a:lumOff val="40000"/>
                </a:srgbClr>
              </a:buClr>
              <a:buSzPts val="2000"/>
              <a:buFontTx/>
              <a:buChar char="-"/>
              <a:tabLst/>
              <a:defRPr/>
            </a:pPr>
            <a:endParaRPr kumimoji="0" lang="en-GB" sz="1600" b="0" i="0" u="none" strike="noStrike" kern="0" cap="none" spc="0" normalizeH="0" baseline="0" noProof="0">
              <a:ln>
                <a:noFill/>
              </a:ln>
              <a:solidFill>
                <a:srgbClr val="2E363D"/>
              </a:solidFill>
              <a:effectLst/>
              <a:uLnTx/>
              <a:uFillTx/>
              <a:latin typeface="Karla"/>
              <a:sym typeface="Karla"/>
            </a:endParaRPr>
          </a:p>
          <a:p>
            <a:pPr marL="285750" marR="0" lvl="0" indent="-285750" algn="l" defTabSz="914400" rtl="0" eaLnBrk="1" fontAlgn="auto" latinLnBrk="0" hangingPunct="1">
              <a:lnSpc>
                <a:spcPct val="100000"/>
              </a:lnSpc>
              <a:spcBef>
                <a:spcPts val="0"/>
              </a:spcBef>
              <a:spcAft>
                <a:spcPts val="0"/>
              </a:spcAft>
              <a:buClr>
                <a:srgbClr val="2E363D">
                  <a:lumMod val="60000"/>
                  <a:lumOff val="40000"/>
                </a:srgbClr>
              </a:buClr>
              <a:buSzPts val="2000"/>
              <a:buFontTx/>
              <a:buChar char="-"/>
              <a:tabLst/>
              <a:defRPr/>
            </a:pPr>
            <a:r>
              <a:rPr kumimoji="0" lang="en-GB" sz="1600" b="0" i="0" u="none" strike="noStrike" kern="0" cap="none" spc="0" normalizeH="0" baseline="0" noProof="0">
                <a:ln>
                  <a:noFill/>
                </a:ln>
                <a:solidFill>
                  <a:srgbClr val="2E363D"/>
                </a:solidFill>
                <a:effectLst/>
                <a:uLnTx/>
                <a:uFillTx/>
                <a:latin typeface="Karla"/>
                <a:sym typeface="Karla"/>
              </a:rPr>
              <a:t>Resource</a:t>
            </a:r>
          </a:p>
          <a:p>
            <a:pPr marL="0" marR="0" lvl="0" indent="0" algn="l" defTabSz="914400" rtl="0" eaLnBrk="1" fontAlgn="auto" latinLnBrk="0" hangingPunct="1">
              <a:lnSpc>
                <a:spcPct val="100000"/>
              </a:lnSpc>
              <a:spcBef>
                <a:spcPts val="0"/>
              </a:spcBef>
              <a:spcAft>
                <a:spcPts val="0"/>
              </a:spcAft>
              <a:buClr>
                <a:srgbClr val="2E363D">
                  <a:lumMod val="60000"/>
                  <a:lumOff val="40000"/>
                </a:srgbClr>
              </a:buClr>
              <a:buSzPts val="2000"/>
              <a:buFont typeface="Karla"/>
              <a:buNone/>
              <a:tabLst/>
              <a:defRPr/>
            </a:pPr>
            <a:r>
              <a:rPr kumimoji="0" lang="en-GB" sz="1400" b="0" i="0" u="none" strike="noStrike" kern="0" cap="none" spc="0" normalizeH="0" baseline="0" noProof="0">
                <a:ln>
                  <a:noFill/>
                </a:ln>
                <a:solidFill>
                  <a:srgbClr val="2E363D"/>
                </a:solidFill>
                <a:effectLst/>
                <a:uLnTx/>
                <a:uFillTx/>
                <a:latin typeface="Karla"/>
                <a:sym typeface="Karla"/>
              </a:rPr>
              <a:t>A dependent part of the app, a .NET project, container, executable, database, cache, or cloud service</a:t>
            </a:r>
          </a:p>
          <a:p>
            <a:pPr marL="0" marR="0" lvl="0" indent="0" algn="l" defTabSz="914400" rtl="0" eaLnBrk="1" fontAlgn="auto" latinLnBrk="0" hangingPunct="1">
              <a:lnSpc>
                <a:spcPct val="100000"/>
              </a:lnSpc>
              <a:spcBef>
                <a:spcPts val="0"/>
              </a:spcBef>
              <a:spcAft>
                <a:spcPts val="0"/>
              </a:spcAft>
              <a:buClr>
                <a:srgbClr val="2E363D">
                  <a:lumMod val="60000"/>
                  <a:lumOff val="40000"/>
                </a:srgbClr>
              </a:buClr>
              <a:buSzPts val="2000"/>
              <a:buFont typeface="Karla"/>
              <a:buNone/>
              <a:tabLst/>
              <a:defRPr/>
            </a:pPr>
            <a:endParaRPr kumimoji="0" lang="en-GB" sz="1400" b="0" i="0" u="none" strike="noStrike" kern="0" cap="none" spc="0" normalizeH="0" baseline="0" noProof="0">
              <a:ln>
                <a:noFill/>
              </a:ln>
              <a:solidFill>
                <a:srgbClr val="2E363D"/>
              </a:solidFill>
              <a:effectLst/>
              <a:uLnTx/>
              <a:uFillTx/>
              <a:latin typeface="Karla"/>
              <a:sym typeface="Karla"/>
            </a:endParaRPr>
          </a:p>
          <a:p>
            <a:pPr marL="285750" marR="0" lvl="0" indent="-285750" algn="l" defTabSz="914400" rtl="0" eaLnBrk="1" fontAlgn="auto" latinLnBrk="0" hangingPunct="1">
              <a:lnSpc>
                <a:spcPct val="100000"/>
              </a:lnSpc>
              <a:spcBef>
                <a:spcPts val="0"/>
              </a:spcBef>
              <a:spcAft>
                <a:spcPts val="0"/>
              </a:spcAft>
              <a:buClr>
                <a:srgbClr val="2E363D">
                  <a:lumMod val="60000"/>
                  <a:lumOff val="40000"/>
                </a:srgbClr>
              </a:buClr>
              <a:buSzPts val="2000"/>
              <a:buFontTx/>
              <a:buChar char="-"/>
              <a:tabLst/>
              <a:defRPr/>
            </a:pPr>
            <a:r>
              <a:rPr kumimoji="0" lang="en-GB" sz="1600" b="0" i="0" u="none" strike="noStrike" kern="0" cap="none" spc="0" normalizeH="0" baseline="0" noProof="0">
                <a:ln>
                  <a:noFill/>
                </a:ln>
                <a:solidFill>
                  <a:srgbClr val="2E363D"/>
                </a:solidFill>
                <a:effectLst/>
                <a:uLnTx/>
                <a:uFillTx/>
                <a:latin typeface="Karla"/>
                <a:sym typeface="Karla"/>
              </a:rPr>
              <a:t>Integration</a:t>
            </a:r>
          </a:p>
          <a:p>
            <a:pPr marL="0" marR="0" lvl="0" indent="0" algn="l" defTabSz="914400" rtl="0" eaLnBrk="1" fontAlgn="auto" latinLnBrk="0" hangingPunct="1">
              <a:lnSpc>
                <a:spcPct val="100000"/>
              </a:lnSpc>
              <a:spcBef>
                <a:spcPts val="0"/>
              </a:spcBef>
              <a:spcAft>
                <a:spcPts val="0"/>
              </a:spcAft>
              <a:buClr>
                <a:srgbClr val="2E363D">
                  <a:lumMod val="60000"/>
                  <a:lumOff val="40000"/>
                </a:srgbClr>
              </a:buClr>
              <a:buSzPts val="2000"/>
              <a:buFont typeface="Karla"/>
              <a:buNone/>
              <a:tabLst/>
              <a:defRPr/>
            </a:pPr>
            <a:r>
              <a:rPr kumimoji="0" lang="en-GB" sz="1400" b="0" i="0" u="none" strike="noStrike" kern="0" cap="none" spc="0" normalizeH="0" baseline="0" noProof="0">
                <a:ln>
                  <a:noFill/>
                </a:ln>
                <a:solidFill>
                  <a:srgbClr val="2E363D"/>
                </a:solidFill>
                <a:effectLst/>
                <a:uLnTx/>
                <a:uFillTx/>
                <a:latin typeface="Karla"/>
                <a:sym typeface="Karla"/>
              </a:rPr>
              <a:t>NuGet package with tooling or service, like Redis, PostgreSQL, SQL Server</a:t>
            </a:r>
          </a:p>
          <a:p>
            <a:pPr marL="0" marR="0" lvl="0" indent="0" algn="l" defTabSz="914400" rtl="0" eaLnBrk="1" fontAlgn="auto" latinLnBrk="0" hangingPunct="1">
              <a:lnSpc>
                <a:spcPct val="100000"/>
              </a:lnSpc>
              <a:spcBef>
                <a:spcPts val="0"/>
              </a:spcBef>
              <a:spcAft>
                <a:spcPts val="0"/>
              </a:spcAft>
              <a:buClr>
                <a:srgbClr val="2E363D">
                  <a:lumMod val="60000"/>
                  <a:lumOff val="40000"/>
                </a:srgbClr>
              </a:buClr>
              <a:buSzPts val="2000"/>
              <a:buFont typeface="Karla"/>
              <a:buNone/>
              <a:tabLst/>
              <a:defRPr/>
            </a:pPr>
            <a:endParaRPr kumimoji="0" lang="en-GB" sz="1400" b="0" i="0" u="none" strike="noStrike" kern="0" cap="none" spc="0" normalizeH="0" baseline="0" noProof="0">
              <a:ln>
                <a:noFill/>
              </a:ln>
              <a:solidFill>
                <a:srgbClr val="2E363D"/>
              </a:solidFill>
              <a:effectLst/>
              <a:uLnTx/>
              <a:uFillTx/>
              <a:latin typeface="Karla"/>
              <a:sym typeface="Karla"/>
            </a:endParaRPr>
          </a:p>
          <a:p>
            <a:pPr marL="285750" marR="0" lvl="0" indent="-285750" algn="l" defTabSz="914400" rtl="0" eaLnBrk="1" fontAlgn="auto" latinLnBrk="0" hangingPunct="1">
              <a:lnSpc>
                <a:spcPct val="100000"/>
              </a:lnSpc>
              <a:spcBef>
                <a:spcPts val="0"/>
              </a:spcBef>
              <a:spcAft>
                <a:spcPts val="0"/>
              </a:spcAft>
              <a:buClr>
                <a:srgbClr val="2E363D">
                  <a:lumMod val="60000"/>
                  <a:lumOff val="40000"/>
                </a:srgbClr>
              </a:buClr>
              <a:buSzPts val="2000"/>
              <a:buFontTx/>
              <a:buChar char="-"/>
              <a:tabLst/>
              <a:defRPr/>
            </a:pPr>
            <a:r>
              <a:rPr kumimoji="0" lang="en-GB" sz="1600" b="0" i="0" u="none" strike="noStrike" kern="0" cap="none" spc="0" normalizeH="0" baseline="0" noProof="0">
                <a:ln>
                  <a:noFill/>
                </a:ln>
                <a:solidFill>
                  <a:srgbClr val="2E363D"/>
                </a:solidFill>
                <a:effectLst/>
                <a:uLnTx/>
                <a:uFillTx/>
                <a:latin typeface="Karla"/>
                <a:sym typeface="Karla"/>
              </a:rPr>
              <a:t>Reference</a:t>
            </a:r>
          </a:p>
          <a:p>
            <a:pPr marL="0" marR="0" lvl="0" indent="0" algn="l" defTabSz="914400" rtl="0" eaLnBrk="1" fontAlgn="auto" latinLnBrk="0" hangingPunct="1">
              <a:lnSpc>
                <a:spcPct val="100000"/>
              </a:lnSpc>
              <a:spcBef>
                <a:spcPts val="0"/>
              </a:spcBef>
              <a:spcAft>
                <a:spcPts val="0"/>
              </a:spcAft>
              <a:buClr>
                <a:srgbClr val="2E363D">
                  <a:lumMod val="60000"/>
                  <a:lumOff val="40000"/>
                </a:srgbClr>
              </a:buClr>
              <a:buSzPts val="2000"/>
              <a:buFont typeface="Karla"/>
              <a:buNone/>
              <a:tabLst/>
              <a:defRPr/>
            </a:pPr>
            <a:r>
              <a:rPr kumimoji="0" lang="en-GB" sz="1400" b="0" i="0" u="none" strike="noStrike" kern="0" cap="none" spc="0" normalizeH="0" baseline="0" noProof="0">
                <a:ln>
                  <a:noFill/>
                </a:ln>
                <a:solidFill>
                  <a:srgbClr val="2E363D"/>
                </a:solidFill>
                <a:effectLst/>
                <a:uLnTx/>
                <a:uFillTx/>
                <a:latin typeface="Karla"/>
                <a:sym typeface="Karla"/>
              </a:rPr>
              <a:t>Defines the connection between resources</a:t>
            </a:r>
          </a:p>
          <a:p>
            <a:pPr marL="0" marR="0" lvl="0" indent="0" algn="l" defTabSz="914400" rtl="0" eaLnBrk="1" fontAlgn="auto" latinLnBrk="0" hangingPunct="1">
              <a:lnSpc>
                <a:spcPct val="100000"/>
              </a:lnSpc>
              <a:spcBef>
                <a:spcPts val="0"/>
              </a:spcBef>
              <a:spcAft>
                <a:spcPts val="0"/>
              </a:spcAft>
              <a:buClr>
                <a:srgbClr val="EEEAEA"/>
              </a:buClr>
              <a:buSzPts val="2000"/>
              <a:buFont typeface="Karla"/>
              <a:buNone/>
              <a:tabLst/>
              <a:defRPr/>
            </a:pPr>
            <a:endParaRPr kumimoji="0" lang="en-GB" sz="1600" b="0" i="0" u="none" strike="noStrike" kern="0" cap="none" spc="0" normalizeH="0" baseline="0" noProof="0" dirty="0">
              <a:ln>
                <a:noFill/>
              </a:ln>
              <a:solidFill>
                <a:srgbClr val="2E363D"/>
              </a:solidFill>
              <a:effectLst/>
              <a:uLnTx/>
              <a:uFillTx/>
              <a:latin typeface="Karla"/>
              <a:sym typeface="Karla"/>
            </a:endParaRPr>
          </a:p>
        </p:txBody>
      </p:sp>
    </p:spTree>
    <p:extLst>
      <p:ext uri="{BB962C8B-B14F-4D97-AF65-F5344CB8AC3E}">
        <p14:creationId xmlns:p14="http://schemas.microsoft.com/office/powerpoint/2010/main" val="1942657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7" name="Afbeelding 6" descr="Afbeelding met natuur, blauw, vlam, licht&#10;&#10;Automatisch gegenereerde beschrijving">
            <a:extLst>
              <a:ext uri="{FF2B5EF4-FFF2-40B4-BE49-F238E27FC236}">
                <a16:creationId xmlns:a16="http://schemas.microsoft.com/office/drawing/2014/main" id="{5BF4F1ED-0F90-DCB5-1069-72D6A171E6EF}"/>
              </a:ext>
            </a:extLst>
          </p:cNvPr>
          <p:cNvPicPr>
            <a:picLocks noChangeAspect="1"/>
          </p:cNvPicPr>
          <p:nvPr/>
        </p:nvPicPr>
        <p:blipFill>
          <a:blip r:embed="rId2"/>
          <a:stretch>
            <a:fillRect/>
          </a:stretch>
        </p:blipFill>
        <p:spPr>
          <a:xfrm>
            <a:off x="0" y="0"/>
            <a:ext cx="9144000" cy="1155700"/>
          </a:xfrm>
          <a:prstGeom prst="rect">
            <a:avLst/>
          </a:prstGeom>
        </p:spPr>
      </p:pic>
      <p:sp>
        <p:nvSpPr>
          <p:cNvPr id="10" name="Tekstvak 9">
            <a:extLst>
              <a:ext uri="{FF2B5EF4-FFF2-40B4-BE49-F238E27FC236}">
                <a16:creationId xmlns:a16="http://schemas.microsoft.com/office/drawing/2014/main" id="{F4F47C18-AA89-D47D-7BDD-9EF88057F2F8}"/>
              </a:ext>
            </a:extLst>
          </p:cNvPr>
          <p:cNvSpPr txBox="1"/>
          <p:nvPr/>
        </p:nvSpPr>
        <p:spPr>
          <a:xfrm>
            <a:off x="1395762" y="344960"/>
            <a:ext cx="7748238" cy="400110"/>
          </a:xfrm>
          <a:prstGeom prst="rect">
            <a:avLst/>
          </a:prstGeom>
          <a:noFill/>
        </p:spPr>
        <p:txBody>
          <a:bodyPr wrap="square">
            <a:spAutoFit/>
          </a:bodyPr>
          <a:lstStyle/>
          <a:p>
            <a:r>
              <a:rPr lang="nl-NL" sz="2000" b="1" dirty="0">
                <a:solidFill>
                  <a:schemeClr val="bg1"/>
                </a:solidFill>
                <a:effectLst>
                  <a:outerShdw blurRad="459471" dist="568810" dir="5400000" sx="1000" sy="1000" algn="ctr" rotWithShape="0">
                    <a:srgbClr val="741618"/>
                  </a:outerShdw>
                </a:effectLst>
              </a:rPr>
              <a:t>.NET </a:t>
            </a:r>
            <a:r>
              <a:rPr lang="nl-NL" sz="2000" b="1" dirty="0" err="1">
                <a:solidFill>
                  <a:schemeClr val="bg1"/>
                </a:solidFill>
                <a:effectLst>
                  <a:outerShdw blurRad="459471" dist="568810" dir="5400000" sx="1000" sy="1000" algn="ctr" rotWithShape="0">
                    <a:srgbClr val="741618"/>
                  </a:outerShdw>
                </a:effectLst>
              </a:rPr>
              <a:t>Aspire</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Let's</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build</a:t>
            </a:r>
            <a:r>
              <a:rPr lang="nl-NL" sz="2000" b="1" dirty="0">
                <a:solidFill>
                  <a:schemeClr val="bg1"/>
                </a:solidFill>
                <a:effectLst>
                  <a:outerShdw blurRad="459471" dist="568810" dir="5400000" sx="1000" sy="1000" algn="ctr" rotWithShape="0">
                    <a:srgbClr val="741618"/>
                  </a:outerShdw>
                </a:effectLst>
              </a:rPr>
              <a:t> a </a:t>
            </a:r>
            <a:r>
              <a:rPr lang="nl-NL" sz="2000" b="1" dirty="0" err="1">
                <a:solidFill>
                  <a:schemeClr val="bg1"/>
                </a:solidFill>
                <a:effectLst>
                  <a:outerShdw blurRad="459471" dist="568810" dir="5400000" sx="1000" sy="1000" algn="ctr" rotWithShape="0">
                    <a:srgbClr val="741618"/>
                  </a:outerShdw>
                </a:effectLst>
              </a:rPr>
              <a:t>cloud</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application</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with</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backed</a:t>
            </a:r>
            <a:r>
              <a:rPr lang="nl-NL" sz="2000" b="1" dirty="0">
                <a:solidFill>
                  <a:schemeClr val="bg1"/>
                </a:solidFill>
                <a:effectLst>
                  <a:outerShdw blurRad="459471" dist="568810" dir="5400000" sx="1000" sy="1000" algn="ctr" rotWithShape="0">
                    <a:srgbClr val="741618"/>
                  </a:outerShdw>
                </a:effectLst>
              </a:rPr>
              <a:t> in </a:t>
            </a:r>
            <a:r>
              <a:rPr lang="nl-NL" sz="2000" b="1" dirty="0" err="1">
                <a:solidFill>
                  <a:schemeClr val="bg1"/>
                </a:solidFill>
                <a:effectLst>
                  <a:outerShdw blurRad="459471" dist="568810" dir="5400000" sx="1000" sy="1000" algn="ctr" rotWithShape="0">
                    <a:srgbClr val="741618"/>
                  </a:outerShdw>
                </a:effectLst>
              </a:rPr>
              <a:t>observability</a:t>
            </a:r>
            <a:endParaRPr lang="nl-NL" sz="2000" b="1" dirty="0">
              <a:solidFill>
                <a:schemeClr val="bg1"/>
              </a:solidFill>
              <a:effectLst>
                <a:outerShdw blurRad="459471" dist="568810" dir="5400000" sx="1000" sy="1000" algn="ctr" rotWithShape="0">
                  <a:srgbClr val="741618"/>
                </a:outerShdw>
              </a:effectLst>
            </a:endParaRPr>
          </a:p>
        </p:txBody>
      </p:sp>
      <p:pic>
        <p:nvPicPr>
          <p:cNvPr id="5" name="Afbeelding 4">
            <a:extLst>
              <a:ext uri="{FF2B5EF4-FFF2-40B4-BE49-F238E27FC236}">
                <a16:creationId xmlns:a16="http://schemas.microsoft.com/office/drawing/2014/main" id="{AEADE11E-12DB-1D95-A797-480417BEABA5}"/>
              </a:ext>
            </a:extLst>
          </p:cNvPr>
          <p:cNvPicPr>
            <a:picLocks noChangeAspect="1"/>
          </p:cNvPicPr>
          <p:nvPr/>
        </p:nvPicPr>
        <p:blipFill>
          <a:blip r:embed="rId3"/>
          <a:srcRect/>
          <a:stretch/>
        </p:blipFill>
        <p:spPr>
          <a:xfrm>
            <a:off x="245619" y="103423"/>
            <a:ext cx="889025" cy="912627"/>
          </a:xfrm>
          <a:prstGeom prst="rect">
            <a:avLst/>
          </a:prstGeom>
        </p:spPr>
      </p:pic>
      <p:sp>
        <p:nvSpPr>
          <p:cNvPr id="23" name="Google Shape;162;p25">
            <a:extLst>
              <a:ext uri="{FF2B5EF4-FFF2-40B4-BE49-F238E27FC236}">
                <a16:creationId xmlns:a16="http://schemas.microsoft.com/office/drawing/2014/main" id="{58431818-D9B3-0B73-D5F6-B246106C78F7}"/>
              </a:ext>
            </a:extLst>
          </p:cNvPr>
          <p:cNvSpPr txBox="1">
            <a:spLocks/>
          </p:cNvSpPr>
          <p:nvPr/>
        </p:nvSpPr>
        <p:spPr>
          <a:xfrm>
            <a:off x="363477" y="4236489"/>
            <a:ext cx="2824200" cy="461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1pPr>
            <a:lvl2pPr marR="0" lvl="1"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2pPr>
            <a:lvl3pPr marR="0" lvl="2"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3pPr>
            <a:lvl4pPr marR="0" lvl="3"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4pPr>
            <a:lvl5pPr marR="0" lvl="4"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5pPr>
            <a:lvl6pPr marR="0" lvl="5"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6pPr>
            <a:lvl7pPr marR="0" lvl="6"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7pPr>
            <a:lvl8pPr marR="0" lvl="7"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8pPr>
            <a:lvl9pPr marR="0" lvl="8"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9pPr>
          </a:lstStyle>
          <a:p>
            <a:pPr marL="0" marR="0" lvl="0" indent="0" algn="l" defTabSz="914400" rtl="0" eaLnBrk="1" fontAlgn="auto" latinLnBrk="0" hangingPunct="1">
              <a:lnSpc>
                <a:spcPct val="100000"/>
              </a:lnSpc>
              <a:spcBef>
                <a:spcPts val="0"/>
              </a:spcBef>
              <a:spcAft>
                <a:spcPts val="0"/>
              </a:spcAft>
              <a:buClr>
                <a:srgbClr val="2E363D"/>
              </a:buClr>
              <a:buSzPts val="2600"/>
              <a:buFont typeface="Encode Sans Semi Condensed"/>
              <a:buNone/>
              <a:tabLst/>
              <a:defRPr/>
            </a:pPr>
            <a:r>
              <a:rPr kumimoji="0" lang="en-GB" sz="2600" b="1" i="0" u="none" strike="noStrike" kern="0" cap="none" spc="0" normalizeH="0" baseline="0" noProof="0" dirty="0" err="1">
                <a:ln>
                  <a:noFill/>
                </a:ln>
                <a:solidFill>
                  <a:srgbClr val="2E363D"/>
                </a:solidFill>
                <a:effectLst/>
                <a:uLnTx/>
                <a:uFillTx/>
                <a:latin typeface="Encode Sans Semi Condensed"/>
                <a:sym typeface="Encode Sans Semi Condensed"/>
              </a:rPr>
              <a:t>OpenTelemetry</a:t>
            </a:r>
            <a:r>
              <a:rPr kumimoji="0" lang="en-GB" sz="2600" b="1" i="0" u="none" strike="noStrike" kern="0" cap="none" spc="0" normalizeH="0" baseline="0" noProof="0" dirty="0">
                <a:ln>
                  <a:noFill/>
                </a:ln>
                <a:solidFill>
                  <a:srgbClr val="2E363D"/>
                </a:solidFill>
                <a:effectLst/>
                <a:uLnTx/>
                <a:uFillTx/>
                <a:latin typeface="Encode Sans Semi Condensed"/>
                <a:sym typeface="Encode Sans Semi Condensed"/>
              </a:rPr>
              <a:t> Direct</a:t>
            </a:r>
          </a:p>
        </p:txBody>
      </p:sp>
      <p:sp>
        <p:nvSpPr>
          <p:cNvPr id="24" name="Rounded Rectangle 23">
            <a:extLst>
              <a:ext uri="{FF2B5EF4-FFF2-40B4-BE49-F238E27FC236}">
                <a16:creationId xmlns:a16="http://schemas.microsoft.com/office/drawing/2014/main" id="{0B156E99-E4E2-6BFD-B804-B772619B604A}"/>
              </a:ext>
            </a:extLst>
          </p:cNvPr>
          <p:cNvSpPr/>
          <p:nvPr/>
        </p:nvSpPr>
        <p:spPr>
          <a:xfrm>
            <a:off x="4775919" y="1446490"/>
            <a:ext cx="2360805" cy="1400033"/>
          </a:xfrm>
          <a:prstGeom prst="roundRect">
            <a:avLst>
              <a:gd name="adj" fmla="val 6249"/>
            </a:avLst>
          </a:prstGeom>
          <a:solidFill>
            <a:schemeClr val="bg1">
              <a:lumMod val="85000"/>
            </a:schemeClr>
          </a:solidFill>
          <a:ln w="50800" cap="flat" cmpd="sng" algn="ctr">
            <a:solidFill>
              <a:srgbClr val="EBC7C1"/>
            </a:solidFill>
            <a:prstDash val="solid"/>
          </a:ln>
          <a:effectLst/>
        </p:spPr>
        <p:txBody>
          <a:bodyPr lIns="137160" tIns="137160" rIns="137160" bIns="137160" rtlCol="0" anchor="ctr"/>
          <a:lstStyle/>
          <a:p>
            <a:pPr marL="0" marR="0" lvl="0" indent="0" algn="ctr" defTabSz="914400" eaLnBrk="1" fontAlgn="auto" latinLnBrk="0" hangingPunct="1">
              <a:lnSpc>
                <a:spcPct val="100000"/>
              </a:lnSpc>
              <a:spcBef>
                <a:spcPts val="450"/>
              </a:spcBef>
              <a:spcAft>
                <a:spcPts val="0"/>
              </a:spcAft>
              <a:buClr>
                <a:srgbClr val="000000"/>
              </a:buClr>
              <a:buSzTx/>
              <a:buFont typeface="Arial"/>
              <a:buNone/>
              <a:tabLst/>
              <a:defRPr/>
            </a:pPr>
            <a:endParaRPr kumimoji="0" lang="en-US" sz="1500" b="0" i="0" u="none" strike="noStrike" kern="0" cap="none" spc="0" normalizeH="0" baseline="0" noProof="0" dirty="0">
              <a:ln>
                <a:noFill/>
              </a:ln>
              <a:solidFill>
                <a:srgbClr val="FFFFFF"/>
              </a:solidFill>
              <a:effectLst/>
              <a:uLnTx/>
              <a:uFillTx/>
              <a:latin typeface="Arial"/>
              <a:ea typeface="+mn-ea"/>
              <a:cs typeface="+mn-cs"/>
              <a:sym typeface="Arial"/>
            </a:endParaRPr>
          </a:p>
        </p:txBody>
      </p:sp>
      <p:pic>
        <p:nvPicPr>
          <p:cNvPr id="25" name="Picture 24">
            <a:extLst>
              <a:ext uri="{FF2B5EF4-FFF2-40B4-BE49-F238E27FC236}">
                <a16:creationId xmlns:a16="http://schemas.microsoft.com/office/drawing/2014/main" id="{EFDC9AC2-43F7-28E2-F3F1-4AEC21A45E9F}"/>
              </a:ext>
            </a:extLst>
          </p:cNvPr>
          <p:cNvPicPr>
            <a:picLocks noChangeAspect="1"/>
          </p:cNvPicPr>
          <p:nvPr/>
        </p:nvPicPr>
        <p:blipFill>
          <a:blip r:embed="rId4"/>
          <a:srcRect/>
          <a:stretch/>
        </p:blipFill>
        <p:spPr>
          <a:xfrm>
            <a:off x="5534899" y="1829914"/>
            <a:ext cx="842846" cy="842846"/>
          </a:xfrm>
          <a:prstGeom prst="rect">
            <a:avLst/>
          </a:prstGeom>
        </p:spPr>
      </p:pic>
      <p:sp>
        <p:nvSpPr>
          <p:cNvPr id="26" name="TextBox 25">
            <a:extLst>
              <a:ext uri="{FF2B5EF4-FFF2-40B4-BE49-F238E27FC236}">
                <a16:creationId xmlns:a16="http://schemas.microsoft.com/office/drawing/2014/main" id="{C3AA2EE6-BA45-FA2A-DADD-F06B5D932529}"/>
              </a:ext>
            </a:extLst>
          </p:cNvPr>
          <p:cNvSpPr txBox="1"/>
          <p:nvPr/>
        </p:nvSpPr>
        <p:spPr>
          <a:xfrm>
            <a:off x="5233487" y="1661034"/>
            <a:ext cx="1445669" cy="338554"/>
          </a:xfrm>
          <a:prstGeom prst="rect">
            <a:avLst/>
          </a:prstGeom>
          <a:noFill/>
        </p:spPr>
        <p:txBody>
          <a:bodyPr wrap="square" rtlCol="0">
            <a:spAutoFit/>
          </a:bodyPr>
          <a:lstStyle/>
          <a:p>
            <a:pPr algn="ctr" defTabSz="685669" eaLnBrk="1" fontAlgn="auto" hangingPunct="1">
              <a:spcBef>
                <a:spcPts val="0"/>
              </a:spcBef>
              <a:spcAft>
                <a:spcPts val="0"/>
              </a:spcAft>
              <a:buClr>
                <a:srgbClr val="000000"/>
              </a:buClr>
              <a:buFont typeface="Arial"/>
              <a:buNone/>
            </a:pPr>
            <a:r>
              <a:rPr lang="en-US" sz="1600" b="1" kern="0" dirty="0">
                <a:solidFill>
                  <a:srgbClr val="130F25"/>
                </a:solidFill>
                <a:latin typeface="PS TT Commons DemiBold" charset="0"/>
                <a:ea typeface="PS TT Commons DemiBold" charset="0"/>
                <a:cs typeface="PS TT Commons DemiBold" charset="0"/>
                <a:sym typeface="Arial"/>
              </a:rPr>
              <a:t>API</a:t>
            </a:r>
          </a:p>
        </p:txBody>
      </p:sp>
      <p:sp>
        <p:nvSpPr>
          <p:cNvPr id="27" name="TextBox 26">
            <a:extLst>
              <a:ext uri="{FF2B5EF4-FFF2-40B4-BE49-F238E27FC236}">
                <a16:creationId xmlns:a16="http://schemas.microsoft.com/office/drawing/2014/main" id="{5C136100-D2EB-C821-68B7-E13B6040E7B7}"/>
              </a:ext>
            </a:extLst>
          </p:cNvPr>
          <p:cNvSpPr txBox="1"/>
          <p:nvPr/>
        </p:nvSpPr>
        <p:spPr>
          <a:xfrm>
            <a:off x="4999706" y="1314280"/>
            <a:ext cx="1326893" cy="276999"/>
          </a:xfrm>
          <a:prstGeom prst="rect">
            <a:avLst/>
          </a:prstGeom>
          <a:solidFill>
            <a:srgbClr val="FFFFFF"/>
          </a:solid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130F25"/>
                </a:solidFill>
                <a:effectLst/>
                <a:uLnTx/>
                <a:uFillTx/>
                <a:latin typeface="PS TT Commons DemiBold" charset="0"/>
                <a:ea typeface="PS TT Commons DemiBold" charset="0"/>
                <a:cs typeface="PS TT Commons DemiBold" charset="0"/>
                <a:sym typeface="Arial"/>
              </a:rPr>
              <a:t>Microservice</a:t>
            </a:r>
          </a:p>
        </p:txBody>
      </p:sp>
      <p:cxnSp>
        <p:nvCxnSpPr>
          <p:cNvPr id="28" name="Straight Connector 27">
            <a:extLst>
              <a:ext uri="{FF2B5EF4-FFF2-40B4-BE49-F238E27FC236}">
                <a16:creationId xmlns:a16="http://schemas.microsoft.com/office/drawing/2014/main" id="{63888914-9A77-05EA-8139-7FECEA7A7079}"/>
              </a:ext>
            </a:extLst>
          </p:cNvPr>
          <p:cNvCxnSpPr>
            <a:cxnSpLocks/>
            <a:endCxn id="24" idx="2"/>
          </p:cNvCxnSpPr>
          <p:nvPr/>
        </p:nvCxnSpPr>
        <p:spPr>
          <a:xfrm flipV="1">
            <a:off x="4775919" y="2846523"/>
            <a:ext cx="1180403" cy="792889"/>
          </a:xfrm>
          <a:prstGeom prst="line">
            <a:avLst/>
          </a:prstGeom>
          <a:noFill/>
          <a:ln w="50800" cap="rnd" cmpd="sng" algn="ctr">
            <a:solidFill>
              <a:srgbClr val="767E85">
                <a:lumMod val="75000"/>
              </a:srgbClr>
            </a:solidFill>
            <a:prstDash val="sysDot"/>
            <a:headEnd type="triangle" w="med" len="med"/>
            <a:tailEnd type="none" w="med" len="med"/>
          </a:ln>
          <a:effectLst/>
        </p:spPr>
      </p:cxnSp>
      <p:cxnSp>
        <p:nvCxnSpPr>
          <p:cNvPr id="29" name="Straight Connector 28">
            <a:extLst>
              <a:ext uri="{FF2B5EF4-FFF2-40B4-BE49-F238E27FC236}">
                <a16:creationId xmlns:a16="http://schemas.microsoft.com/office/drawing/2014/main" id="{EAF83447-1659-8D9C-850C-11114455CE6F}"/>
              </a:ext>
            </a:extLst>
          </p:cNvPr>
          <p:cNvCxnSpPr>
            <a:cxnSpLocks/>
            <a:endCxn id="33" idx="2"/>
          </p:cNvCxnSpPr>
          <p:nvPr/>
        </p:nvCxnSpPr>
        <p:spPr>
          <a:xfrm flipH="1" flipV="1">
            <a:off x="3187678" y="2846523"/>
            <a:ext cx="1075436" cy="792889"/>
          </a:xfrm>
          <a:prstGeom prst="line">
            <a:avLst/>
          </a:prstGeom>
          <a:noFill/>
          <a:ln w="50800" cap="rnd" cmpd="sng" algn="ctr">
            <a:solidFill>
              <a:srgbClr val="767E85">
                <a:lumMod val="75000"/>
              </a:srgbClr>
            </a:solidFill>
            <a:prstDash val="sysDot"/>
            <a:headEnd type="triangle" w="med" len="med"/>
            <a:tailEnd type="none" w="med" len="med"/>
          </a:ln>
          <a:effectLst/>
        </p:spPr>
      </p:cxnSp>
      <p:sp>
        <p:nvSpPr>
          <p:cNvPr id="30" name="TextBox 29">
            <a:extLst>
              <a:ext uri="{FF2B5EF4-FFF2-40B4-BE49-F238E27FC236}">
                <a16:creationId xmlns:a16="http://schemas.microsoft.com/office/drawing/2014/main" id="{881C7BEC-BF73-B79D-455C-62D0F2891059}"/>
              </a:ext>
            </a:extLst>
          </p:cNvPr>
          <p:cNvSpPr txBox="1"/>
          <p:nvPr/>
        </p:nvSpPr>
        <p:spPr>
          <a:xfrm>
            <a:off x="3678348" y="3805470"/>
            <a:ext cx="1727277" cy="1323439"/>
          </a:xfrm>
          <a:prstGeom prst="rect">
            <a:avLst/>
          </a:prstGeom>
          <a:noFill/>
        </p:spPr>
        <p:txBody>
          <a:bodyPr wrap="square" rtlCol="0">
            <a:spAutoFit/>
          </a:bodyPr>
          <a:lstStyle/>
          <a:p>
            <a:pPr algn="ctr" defTabSz="685669" eaLnBrk="1" fontAlgn="auto" hangingPunct="1">
              <a:spcBef>
                <a:spcPts val="0"/>
              </a:spcBef>
              <a:spcAft>
                <a:spcPts val="0"/>
              </a:spcAft>
              <a:buClr>
                <a:srgbClr val="000000"/>
              </a:buClr>
              <a:buFont typeface="Arial"/>
              <a:buNone/>
            </a:pPr>
            <a:r>
              <a:rPr lang="en-US" sz="1600" b="1" kern="0" dirty="0">
                <a:solidFill>
                  <a:srgbClr val="130F25"/>
                </a:solidFill>
                <a:latin typeface="PS TT Commons DemiBold" charset="0"/>
                <a:ea typeface="PS TT Commons DemiBold" charset="0"/>
                <a:cs typeface="PS TT Commons DemiBold" charset="0"/>
                <a:sym typeface="Arial"/>
              </a:rPr>
              <a:t>Data store</a:t>
            </a:r>
            <a:br>
              <a:rPr lang="en-US" sz="1600" b="1" kern="0" dirty="0">
                <a:solidFill>
                  <a:srgbClr val="130F25"/>
                </a:solidFill>
                <a:latin typeface="PS TT Commons DemiBold" charset="0"/>
                <a:ea typeface="PS TT Commons DemiBold" charset="0"/>
                <a:cs typeface="PS TT Commons DemiBold" charset="0"/>
                <a:sym typeface="Arial"/>
              </a:rPr>
            </a:br>
            <a:r>
              <a:rPr lang="en-US" sz="1600" b="1" kern="0" dirty="0">
                <a:solidFill>
                  <a:srgbClr val="130F25"/>
                </a:solidFill>
                <a:latin typeface="PS TT Commons DemiBold" charset="0"/>
                <a:ea typeface="PS TT Commons DemiBold" charset="0"/>
                <a:cs typeface="PS TT Commons DemiBold" charset="0"/>
                <a:sym typeface="Arial"/>
              </a:rPr>
              <a:t>Azure Monitor, Grafana stack,</a:t>
            </a:r>
          </a:p>
          <a:p>
            <a:pPr algn="ctr" defTabSz="685669" eaLnBrk="1" fontAlgn="auto" hangingPunct="1">
              <a:spcBef>
                <a:spcPts val="0"/>
              </a:spcBef>
              <a:spcAft>
                <a:spcPts val="0"/>
              </a:spcAft>
              <a:buClr>
                <a:srgbClr val="000000"/>
              </a:buClr>
              <a:buFont typeface="Arial"/>
              <a:buNone/>
            </a:pPr>
            <a:r>
              <a:rPr lang="en-US" sz="1600" b="1" kern="0" dirty="0">
                <a:solidFill>
                  <a:srgbClr val="130F25"/>
                </a:solidFill>
                <a:latin typeface="PS TT Commons DemiBold" charset="0"/>
                <a:ea typeface="PS TT Commons DemiBold" charset="0"/>
                <a:cs typeface="PS TT Commons DemiBold" charset="0"/>
                <a:sym typeface="Arial"/>
              </a:rPr>
              <a:t>ELK stack,</a:t>
            </a:r>
            <a:br>
              <a:rPr lang="en-US" sz="1600" b="1" kern="0" dirty="0">
                <a:solidFill>
                  <a:srgbClr val="130F25"/>
                </a:solidFill>
                <a:latin typeface="PS TT Commons DemiBold" charset="0"/>
                <a:ea typeface="PS TT Commons DemiBold" charset="0"/>
                <a:cs typeface="PS TT Commons DemiBold" charset="0"/>
                <a:sym typeface="Arial"/>
              </a:rPr>
            </a:br>
            <a:r>
              <a:rPr lang="en-US" sz="1600" b="1" kern="0" dirty="0">
                <a:solidFill>
                  <a:srgbClr val="130F25"/>
                </a:solidFill>
                <a:latin typeface="PS TT Commons DemiBold" charset="0"/>
                <a:ea typeface="PS TT Commons DemiBold" charset="0"/>
                <a:cs typeface="PS TT Commons DemiBold" charset="0"/>
                <a:sym typeface="Arial"/>
              </a:rPr>
              <a:t>…</a:t>
            </a:r>
          </a:p>
        </p:txBody>
      </p:sp>
      <p:sp>
        <p:nvSpPr>
          <p:cNvPr id="31" name="TextBox 30">
            <a:extLst>
              <a:ext uri="{FF2B5EF4-FFF2-40B4-BE49-F238E27FC236}">
                <a16:creationId xmlns:a16="http://schemas.microsoft.com/office/drawing/2014/main" id="{0B44ED05-8670-1E04-2B95-DF04174D6828}"/>
              </a:ext>
            </a:extLst>
          </p:cNvPr>
          <p:cNvSpPr txBox="1"/>
          <p:nvPr/>
        </p:nvSpPr>
        <p:spPr>
          <a:xfrm>
            <a:off x="3655878" y="3044135"/>
            <a:ext cx="1727277" cy="338554"/>
          </a:xfrm>
          <a:prstGeom prst="rect">
            <a:avLst/>
          </a:prstGeom>
          <a:noFill/>
        </p:spPr>
        <p:txBody>
          <a:bodyPr wrap="square" rtlCol="0">
            <a:spAutoFit/>
          </a:bodyPr>
          <a:lstStyle/>
          <a:p>
            <a:pPr algn="ctr" defTabSz="685669" eaLnBrk="1" fontAlgn="auto" hangingPunct="1">
              <a:spcBef>
                <a:spcPts val="0"/>
              </a:spcBef>
              <a:spcAft>
                <a:spcPts val="0"/>
              </a:spcAft>
              <a:buClr>
                <a:srgbClr val="000000"/>
              </a:buClr>
              <a:buFont typeface="Arial"/>
              <a:buNone/>
            </a:pPr>
            <a:r>
              <a:rPr lang="en-US" sz="1600" b="1" kern="0" dirty="0">
                <a:solidFill>
                  <a:srgbClr val="130F25"/>
                </a:solidFill>
                <a:latin typeface="PS TT Commons DemiBold" charset="0"/>
                <a:ea typeface="PS TT Commons DemiBold" charset="0"/>
                <a:cs typeface="PS TT Commons DemiBold" charset="0"/>
                <a:sym typeface="Arial"/>
              </a:rPr>
              <a:t>OTLP</a:t>
            </a:r>
          </a:p>
        </p:txBody>
      </p:sp>
      <p:grpSp>
        <p:nvGrpSpPr>
          <p:cNvPr id="32" name="Group 31">
            <a:extLst>
              <a:ext uri="{FF2B5EF4-FFF2-40B4-BE49-F238E27FC236}">
                <a16:creationId xmlns:a16="http://schemas.microsoft.com/office/drawing/2014/main" id="{6DAFE38B-502A-12B9-981F-EC51E303AA59}"/>
              </a:ext>
            </a:extLst>
          </p:cNvPr>
          <p:cNvGrpSpPr/>
          <p:nvPr/>
        </p:nvGrpSpPr>
        <p:grpSpPr>
          <a:xfrm>
            <a:off x="2007275" y="1307991"/>
            <a:ext cx="2360805" cy="1538532"/>
            <a:chOff x="2007275" y="1307991"/>
            <a:chExt cx="2360805" cy="1538532"/>
          </a:xfrm>
          <a:solidFill>
            <a:schemeClr val="bg1">
              <a:lumMod val="85000"/>
            </a:schemeClr>
          </a:solidFill>
        </p:grpSpPr>
        <p:sp>
          <p:nvSpPr>
            <p:cNvPr id="33" name="Rounded Rectangle 32">
              <a:extLst>
                <a:ext uri="{FF2B5EF4-FFF2-40B4-BE49-F238E27FC236}">
                  <a16:creationId xmlns:a16="http://schemas.microsoft.com/office/drawing/2014/main" id="{32E16D8B-8640-ABC0-B464-1A95A895E10B}"/>
                </a:ext>
              </a:extLst>
            </p:cNvPr>
            <p:cNvSpPr/>
            <p:nvPr/>
          </p:nvSpPr>
          <p:spPr>
            <a:xfrm>
              <a:off x="2007275" y="1446491"/>
              <a:ext cx="2360805" cy="1400032"/>
            </a:xfrm>
            <a:prstGeom prst="roundRect">
              <a:avLst>
                <a:gd name="adj" fmla="val 6249"/>
              </a:avLst>
            </a:prstGeom>
            <a:grpFill/>
            <a:ln w="50800" cap="flat" cmpd="sng" algn="ctr">
              <a:solidFill>
                <a:srgbClr val="EBC7C1"/>
              </a:solidFill>
              <a:prstDash val="solid"/>
            </a:ln>
            <a:effectLst/>
          </p:spPr>
          <p:txBody>
            <a:bodyPr lIns="137160" tIns="137160" rIns="137160" bIns="137160" rtlCol="0" anchor="ctr"/>
            <a:lstStyle/>
            <a:p>
              <a:pPr marL="0" marR="0" lvl="0" indent="0" algn="ctr" defTabSz="914400" eaLnBrk="1" fontAlgn="auto" latinLnBrk="0" hangingPunct="1">
                <a:lnSpc>
                  <a:spcPct val="100000"/>
                </a:lnSpc>
                <a:spcBef>
                  <a:spcPts val="450"/>
                </a:spcBef>
                <a:spcAft>
                  <a:spcPts val="0"/>
                </a:spcAft>
                <a:buClr>
                  <a:srgbClr val="000000"/>
                </a:buClr>
                <a:buSzTx/>
                <a:buFont typeface="Arial"/>
                <a:buNone/>
                <a:tabLst/>
                <a:defRPr/>
              </a:pPr>
              <a:endParaRPr kumimoji="0" lang="en-US" sz="15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34" name="TextBox 33">
              <a:extLst>
                <a:ext uri="{FF2B5EF4-FFF2-40B4-BE49-F238E27FC236}">
                  <a16:creationId xmlns:a16="http://schemas.microsoft.com/office/drawing/2014/main" id="{4C5005A8-C42E-DB24-DFFB-F1C85B9EC3A2}"/>
                </a:ext>
              </a:extLst>
            </p:cNvPr>
            <p:cNvSpPr txBox="1"/>
            <p:nvPr/>
          </p:nvSpPr>
          <p:spPr>
            <a:xfrm>
              <a:off x="2228717" y="1307991"/>
              <a:ext cx="1326893" cy="276999"/>
            </a:xfrm>
            <a:prstGeom prst="rect">
              <a:avLst/>
            </a:prstGeom>
            <a:grpFill/>
          </p:spPr>
          <p:txBody>
            <a:bodyPr wrap="square" rtlCol="0" anchor="ctr">
              <a:sp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130F25"/>
                  </a:solidFill>
                  <a:effectLst/>
                  <a:uLnTx/>
                  <a:uFillTx/>
                  <a:latin typeface="PS TT Commons DemiBold" charset="0"/>
                  <a:ea typeface="PS TT Commons DemiBold" charset="0"/>
                  <a:cs typeface="PS TT Commons DemiBold" charset="0"/>
                  <a:sym typeface="Arial"/>
                </a:rPr>
                <a:t>Microservice</a:t>
              </a:r>
            </a:p>
          </p:txBody>
        </p:sp>
        <p:pic>
          <p:nvPicPr>
            <p:cNvPr id="35" name="Picture 34">
              <a:extLst>
                <a:ext uri="{FF2B5EF4-FFF2-40B4-BE49-F238E27FC236}">
                  <a16:creationId xmlns:a16="http://schemas.microsoft.com/office/drawing/2014/main" id="{93FF6564-4CE7-6B0D-0321-C8CA66916BDD}"/>
                </a:ext>
              </a:extLst>
            </p:cNvPr>
            <p:cNvPicPr>
              <a:picLocks noChangeAspect="1"/>
            </p:cNvPicPr>
            <p:nvPr/>
          </p:nvPicPr>
          <p:blipFill>
            <a:blip r:embed="rId5"/>
            <a:srcRect/>
            <a:stretch/>
          </p:blipFill>
          <p:spPr>
            <a:xfrm>
              <a:off x="3402878" y="1829914"/>
              <a:ext cx="842846" cy="842846"/>
            </a:xfrm>
            <a:prstGeom prst="rect">
              <a:avLst/>
            </a:prstGeom>
            <a:grpFill/>
          </p:spPr>
        </p:pic>
        <p:sp>
          <p:nvSpPr>
            <p:cNvPr id="36" name="TextBox 35">
              <a:extLst>
                <a:ext uri="{FF2B5EF4-FFF2-40B4-BE49-F238E27FC236}">
                  <a16:creationId xmlns:a16="http://schemas.microsoft.com/office/drawing/2014/main" id="{53BE3D83-ED71-E2F8-8155-39A828209A38}"/>
                </a:ext>
              </a:extLst>
            </p:cNvPr>
            <p:cNvSpPr txBox="1"/>
            <p:nvPr/>
          </p:nvSpPr>
          <p:spPr>
            <a:xfrm>
              <a:off x="3402877" y="1661034"/>
              <a:ext cx="842847" cy="338554"/>
            </a:xfrm>
            <a:prstGeom prst="rect">
              <a:avLst/>
            </a:prstGeom>
            <a:grpFill/>
          </p:spPr>
          <p:txBody>
            <a:bodyPr wrap="square" rtlCol="0">
              <a:spAutoFit/>
            </a:bodyPr>
            <a:lstStyle/>
            <a:p>
              <a:pPr marL="0" marR="0" lvl="0" indent="0" algn="ctr" defTabSz="685669"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130F25"/>
                  </a:solidFill>
                  <a:effectLst/>
                  <a:uLnTx/>
                  <a:uFillTx/>
                  <a:latin typeface="PS TT Commons DemiBold" charset="0"/>
                  <a:ea typeface="PS TT Commons DemiBold" charset="0"/>
                  <a:cs typeface="PS TT Commons DemiBold" charset="0"/>
                  <a:sym typeface="Arial"/>
                </a:rPr>
                <a:t>API</a:t>
              </a:r>
            </a:p>
          </p:txBody>
        </p:sp>
        <p:pic>
          <p:nvPicPr>
            <p:cNvPr id="37" name="Picture 36">
              <a:extLst>
                <a:ext uri="{FF2B5EF4-FFF2-40B4-BE49-F238E27FC236}">
                  <a16:creationId xmlns:a16="http://schemas.microsoft.com/office/drawing/2014/main" id="{BA43FE54-DF96-C12D-94C3-E22208516B7A}"/>
                </a:ext>
              </a:extLst>
            </p:cNvPr>
            <p:cNvPicPr>
              <a:picLocks noChangeAspect="1"/>
            </p:cNvPicPr>
            <p:nvPr/>
          </p:nvPicPr>
          <p:blipFill>
            <a:blip r:embed="rId6"/>
            <a:srcRect/>
            <a:stretch/>
          </p:blipFill>
          <p:spPr>
            <a:xfrm>
              <a:off x="2132948" y="1763040"/>
              <a:ext cx="1007680" cy="976595"/>
            </a:xfrm>
            <a:prstGeom prst="rect">
              <a:avLst/>
            </a:prstGeom>
            <a:grpFill/>
          </p:spPr>
        </p:pic>
        <p:sp>
          <p:nvSpPr>
            <p:cNvPr id="38" name="TextBox 37">
              <a:extLst>
                <a:ext uri="{FF2B5EF4-FFF2-40B4-BE49-F238E27FC236}">
                  <a16:creationId xmlns:a16="http://schemas.microsoft.com/office/drawing/2014/main" id="{6E69022E-4120-7995-6C62-43752DE00253}"/>
                </a:ext>
              </a:extLst>
            </p:cNvPr>
            <p:cNvSpPr txBox="1"/>
            <p:nvPr/>
          </p:nvSpPr>
          <p:spPr>
            <a:xfrm>
              <a:off x="2132948" y="1661034"/>
              <a:ext cx="1041146" cy="338554"/>
            </a:xfrm>
            <a:prstGeom prst="rect">
              <a:avLst/>
            </a:prstGeom>
            <a:grpFill/>
          </p:spPr>
          <p:txBody>
            <a:bodyPr wrap="square" rtlCol="0">
              <a:spAutoFit/>
            </a:bodyPr>
            <a:lstStyle/>
            <a:p>
              <a:pPr marL="0" marR="0" lvl="0" indent="0" algn="ctr" defTabSz="685669"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130F25"/>
                  </a:solidFill>
                  <a:effectLst/>
                  <a:uLnTx/>
                  <a:uFillTx/>
                  <a:latin typeface="PS TT Commons DemiBold" charset="0"/>
                  <a:ea typeface="PS TT Commons DemiBold" charset="0"/>
                  <a:cs typeface="PS TT Commons DemiBold" charset="0"/>
                  <a:sym typeface="Arial"/>
                </a:rPr>
                <a:t>Website</a:t>
              </a:r>
            </a:p>
          </p:txBody>
        </p:sp>
      </p:grpSp>
    </p:spTree>
    <p:extLst>
      <p:ext uri="{BB962C8B-B14F-4D97-AF65-F5344CB8AC3E}">
        <p14:creationId xmlns:p14="http://schemas.microsoft.com/office/powerpoint/2010/main" val="2907599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7" name="Afbeelding 6" descr="Afbeelding met natuur, blauw, vlam, licht&#10;&#10;Automatisch gegenereerde beschrijving">
            <a:extLst>
              <a:ext uri="{FF2B5EF4-FFF2-40B4-BE49-F238E27FC236}">
                <a16:creationId xmlns:a16="http://schemas.microsoft.com/office/drawing/2014/main" id="{5BF4F1ED-0F90-DCB5-1069-72D6A171E6EF}"/>
              </a:ext>
            </a:extLst>
          </p:cNvPr>
          <p:cNvPicPr>
            <a:picLocks noChangeAspect="1"/>
          </p:cNvPicPr>
          <p:nvPr/>
        </p:nvPicPr>
        <p:blipFill>
          <a:blip r:embed="rId2"/>
          <a:stretch>
            <a:fillRect/>
          </a:stretch>
        </p:blipFill>
        <p:spPr>
          <a:xfrm>
            <a:off x="0" y="0"/>
            <a:ext cx="9144000" cy="1155700"/>
          </a:xfrm>
          <a:prstGeom prst="rect">
            <a:avLst/>
          </a:prstGeom>
        </p:spPr>
      </p:pic>
      <p:sp>
        <p:nvSpPr>
          <p:cNvPr id="10" name="Tekstvak 9">
            <a:extLst>
              <a:ext uri="{FF2B5EF4-FFF2-40B4-BE49-F238E27FC236}">
                <a16:creationId xmlns:a16="http://schemas.microsoft.com/office/drawing/2014/main" id="{F4F47C18-AA89-D47D-7BDD-9EF88057F2F8}"/>
              </a:ext>
            </a:extLst>
          </p:cNvPr>
          <p:cNvSpPr txBox="1"/>
          <p:nvPr/>
        </p:nvSpPr>
        <p:spPr>
          <a:xfrm>
            <a:off x="1395762" y="344960"/>
            <a:ext cx="7748238" cy="400110"/>
          </a:xfrm>
          <a:prstGeom prst="rect">
            <a:avLst/>
          </a:prstGeom>
          <a:noFill/>
        </p:spPr>
        <p:txBody>
          <a:bodyPr wrap="square">
            <a:spAutoFit/>
          </a:bodyPr>
          <a:lstStyle/>
          <a:p>
            <a:r>
              <a:rPr lang="nl-NL" sz="2000" b="1" dirty="0">
                <a:solidFill>
                  <a:schemeClr val="bg1"/>
                </a:solidFill>
                <a:effectLst>
                  <a:outerShdw blurRad="459471" dist="568810" dir="5400000" sx="1000" sy="1000" algn="ctr" rotWithShape="0">
                    <a:srgbClr val="741618"/>
                  </a:outerShdw>
                </a:effectLst>
              </a:rPr>
              <a:t>.NET </a:t>
            </a:r>
            <a:r>
              <a:rPr lang="nl-NL" sz="2000" b="1" dirty="0" err="1">
                <a:solidFill>
                  <a:schemeClr val="bg1"/>
                </a:solidFill>
                <a:effectLst>
                  <a:outerShdw blurRad="459471" dist="568810" dir="5400000" sx="1000" sy="1000" algn="ctr" rotWithShape="0">
                    <a:srgbClr val="741618"/>
                  </a:outerShdw>
                </a:effectLst>
              </a:rPr>
              <a:t>Aspire</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Let's</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build</a:t>
            </a:r>
            <a:r>
              <a:rPr lang="nl-NL" sz="2000" b="1" dirty="0">
                <a:solidFill>
                  <a:schemeClr val="bg1"/>
                </a:solidFill>
                <a:effectLst>
                  <a:outerShdw blurRad="459471" dist="568810" dir="5400000" sx="1000" sy="1000" algn="ctr" rotWithShape="0">
                    <a:srgbClr val="741618"/>
                  </a:outerShdw>
                </a:effectLst>
              </a:rPr>
              <a:t> a </a:t>
            </a:r>
            <a:r>
              <a:rPr lang="nl-NL" sz="2000" b="1" dirty="0" err="1">
                <a:solidFill>
                  <a:schemeClr val="bg1"/>
                </a:solidFill>
                <a:effectLst>
                  <a:outerShdw blurRad="459471" dist="568810" dir="5400000" sx="1000" sy="1000" algn="ctr" rotWithShape="0">
                    <a:srgbClr val="741618"/>
                  </a:outerShdw>
                </a:effectLst>
              </a:rPr>
              <a:t>cloud</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application</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with</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backed</a:t>
            </a:r>
            <a:r>
              <a:rPr lang="nl-NL" sz="2000" b="1" dirty="0">
                <a:solidFill>
                  <a:schemeClr val="bg1"/>
                </a:solidFill>
                <a:effectLst>
                  <a:outerShdw blurRad="459471" dist="568810" dir="5400000" sx="1000" sy="1000" algn="ctr" rotWithShape="0">
                    <a:srgbClr val="741618"/>
                  </a:outerShdw>
                </a:effectLst>
              </a:rPr>
              <a:t> in </a:t>
            </a:r>
            <a:r>
              <a:rPr lang="nl-NL" sz="2000" b="1" dirty="0" err="1">
                <a:solidFill>
                  <a:schemeClr val="bg1"/>
                </a:solidFill>
                <a:effectLst>
                  <a:outerShdw blurRad="459471" dist="568810" dir="5400000" sx="1000" sy="1000" algn="ctr" rotWithShape="0">
                    <a:srgbClr val="741618"/>
                  </a:outerShdw>
                </a:effectLst>
              </a:rPr>
              <a:t>observability</a:t>
            </a:r>
            <a:endParaRPr lang="nl-NL" sz="2000" b="1" dirty="0">
              <a:solidFill>
                <a:schemeClr val="bg1"/>
              </a:solidFill>
              <a:effectLst>
                <a:outerShdw blurRad="459471" dist="568810" dir="5400000" sx="1000" sy="1000" algn="ctr" rotWithShape="0">
                  <a:srgbClr val="741618"/>
                </a:outerShdw>
              </a:effectLst>
            </a:endParaRPr>
          </a:p>
        </p:txBody>
      </p:sp>
      <p:pic>
        <p:nvPicPr>
          <p:cNvPr id="5" name="Afbeelding 4">
            <a:extLst>
              <a:ext uri="{FF2B5EF4-FFF2-40B4-BE49-F238E27FC236}">
                <a16:creationId xmlns:a16="http://schemas.microsoft.com/office/drawing/2014/main" id="{AEADE11E-12DB-1D95-A797-480417BEABA5}"/>
              </a:ext>
            </a:extLst>
          </p:cNvPr>
          <p:cNvPicPr>
            <a:picLocks noChangeAspect="1"/>
          </p:cNvPicPr>
          <p:nvPr/>
        </p:nvPicPr>
        <p:blipFill>
          <a:blip r:embed="rId3"/>
          <a:srcRect/>
          <a:stretch/>
        </p:blipFill>
        <p:spPr>
          <a:xfrm>
            <a:off x="245619" y="103423"/>
            <a:ext cx="889025" cy="912627"/>
          </a:xfrm>
          <a:prstGeom prst="rect">
            <a:avLst/>
          </a:prstGeom>
        </p:spPr>
      </p:pic>
      <p:sp>
        <p:nvSpPr>
          <p:cNvPr id="9" name="Google Shape;349;p38">
            <a:extLst>
              <a:ext uri="{FF2B5EF4-FFF2-40B4-BE49-F238E27FC236}">
                <a16:creationId xmlns:a16="http://schemas.microsoft.com/office/drawing/2014/main" id="{D05AC4A1-E8F1-2FCF-4510-FE0AD208C5AD}"/>
              </a:ext>
            </a:extLst>
          </p:cNvPr>
          <p:cNvSpPr txBox="1">
            <a:spLocks/>
          </p:cNvSpPr>
          <p:nvPr/>
        </p:nvSpPr>
        <p:spPr>
          <a:xfrm>
            <a:off x="245619" y="1734208"/>
            <a:ext cx="8212668" cy="104052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1pPr>
            <a:lvl2pPr marL="914400" marR="0" lvl="1" indent="-355600" algn="l" rtl="0">
              <a:lnSpc>
                <a:spcPct val="100000"/>
              </a:lnSpc>
              <a:spcBef>
                <a:spcPts val="60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2pPr>
            <a:lvl3pPr marL="1371600" marR="0" lvl="2" indent="-355600" algn="l" rtl="0">
              <a:lnSpc>
                <a:spcPct val="100000"/>
              </a:lnSpc>
              <a:spcBef>
                <a:spcPts val="60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3pPr>
            <a:lvl4pPr marL="1828800" marR="0" lvl="3"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4pPr>
            <a:lvl5pPr marL="2286000" marR="0" lvl="4"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5pPr>
            <a:lvl6pPr marL="2743200" marR="0" lvl="5"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6pPr>
            <a:lvl7pPr marL="3200400" marR="0" lvl="6"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7pPr>
            <a:lvl8pPr marL="3657600" marR="0" lvl="7"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8pPr>
            <a:lvl9pPr marL="4114800" marR="0" lvl="8" indent="-355600" algn="l" rtl="0">
              <a:lnSpc>
                <a:spcPct val="100000"/>
              </a:lnSpc>
              <a:spcBef>
                <a:spcPts val="600"/>
              </a:spcBef>
              <a:spcAft>
                <a:spcPts val="600"/>
              </a:spcAft>
              <a:buClr>
                <a:schemeClr val="dk2"/>
              </a:buClr>
              <a:buSzPts val="2000"/>
              <a:buFont typeface="Karla"/>
              <a:buChar char="▫"/>
              <a:defRPr sz="2000" b="0" i="0" u="none" strike="noStrike" cap="none">
                <a:solidFill>
                  <a:schemeClr val="dk1"/>
                </a:solidFill>
                <a:latin typeface="Karla"/>
                <a:ea typeface="Karla"/>
                <a:cs typeface="Karla"/>
                <a:sym typeface="Karla"/>
              </a:defRPr>
            </a:lvl9pPr>
          </a:lstStyle>
          <a:p>
            <a:pPr marL="285750" marR="0" lvl="0" indent="-285750" algn="l" defTabSz="914400" rtl="0" eaLnBrk="1" fontAlgn="auto" latinLnBrk="0" hangingPunct="1">
              <a:lnSpc>
                <a:spcPct val="100000"/>
              </a:lnSpc>
              <a:spcBef>
                <a:spcPts val="0"/>
              </a:spcBef>
              <a:spcAft>
                <a:spcPts val="0"/>
              </a:spcAft>
              <a:buClr>
                <a:srgbClr val="2E363D">
                  <a:lumMod val="60000"/>
                  <a:lumOff val="40000"/>
                </a:srgbClr>
              </a:buClr>
              <a:buSzPts val="2000"/>
              <a:buFontTx/>
              <a:buChar char="-"/>
              <a:tabLst/>
              <a:defRPr/>
            </a:pPr>
            <a:r>
              <a:rPr kumimoji="0" lang="en-GB" sz="1600" b="0" i="0" u="none" strike="noStrike" kern="0" cap="none" spc="0" normalizeH="0" baseline="0" noProof="0" dirty="0">
                <a:ln>
                  <a:noFill/>
                </a:ln>
                <a:solidFill>
                  <a:srgbClr val="2E363D"/>
                </a:solidFill>
                <a:effectLst/>
                <a:uLnTx/>
                <a:uFillTx/>
                <a:latin typeface="Karla"/>
                <a:sym typeface="Karla"/>
                <a:hlinkClick r:id="rId4"/>
              </a:rPr>
              <a:t>https://github.com/Depechie/2025-futuretech-observability</a:t>
            </a:r>
            <a:endParaRPr kumimoji="0" lang="en-GB" sz="1600" b="0" i="0" u="none" strike="noStrike" kern="0" cap="none" spc="0" normalizeH="0" baseline="0" noProof="0" dirty="0">
              <a:ln>
                <a:noFill/>
              </a:ln>
              <a:solidFill>
                <a:srgbClr val="2E363D"/>
              </a:solidFill>
              <a:effectLst/>
              <a:uLnTx/>
              <a:uFillTx/>
              <a:latin typeface="Karla"/>
              <a:sym typeface="Karla"/>
            </a:endParaRPr>
          </a:p>
          <a:p>
            <a:pPr marL="285750" marR="0" lvl="0" indent="-285750" algn="l" defTabSz="914400" rtl="0" eaLnBrk="1" fontAlgn="auto" latinLnBrk="0" hangingPunct="1">
              <a:lnSpc>
                <a:spcPct val="100000"/>
              </a:lnSpc>
              <a:spcBef>
                <a:spcPts val="0"/>
              </a:spcBef>
              <a:spcAft>
                <a:spcPts val="0"/>
              </a:spcAft>
              <a:buClr>
                <a:srgbClr val="2E363D">
                  <a:lumMod val="60000"/>
                  <a:lumOff val="40000"/>
                </a:srgbClr>
              </a:buClr>
              <a:buSzPts val="2000"/>
              <a:buFontTx/>
              <a:buChar char="-"/>
              <a:tabLst/>
              <a:defRPr/>
            </a:pPr>
            <a:r>
              <a:rPr kumimoji="0" lang="en-GB" sz="1600" b="0" i="0" u="none" strike="noStrike" kern="0" cap="none" spc="0" normalizeH="0" baseline="0" noProof="0" dirty="0">
                <a:ln>
                  <a:noFill/>
                </a:ln>
                <a:solidFill>
                  <a:srgbClr val="2E363D"/>
                </a:solidFill>
                <a:effectLst/>
                <a:uLnTx/>
                <a:uFillTx/>
                <a:latin typeface="Karla"/>
                <a:sym typeface="Karla"/>
                <a:hlinkClick r:id="rId5"/>
              </a:rPr>
              <a:t>https://github.com/Depechie/OpenTelemetryGrafana/tree/aspire</a:t>
            </a:r>
            <a:endParaRPr kumimoji="0" lang="en-GB" sz="1600" b="0" i="0" u="none" strike="noStrike" kern="0" cap="none" spc="0" normalizeH="0" baseline="0" noProof="0" dirty="0">
              <a:ln>
                <a:noFill/>
              </a:ln>
              <a:solidFill>
                <a:srgbClr val="2E363D"/>
              </a:solidFill>
              <a:effectLst/>
              <a:uLnTx/>
              <a:uFillTx/>
              <a:latin typeface="Karla"/>
              <a:sym typeface="Karla"/>
            </a:endParaRPr>
          </a:p>
          <a:p>
            <a:pPr marL="285750" marR="0" lvl="0" indent="-285750" algn="l" defTabSz="914400" rtl="0" eaLnBrk="1" fontAlgn="auto" latinLnBrk="0" hangingPunct="1">
              <a:lnSpc>
                <a:spcPct val="100000"/>
              </a:lnSpc>
              <a:spcBef>
                <a:spcPts val="0"/>
              </a:spcBef>
              <a:spcAft>
                <a:spcPts val="0"/>
              </a:spcAft>
              <a:buClr>
                <a:srgbClr val="2E363D">
                  <a:lumMod val="60000"/>
                  <a:lumOff val="40000"/>
                </a:srgbClr>
              </a:buClr>
              <a:buSzPts val="2000"/>
              <a:buFontTx/>
              <a:buChar char="-"/>
              <a:tabLst/>
              <a:defRPr/>
            </a:pPr>
            <a:r>
              <a:rPr kumimoji="0" lang="en-GB" sz="1600" b="0" i="0" u="none" strike="noStrike" kern="0" cap="none" spc="0" normalizeH="0" baseline="0" noProof="0" dirty="0">
                <a:ln>
                  <a:noFill/>
                </a:ln>
                <a:solidFill>
                  <a:srgbClr val="2E363D"/>
                </a:solidFill>
                <a:effectLst/>
                <a:uLnTx/>
                <a:uFillTx/>
                <a:latin typeface="Karla"/>
                <a:sym typeface="Karla"/>
                <a:hlinkClick r:id="rId6"/>
              </a:rPr>
              <a:t>https://github.com/Depechie/Pluralsight-Otel-Course</a:t>
            </a:r>
            <a:endParaRPr kumimoji="0" lang="en-GB" sz="1600" b="0" i="0" u="none" strike="noStrike" kern="0" cap="none" spc="0" normalizeH="0" baseline="0" noProof="0" dirty="0">
              <a:ln>
                <a:noFill/>
              </a:ln>
              <a:solidFill>
                <a:srgbClr val="2E363D"/>
              </a:solidFill>
              <a:effectLst/>
              <a:uLnTx/>
              <a:uFillTx/>
              <a:latin typeface="Karla"/>
              <a:sym typeface="Karla"/>
            </a:endParaRPr>
          </a:p>
          <a:p>
            <a:pPr marL="285750" marR="0" lvl="0" indent="-285750" algn="l" defTabSz="914400" rtl="0" eaLnBrk="1" fontAlgn="auto" latinLnBrk="0" hangingPunct="1">
              <a:lnSpc>
                <a:spcPct val="100000"/>
              </a:lnSpc>
              <a:spcBef>
                <a:spcPts val="0"/>
              </a:spcBef>
              <a:spcAft>
                <a:spcPts val="0"/>
              </a:spcAft>
              <a:buClr>
                <a:srgbClr val="2E363D">
                  <a:lumMod val="60000"/>
                  <a:lumOff val="40000"/>
                </a:srgbClr>
              </a:buClr>
              <a:buSzPts val="2000"/>
              <a:buFontTx/>
              <a:buChar char="-"/>
              <a:tabLst/>
              <a:defRPr/>
            </a:pPr>
            <a:r>
              <a:rPr kumimoji="0" lang="en-GB" sz="1600" b="0" i="0" u="none" strike="noStrike" kern="0" cap="none" spc="0" normalizeH="0" baseline="0" noProof="0" dirty="0">
                <a:ln>
                  <a:noFill/>
                </a:ln>
                <a:solidFill>
                  <a:srgbClr val="2E363D"/>
                </a:solidFill>
                <a:effectLst/>
                <a:uLnTx/>
                <a:uFillTx/>
                <a:latin typeface="Karla"/>
                <a:sym typeface="Karla"/>
                <a:hlinkClick r:id="rId7"/>
              </a:rPr>
              <a:t>https://dotnet.social/@depechie</a:t>
            </a:r>
            <a:endParaRPr kumimoji="0" lang="en-GB" sz="1600" b="0" i="0" u="none" strike="noStrike" kern="0" cap="none" spc="0" normalizeH="0" baseline="0" noProof="0" dirty="0">
              <a:ln>
                <a:noFill/>
              </a:ln>
              <a:solidFill>
                <a:srgbClr val="2E363D"/>
              </a:solidFill>
              <a:effectLst/>
              <a:uLnTx/>
              <a:uFillTx/>
              <a:latin typeface="Karla"/>
              <a:sym typeface="Karla"/>
            </a:endParaRPr>
          </a:p>
          <a:p>
            <a:pPr marL="285750" marR="0" lvl="0" indent="-285750" algn="l" defTabSz="914400" rtl="0" eaLnBrk="1" fontAlgn="auto" latinLnBrk="0" hangingPunct="1">
              <a:lnSpc>
                <a:spcPct val="100000"/>
              </a:lnSpc>
              <a:spcBef>
                <a:spcPts val="0"/>
              </a:spcBef>
              <a:spcAft>
                <a:spcPts val="0"/>
              </a:spcAft>
              <a:buClr>
                <a:srgbClr val="2E363D">
                  <a:lumMod val="60000"/>
                  <a:lumOff val="40000"/>
                </a:srgbClr>
              </a:buClr>
              <a:buSzPts val="2000"/>
              <a:buFontTx/>
              <a:buChar char="-"/>
              <a:tabLst/>
              <a:defRPr/>
            </a:pPr>
            <a:endParaRPr kumimoji="0" lang="en-GB" sz="1600" b="0" i="0" u="none" strike="noStrike" kern="0" cap="none" spc="0" normalizeH="0" baseline="0" noProof="0" dirty="0">
              <a:ln>
                <a:noFill/>
              </a:ln>
              <a:solidFill>
                <a:srgbClr val="2E363D"/>
              </a:solidFill>
              <a:effectLst/>
              <a:uLnTx/>
              <a:uFillTx/>
              <a:latin typeface="Karla"/>
              <a:sym typeface="Karla"/>
            </a:endParaRPr>
          </a:p>
        </p:txBody>
      </p:sp>
    </p:spTree>
    <p:extLst>
      <p:ext uri="{BB962C8B-B14F-4D97-AF65-F5344CB8AC3E}">
        <p14:creationId xmlns:p14="http://schemas.microsoft.com/office/powerpoint/2010/main" val="802647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Afbeelding 6" descr="Afbeelding met natuur, blauw, vlam, licht&#10;&#10;Automatisch gegenereerde beschrijving">
            <a:extLst>
              <a:ext uri="{FF2B5EF4-FFF2-40B4-BE49-F238E27FC236}">
                <a16:creationId xmlns:a16="http://schemas.microsoft.com/office/drawing/2014/main" id="{5BF4F1ED-0F90-DCB5-1069-72D6A171E6EF}"/>
              </a:ext>
            </a:extLst>
          </p:cNvPr>
          <p:cNvPicPr>
            <a:picLocks noChangeAspect="1"/>
          </p:cNvPicPr>
          <p:nvPr/>
        </p:nvPicPr>
        <p:blipFill>
          <a:blip r:embed="rId2"/>
          <a:stretch>
            <a:fillRect/>
          </a:stretch>
        </p:blipFill>
        <p:spPr>
          <a:xfrm>
            <a:off x="0" y="0"/>
            <a:ext cx="9144000" cy="1155700"/>
          </a:xfrm>
          <a:prstGeom prst="rect">
            <a:avLst/>
          </a:prstGeom>
        </p:spPr>
      </p:pic>
      <p:sp>
        <p:nvSpPr>
          <p:cNvPr id="10" name="Tekstvak 9">
            <a:extLst>
              <a:ext uri="{FF2B5EF4-FFF2-40B4-BE49-F238E27FC236}">
                <a16:creationId xmlns:a16="http://schemas.microsoft.com/office/drawing/2014/main" id="{F4F47C18-AA89-D47D-7BDD-9EF88057F2F8}"/>
              </a:ext>
            </a:extLst>
          </p:cNvPr>
          <p:cNvSpPr txBox="1"/>
          <p:nvPr/>
        </p:nvSpPr>
        <p:spPr>
          <a:xfrm>
            <a:off x="1395762" y="344960"/>
            <a:ext cx="7748238" cy="400110"/>
          </a:xfrm>
          <a:prstGeom prst="rect">
            <a:avLst/>
          </a:prstGeom>
          <a:noFill/>
        </p:spPr>
        <p:txBody>
          <a:bodyPr wrap="square">
            <a:spAutoFit/>
          </a:bodyPr>
          <a:lstStyle/>
          <a:p>
            <a:r>
              <a:rPr lang="nl-NL" sz="2000" b="1" dirty="0">
                <a:solidFill>
                  <a:schemeClr val="bg1"/>
                </a:solidFill>
                <a:effectLst>
                  <a:outerShdw blurRad="459471" dist="568810" dir="5400000" sx="1000" sy="1000" algn="ctr" rotWithShape="0">
                    <a:srgbClr val="741618"/>
                  </a:outerShdw>
                </a:effectLst>
              </a:rPr>
              <a:t>.NET </a:t>
            </a:r>
            <a:r>
              <a:rPr lang="nl-NL" sz="2000" b="1" dirty="0" err="1">
                <a:solidFill>
                  <a:schemeClr val="bg1"/>
                </a:solidFill>
                <a:effectLst>
                  <a:outerShdw blurRad="459471" dist="568810" dir="5400000" sx="1000" sy="1000" algn="ctr" rotWithShape="0">
                    <a:srgbClr val="741618"/>
                  </a:outerShdw>
                </a:effectLst>
              </a:rPr>
              <a:t>Aspire</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Let's</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build</a:t>
            </a:r>
            <a:r>
              <a:rPr lang="nl-NL" sz="2000" b="1" dirty="0">
                <a:solidFill>
                  <a:schemeClr val="bg1"/>
                </a:solidFill>
                <a:effectLst>
                  <a:outerShdw blurRad="459471" dist="568810" dir="5400000" sx="1000" sy="1000" algn="ctr" rotWithShape="0">
                    <a:srgbClr val="741618"/>
                  </a:outerShdw>
                </a:effectLst>
              </a:rPr>
              <a:t> a </a:t>
            </a:r>
            <a:r>
              <a:rPr lang="nl-NL" sz="2000" b="1" dirty="0" err="1">
                <a:solidFill>
                  <a:schemeClr val="bg1"/>
                </a:solidFill>
                <a:effectLst>
                  <a:outerShdw blurRad="459471" dist="568810" dir="5400000" sx="1000" sy="1000" algn="ctr" rotWithShape="0">
                    <a:srgbClr val="741618"/>
                  </a:outerShdw>
                </a:effectLst>
              </a:rPr>
              <a:t>cloud</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application</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with</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backed</a:t>
            </a:r>
            <a:r>
              <a:rPr lang="nl-NL" sz="2000" b="1" dirty="0">
                <a:solidFill>
                  <a:schemeClr val="bg1"/>
                </a:solidFill>
                <a:effectLst>
                  <a:outerShdw blurRad="459471" dist="568810" dir="5400000" sx="1000" sy="1000" algn="ctr" rotWithShape="0">
                    <a:srgbClr val="741618"/>
                  </a:outerShdw>
                </a:effectLst>
              </a:rPr>
              <a:t> in </a:t>
            </a:r>
            <a:r>
              <a:rPr lang="nl-NL" sz="2000" b="1" dirty="0" err="1">
                <a:solidFill>
                  <a:schemeClr val="bg1"/>
                </a:solidFill>
                <a:effectLst>
                  <a:outerShdw blurRad="459471" dist="568810" dir="5400000" sx="1000" sy="1000" algn="ctr" rotWithShape="0">
                    <a:srgbClr val="741618"/>
                  </a:outerShdw>
                </a:effectLst>
              </a:rPr>
              <a:t>observability</a:t>
            </a:r>
            <a:endParaRPr lang="nl-NL" sz="2000" b="1" dirty="0">
              <a:solidFill>
                <a:schemeClr val="bg1"/>
              </a:solidFill>
              <a:effectLst>
                <a:outerShdw blurRad="459471" dist="568810" dir="5400000" sx="1000" sy="1000" algn="ctr" rotWithShape="0">
                  <a:srgbClr val="741618"/>
                </a:outerShdw>
              </a:effectLst>
            </a:endParaRPr>
          </a:p>
        </p:txBody>
      </p:sp>
      <p:pic>
        <p:nvPicPr>
          <p:cNvPr id="5" name="Afbeelding 4">
            <a:extLst>
              <a:ext uri="{FF2B5EF4-FFF2-40B4-BE49-F238E27FC236}">
                <a16:creationId xmlns:a16="http://schemas.microsoft.com/office/drawing/2014/main" id="{AEADE11E-12DB-1D95-A797-480417BEABA5}"/>
              </a:ext>
            </a:extLst>
          </p:cNvPr>
          <p:cNvPicPr>
            <a:picLocks noChangeAspect="1"/>
          </p:cNvPicPr>
          <p:nvPr/>
        </p:nvPicPr>
        <p:blipFill>
          <a:blip r:embed="rId3"/>
          <a:srcRect/>
          <a:stretch/>
        </p:blipFill>
        <p:spPr>
          <a:xfrm>
            <a:off x="245619" y="103423"/>
            <a:ext cx="889025" cy="912627"/>
          </a:xfrm>
          <a:prstGeom prst="rect">
            <a:avLst/>
          </a:prstGeom>
        </p:spPr>
      </p:pic>
      <p:pic>
        <p:nvPicPr>
          <p:cNvPr id="3" name="Picture 2">
            <a:extLst>
              <a:ext uri="{FF2B5EF4-FFF2-40B4-BE49-F238E27FC236}">
                <a16:creationId xmlns:a16="http://schemas.microsoft.com/office/drawing/2014/main" id="{50FF7AEF-0AC5-8FF8-33E6-44DA15E7B5B1}"/>
              </a:ext>
            </a:extLst>
          </p:cNvPr>
          <p:cNvPicPr>
            <a:picLocks noChangeAspect="1"/>
          </p:cNvPicPr>
          <p:nvPr/>
        </p:nvPicPr>
        <p:blipFill>
          <a:blip r:embed="rId4"/>
          <a:stretch>
            <a:fillRect/>
          </a:stretch>
        </p:blipFill>
        <p:spPr>
          <a:xfrm>
            <a:off x="2618468" y="1236436"/>
            <a:ext cx="3907064" cy="3907064"/>
          </a:xfrm>
          <a:prstGeom prst="rect">
            <a:avLst/>
          </a:prstGeom>
        </p:spPr>
      </p:pic>
    </p:spTree>
    <p:extLst>
      <p:ext uri="{BB962C8B-B14F-4D97-AF65-F5344CB8AC3E}">
        <p14:creationId xmlns:p14="http://schemas.microsoft.com/office/powerpoint/2010/main" val="2895917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Tekstvak 20">
            <a:extLst>
              <a:ext uri="{FF2B5EF4-FFF2-40B4-BE49-F238E27FC236}">
                <a16:creationId xmlns:a16="http://schemas.microsoft.com/office/drawing/2014/main" id="{6F461C2A-44AD-4341-393A-A01589B8EA8D}"/>
              </a:ext>
            </a:extLst>
          </p:cNvPr>
          <p:cNvSpPr txBox="1"/>
          <p:nvPr/>
        </p:nvSpPr>
        <p:spPr>
          <a:xfrm>
            <a:off x="0" y="669678"/>
            <a:ext cx="9144000" cy="523224"/>
          </a:xfrm>
          <a:prstGeom prst="rect">
            <a:avLst/>
          </a:prstGeom>
          <a:noFill/>
        </p:spPr>
        <p:txBody>
          <a:bodyPr wrap="square">
            <a:spAutoFit/>
          </a:bodyPr>
          <a:lstStyle/>
          <a:p>
            <a:pPr algn="ctr"/>
            <a:r>
              <a:rPr lang="nl-NL" sz="2800" b="1" dirty="0" err="1">
                <a:solidFill>
                  <a:schemeClr val="bg1"/>
                </a:solidFill>
                <a:latin typeface="Arial" panose="020B0604020202020204" pitchFamily="34" charset="0"/>
                <a:cs typeface="Arial" panose="020B0604020202020204" pitchFamily="34" charset="0"/>
              </a:rPr>
              <a:t>Thanks</a:t>
            </a:r>
            <a:r>
              <a:rPr lang="nl-NL" sz="2800" b="1" dirty="0">
                <a:solidFill>
                  <a:schemeClr val="bg1"/>
                </a:solidFill>
                <a:latin typeface="Arial" panose="020B0604020202020204" pitchFamily="34" charset="0"/>
                <a:cs typeface="Arial" panose="020B0604020202020204" pitchFamily="34" charset="0"/>
              </a:rPr>
              <a:t> </a:t>
            </a:r>
            <a:r>
              <a:rPr lang="nl-NL" sz="2800" b="1" dirty="0" err="1">
                <a:solidFill>
                  <a:schemeClr val="bg1"/>
                </a:solidFill>
                <a:latin typeface="Arial" panose="020B0604020202020204" pitchFamily="34" charset="0"/>
                <a:cs typeface="Arial" panose="020B0604020202020204" pitchFamily="34" charset="0"/>
              </a:rPr>
              <a:t>for</a:t>
            </a:r>
            <a:r>
              <a:rPr lang="nl-NL" sz="2800" b="1" dirty="0">
                <a:solidFill>
                  <a:schemeClr val="bg1"/>
                </a:solidFill>
                <a:latin typeface="Arial" panose="020B0604020202020204" pitchFamily="34" charset="0"/>
                <a:cs typeface="Arial" panose="020B0604020202020204" pitchFamily="34" charset="0"/>
              </a:rPr>
              <a:t> </a:t>
            </a:r>
            <a:r>
              <a:rPr lang="nl-NL" sz="2800" b="1" dirty="0" err="1">
                <a:solidFill>
                  <a:schemeClr val="bg1"/>
                </a:solidFill>
                <a:latin typeface="Arial" panose="020B0604020202020204" pitchFamily="34" charset="0"/>
                <a:cs typeface="Arial" panose="020B0604020202020204" pitchFamily="34" charset="0"/>
              </a:rPr>
              <a:t>your</a:t>
            </a:r>
            <a:r>
              <a:rPr lang="nl-NL" sz="2800" b="1" dirty="0">
                <a:solidFill>
                  <a:schemeClr val="bg1"/>
                </a:solidFill>
                <a:latin typeface="Arial" panose="020B0604020202020204" pitchFamily="34" charset="0"/>
                <a:cs typeface="Arial" panose="020B0604020202020204" pitchFamily="34" charset="0"/>
              </a:rPr>
              <a:t> attention!</a:t>
            </a:r>
          </a:p>
        </p:txBody>
      </p:sp>
      <p:pic>
        <p:nvPicPr>
          <p:cNvPr id="3" name="Afbeelding 2">
            <a:extLst>
              <a:ext uri="{FF2B5EF4-FFF2-40B4-BE49-F238E27FC236}">
                <a16:creationId xmlns:a16="http://schemas.microsoft.com/office/drawing/2014/main" id="{85D85600-A24A-50A8-0EFD-1A237835D71D}"/>
              </a:ext>
            </a:extLst>
          </p:cNvPr>
          <p:cNvPicPr>
            <a:picLocks noChangeAspect="1"/>
          </p:cNvPicPr>
          <p:nvPr/>
        </p:nvPicPr>
        <p:blipFill>
          <a:blip r:embed="rId3"/>
          <a:srcRect/>
          <a:stretch/>
        </p:blipFill>
        <p:spPr>
          <a:xfrm>
            <a:off x="3190786" y="1604366"/>
            <a:ext cx="2762427" cy="2774650"/>
          </a:xfrm>
          <a:prstGeom prst="rect">
            <a:avLst/>
          </a:prstGeom>
          <a:effectLst>
            <a:outerShdw blurRad="381000" dist="50800" dir="5400000" algn="ctr" rotWithShape="0">
              <a:schemeClr val="tx1"/>
            </a:outerShdw>
          </a:effectLst>
        </p:spPr>
      </p:pic>
    </p:spTree>
    <p:extLst>
      <p:ext uri="{BB962C8B-B14F-4D97-AF65-F5344CB8AC3E}">
        <p14:creationId xmlns:p14="http://schemas.microsoft.com/office/powerpoint/2010/main" val="414356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7" name="Afbeelding 6" descr="Afbeelding met natuur, blauw, vlam, licht&#10;&#10;Automatisch gegenereerde beschrijving">
            <a:extLst>
              <a:ext uri="{FF2B5EF4-FFF2-40B4-BE49-F238E27FC236}">
                <a16:creationId xmlns:a16="http://schemas.microsoft.com/office/drawing/2014/main" id="{5BF4F1ED-0F90-DCB5-1069-72D6A171E6EF}"/>
              </a:ext>
            </a:extLst>
          </p:cNvPr>
          <p:cNvPicPr>
            <a:picLocks noChangeAspect="1"/>
          </p:cNvPicPr>
          <p:nvPr/>
        </p:nvPicPr>
        <p:blipFill>
          <a:blip r:embed="rId2"/>
          <a:stretch>
            <a:fillRect/>
          </a:stretch>
        </p:blipFill>
        <p:spPr>
          <a:xfrm>
            <a:off x="0" y="0"/>
            <a:ext cx="9144000" cy="1155700"/>
          </a:xfrm>
          <a:prstGeom prst="rect">
            <a:avLst/>
          </a:prstGeom>
        </p:spPr>
      </p:pic>
      <p:sp>
        <p:nvSpPr>
          <p:cNvPr id="10" name="Tekstvak 9">
            <a:extLst>
              <a:ext uri="{FF2B5EF4-FFF2-40B4-BE49-F238E27FC236}">
                <a16:creationId xmlns:a16="http://schemas.microsoft.com/office/drawing/2014/main" id="{F4F47C18-AA89-D47D-7BDD-9EF88057F2F8}"/>
              </a:ext>
            </a:extLst>
          </p:cNvPr>
          <p:cNvSpPr txBox="1"/>
          <p:nvPr/>
        </p:nvSpPr>
        <p:spPr>
          <a:xfrm>
            <a:off x="1395762" y="344960"/>
            <a:ext cx="7748238" cy="400110"/>
          </a:xfrm>
          <a:prstGeom prst="rect">
            <a:avLst/>
          </a:prstGeom>
          <a:noFill/>
        </p:spPr>
        <p:txBody>
          <a:bodyPr wrap="square">
            <a:spAutoFit/>
          </a:bodyPr>
          <a:lstStyle/>
          <a:p>
            <a:r>
              <a:rPr lang="nl-NL" sz="2000" b="1" dirty="0">
                <a:solidFill>
                  <a:schemeClr val="bg1"/>
                </a:solidFill>
                <a:effectLst>
                  <a:outerShdw blurRad="459471" dist="568810" dir="5400000" sx="1000" sy="1000" algn="ctr" rotWithShape="0">
                    <a:srgbClr val="741618"/>
                  </a:outerShdw>
                </a:effectLst>
              </a:rPr>
              <a:t>.NET </a:t>
            </a:r>
            <a:r>
              <a:rPr lang="nl-NL" sz="2000" b="1" dirty="0" err="1">
                <a:solidFill>
                  <a:schemeClr val="bg1"/>
                </a:solidFill>
                <a:effectLst>
                  <a:outerShdw blurRad="459471" dist="568810" dir="5400000" sx="1000" sy="1000" algn="ctr" rotWithShape="0">
                    <a:srgbClr val="741618"/>
                  </a:outerShdw>
                </a:effectLst>
              </a:rPr>
              <a:t>Aspire</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Let's</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build</a:t>
            </a:r>
            <a:r>
              <a:rPr lang="nl-NL" sz="2000" b="1" dirty="0">
                <a:solidFill>
                  <a:schemeClr val="bg1"/>
                </a:solidFill>
                <a:effectLst>
                  <a:outerShdw blurRad="459471" dist="568810" dir="5400000" sx="1000" sy="1000" algn="ctr" rotWithShape="0">
                    <a:srgbClr val="741618"/>
                  </a:outerShdw>
                </a:effectLst>
              </a:rPr>
              <a:t> a </a:t>
            </a:r>
            <a:r>
              <a:rPr lang="nl-NL" sz="2000" b="1" dirty="0" err="1">
                <a:solidFill>
                  <a:schemeClr val="bg1"/>
                </a:solidFill>
                <a:effectLst>
                  <a:outerShdw blurRad="459471" dist="568810" dir="5400000" sx="1000" sy="1000" algn="ctr" rotWithShape="0">
                    <a:srgbClr val="741618"/>
                  </a:outerShdw>
                </a:effectLst>
              </a:rPr>
              <a:t>cloud</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application</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with</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backed</a:t>
            </a:r>
            <a:r>
              <a:rPr lang="nl-NL" sz="2000" b="1" dirty="0">
                <a:solidFill>
                  <a:schemeClr val="bg1"/>
                </a:solidFill>
                <a:effectLst>
                  <a:outerShdw blurRad="459471" dist="568810" dir="5400000" sx="1000" sy="1000" algn="ctr" rotWithShape="0">
                    <a:srgbClr val="741618"/>
                  </a:outerShdw>
                </a:effectLst>
              </a:rPr>
              <a:t> in </a:t>
            </a:r>
            <a:r>
              <a:rPr lang="nl-NL" sz="2000" b="1" dirty="0" err="1">
                <a:solidFill>
                  <a:schemeClr val="bg1"/>
                </a:solidFill>
                <a:effectLst>
                  <a:outerShdw blurRad="459471" dist="568810" dir="5400000" sx="1000" sy="1000" algn="ctr" rotWithShape="0">
                    <a:srgbClr val="741618"/>
                  </a:outerShdw>
                </a:effectLst>
              </a:rPr>
              <a:t>observability</a:t>
            </a:r>
            <a:endParaRPr lang="nl-NL" sz="2000" b="1" dirty="0">
              <a:solidFill>
                <a:schemeClr val="bg1"/>
              </a:solidFill>
              <a:effectLst>
                <a:outerShdw blurRad="459471" dist="568810" dir="5400000" sx="1000" sy="1000" algn="ctr" rotWithShape="0">
                  <a:srgbClr val="741618"/>
                </a:outerShdw>
              </a:effectLst>
            </a:endParaRPr>
          </a:p>
        </p:txBody>
      </p:sp>
      <p:pic>
        <p:nvPicPr>
          <p:cNvPr id="5" name="Afbeelding 4">
            <a:extLst>
              <a:ext uri="{FF2B5EF4-FFF2-40B4-BE49-F238E27FC236}">
                <a16:creationId xmlns:a16="http://schemas.microsoft.com/office/drawing/2014/main" id="{AEADE11E-12DB-1D95-A797-480417BEABA5}"/>
              </a:ext>
            </a:extLst>
          </p:cNvPr>
          <p:cNvPicPr>
            <a:picLocks noChangeAspect="1"/>
          </p:cNvPicPr>
          <p:nvPr/>
        </p:nvPicPr>
        <p:blipFill>
          <a:blip r:embed="rId3"/>
          <a:srcRect/>
          <a:stretch/>
        </p:blipFill>
        <p:spPr>
          <a:xfrm>
            <a:off x="245619" y="103423"/>
            <a:ext cx="889025" cy="912627"/>
          </a:xfrm>
          <a:prstGeom prst="rect">
            <a:avLst/>
          </a:prstGeom>
        </p:spPr>
      </p:pic>
      <p:pic>
        <p:nvPicPr>
          <p:cNvPr id="4" name="Picture 3">
            <a:extLst>
              <a:ext uri="{FF2B5EF4-FFF2-40B4-BE49-F238E27FC236}">
                <a16:creationId xmlns:a16="http://schemas.microsoft.com/office/drawing/2014/main" id="{F2F0D1B2-CC6F-6794-2BEB-68A43F640648}"/>
              </a:ext>
            </a:extLst>
          </p:cNvPr>
          <p:cNvPicPr>
            <a:picLocks noChangeAspect="1"/>
          </p:cNvPicPr>
          <p:nvPr/>
        </p:nvPicPr>
        <p:blipFill>
          <a:blip r:embed="rId4"/>
          <a:stretch>
            <a:fillRect/>
          </a:stretch>
        </p:blipFill>
        <p:spPr>
          <a:xfrm>
            <a:off x="2822575" y="1299690"/>
            <a:ext cx="3498850" cy="3498850"/>
          </a:xfrm>
          <a:prstGeom prst="rect">
            <a:avLst/>
          </a:prstGeom>
        </p:spPr>
      </p:pic>
    </p:spTree>
    <p:extLst>
      <p:ext uri="{BB962C8B-B14F-4D97-AF65-F5344CB8AC3E}">
        <p14:creationId xmlns:p14="http://schemas.microsoft.com/office/powerpoint/2010/main" val="3498807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7" name="Afbeelding 6" descr="Afbeelding met natuur, blauw, vlam, licht&#10;&#10;Automatisch gegenereerde beschrijving">
            <a:extLst>
              <a:ext uri="{FF2B5EF4-FFF2-40B4-BE49-F238E27FC236}">
                <a16:creationId xmlns:a16="http://schemas.microsoft.com/office/drawing/2014/main" id="{5BF4F1ED-0F90-DCB5-1069-72D6A171E6EF}"/>
              </a:ext>
            </a:extLst>
          </p:cNvPr>
          <p:cNvPicPr>
            <a:picLocks noChangeAspect="1"/>
          </p:cNvPicPr>
          <p:nvPr/>
        </p:nvPicPr>
        <p:blipFill>
          <a:blip r:embed="rId2"/>
          <a:stretch>
            <a:fillRect/>
          </a:stretch>
        </p:blipFill>
        <p:spPr>
          <a:xfrm>
            <a:off x="0" y="0"/>
            <a:ext cx="9144000" cy="1155700"/>
          </a:xfrm>
          <a:prstGeom prst="rect">
            <a:avLst/>
          </a:prstGeom>
        </p:spPr>
      </p:pic>
      <p:sp>
        <p:nvSpPr>
          <p:cNvPr id="10" name="Tekstvak 9">
            <a:extLst>
              <a:ext uri="{FF2B5EF4-FFF2-40B4-BE49-F238E27FC236}">
                <a16:creationId xmlns:a16="http://schemas.microsoft.com/office/drawing/2014/main" id="{F4F47C18-AA89-D47D-7BDD-9EF88057F2F8}"/>
              </a:ext>
            </a:extLst>
          </p:cNvPr>
          <p:cNvSpPr txBox="1"/>
          <p:nvPr/>
        </p:nvSpPr>
        <p:spPr>
          <a:xfrm>
            <a:off x="1395762" y="344960"/>
            <a:ext cx="7748238" cy="400110"/>
          </a:xfrm>
          <a:prstGeom prst="rect">
            <a:avLst/>
          </a:prstGeom>
          <a:noFill/>
        </p:spPr>
        <p:txBody>
          <a:bodyPr wrap="square">
            <a:spAutoFit/>
          </a:bodyPr>
          <a:lstStyle/>
          <a:p>
            <a:r>
              <a:rPr lang="nl-NL" sz="2000" b="1" dirty="0">
                <a:solidFill>
                  <a:schemeClr val="bg1"/>
                </a:solidFill>
                <a:effectLst>
                  <a:outerShdw blurRad="459471" dist="568810" dir="5400000" sx="1000" sy="1000" algn="ctr" rotWithShape="0">
                    <a:srgbClr val="741618"/>
                  </a:outerShdw>
                </a:effectLst>
              </a:rPr>
              <a:t>.NET </a:t>
            </a:r>
            <a:r>
              <a:rPr lang="nl-NL" sz="2000" b="1" dirty="0" err="1">
                <a:solidFill>
                  <a:schemeClr val="bg1"/>
                </a:solidFill>
                <a:effectLst>
                  <a:outerShdw blurRad="459471" dist="568810" dir="5400000" sx="1000" sy="1000" algn="ctr" rotWithShape="0">
                    <a:srgbClr val="741618"/>
                  </a:outerShdw>
                </a:effectLst>
              </a:rPr>
              <a:t>Aspire</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Let's</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build</a:t>
            </a:r>
            <a:r>
              <a:rPr lang="nl-NL" sz="2000" b="1" dirty="0">
                <a:solidFill>
                  <a:schemeClr val="bg1"/>
                </a:solidFill>
                <a:effectLst>
                  <a:outerShdw blurRad="459471" dist="568810" dir="5400000" sx="1000" sy="1000" algn="ctr" rotWithShape="0">
                    <a:srgbClr val="741618"/>
                  </a:outerShdw>
                </a:effectLst>
              </a:rPr>
              <a:t> a </a:t>
            </a:r>
            <a:r>
              <a:rPr lang="nl-NL" sz="2000" b="1" dirty="0" err="1">
                <a:solidFill>
                  <a:schemeClr val="bg1"/>
                </a:solidFill>
                <a:effectLst>
                  <a:outerShdw blurRad="459471" dist="568810" dir="5400000" sx="1000" sy="1000" algn="ctr" rotWithShape="0">
                    <a:srgbClr val="741618"/>
                  </a:outerShdw>
                </a:effectLst>
              </a:rPr>
              <a:t>cloud</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application</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with</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backed</a:t>
            </a:r>
            <a:r>
              <a:rPr lang="nl-NL" sz="2000" b="1" dirty="0">
                <a:solidFill>
                  <a:schemeClr val="bg1"/>
                </a:solidFill>
                <a:effectLst>
                  <a:outerShdw blurRad="459471" dist="568810" dir="5400000" sx="1000" sy="1000" algn="ctr" rotWithShape="0">
                    <a:srgbClr val="741618"/>
                  </a:outerShdw>
                </a:effectLst>
              </a:rPr>
              <a:t> in </a:t>
            </a:r>
            <a:r>
              <a:rPr lang="nl-NL" sz="2000" b="1" dirty="0" err="1">
                <a:solidFill>
                  <a:schemeClr val="bg1"/>
                </a:solidFill>
                <a:effectLst>
                  <a:outerShdw blurRad="459471" dist="568810" dir="5400000" sx="1000" sy="1000" algn="ctr" rotWithShape="0">
                    <a:srgbClr val="741618"/>
                  </a:outerShdw>
                </a:effectLst>
              </a:rPr>
              <a:t>observability</a:t>
            </a:r>
            <a:endParaRPr lang="nl-NL" sz="2000" b="1" dirty="0">
              <a:solidFill>
                <a:schemeClr val="bg1"/>
              </a:solidFill>
              <a:effectLst>
                <a:outerShdw blurRad="459471" dist="568810" dir="5400000" sx="1000" sy="1000" algn="ctr" rotWithShape="0">
                  <a:srgbClr val="741618"/>
                </a:outerShdw>
              </a:effectLst>
            </a:endParaRPr>
          </a:p>
        </p:txBody>
      </p:sp>
      <p:pic>
        <p:nvPicPr>
          <p:cNvPr id="5" name="Afbeelding 4">
            <a:extLst>
              <a:ext uri="{FF2B5EF4-FFF2-40B4-BE49-F238E27FC236}">
                <a16:creationId xmlns:a16="http://schemas.microsoft.com/office/drawing/2014/main" id="{AEADE11E-12DB-1D95-A797-480417BEABA5}"/>
              </a:ext>
            </a:extLst>
          </p:cNvPr>
          <p:cNvPicPr>
            <a:picLocks noChangeAspect="1"/>
          </p:cNvPicPr>
          <p:nvPr/>
        </p:nvPicPr>
        <p:blipFill>
          <a:blip r:embed="rId3"/>
          <a:srcRect/>
          <a:stretch/>
        </p:blipFill>
        <p:spPr>
          <a:xfrm>
            <a:off x="245619" y="103423"/>
            <a:ext cx="889025" cy="912627"/>
          </a:xfrm>
          <a:prstGeom prst="rect">
            <a:avLst/>
          </a:prstGeom>
        </p:spPr>
      </p:pic>
      <p:sp>
        <p:nvSpPr>
          <p:cNvPr id="21" name="Title 1">
            <a:extLst>
              <a:ext uri="{FF2B5EF4-FFF2-40B4-BE49-F238E27FC236}">
                <a16:creationId xmlns:a16="http://schemas.microsoft.com/office/drawing/2014/main" id="{4FCDD5B6-CA89-E57C-901F-F154B32B9B2C}"/>
              </a:ext>
            </a:extLst>
          </p:cNvPr>
          <p:cNvSpPr txBox="1">
            <a:spLocks/>
          </p:cNvSpPr>
          <p:nvPr/>
        </p:nvSpPr>
        <p:spPr>
          <a:xfrm>
            <a:off x="245619" y="1847566"/>
            <a:ext cx="2595300" cy="674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1pPr>
            <a:lvl2pPr marR="0" lvl="1" algn="r"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2pPr>
            <a:lvl3pPr marR="0" lvl="2" algn="r"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3pPr>
            <a:lvl4pPr marR="0" lvl="3" algn="r"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4pPr>
            <a:lvl5pPr marR="0" lvl="4" algn="r"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5pPr>
            <a:lvl6pPr marR="0" lvl="5" algn="r"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6pPr>
            <a:lvl7pPr marR="0" lvl="6" algn="r"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7pPr>
            <a:lvl8pPr marR="0" lvl="7" algn="r"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8pPr>
            <a:lvl9pPr marR="0" lvl="8" algn="r"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9pPr>
          </a:lstStyle>
          <a:p>
            <a:pPr marL="0" marR="0" lvl="0" indent="0" algn="r" defTabSz="914400" rtl="0" eaLnBrk="1" fontAlgn="auto" latinLnBrk="0" hangingPunct="1">
              <a:lnSpc>
                <a:spcPct val="100000"/>
              </a:lnSpc>
              <a:spcBef>
                <a:spcPts val="0"/>
              </a:spcBef>
              <a:spcAft>
                <a:spcPts val="0"/>
              </a:spcAft>
              <a:buClr>
                <a:srgbClr val="2E363D"/>
              </a:buClr>
              <a:buSzPts val="2600"/>
              <a:buFont typeface="Encode Sans Semi Condensed"/>
              <a:buNone/>
              <a:tabLst/>
              <a:defRPr/>
            </a:pPr>
            <a:r>
              <a:rPr kumimoji="0" lang="en-BE" sz="2600" b="1" i="0" u="none" strike="noStrike" kern="0" cap="none" spc="0" normalizeH="0" baseline="0" noProof="0">
                <a:ln>
                  <a:noFill/>
                </a:ln>
                <a:solidFill>
                  <a:srgbClr val="2E363D"/>
                </a:solidFill>
                <a:effectLst/>
                <a:uLnTx/>
                <a:uFillTx/>
                <a:latin typeface="Encode Sans Semi Condensed"/>
                <a:sym typeface="Encode Sans Semi Condensed"/>
              </a:rPr>
              <a:t>Observability parts and benefits</a:t>
            </a:r>
            <a:endParaRPr kumimoji="0" lang="en-BE" sz="2600" b="1" i="0" u="none" strike="noStrike" kern="0" cap="none" spc="0" normalizeH="0" baseline="0" noProof="0" dirty="0">
              <a:ln>
                <a:noFill/>
              </a:ln>
              <a:solidFill>
                <a:srgbClr val="2E363D"/>
              </a:solidFill>
              <a:effectLst/>
              <a:uLnTx/>
              <a:uFillTx/>
              <a:latin typeface="Encode Sans Semi Condensed"/>
              <a:sym typeface="Encode Sans Semi Condensed"/>
            </a:endParaRPr>
          </a:p>
        </p:txBody>
      </p:sp>
      <p:sp>
        <p:nvSpPr>
          <p:cNvPr id="22" name="Text Placeholder 2">
            <a:extLst>
              <a:ext uri="{FF2B5EF4-FFF2-40B4-BE49-F238E27FC236}">
                <a16:creationId xmlns:a16="http://schemas.microsoft.com/office/drawing/2014/main" id="{4A92DB7A-F5FD-B921-C6BF-6A8D105EAA09}"/>
              </a:ext>
            </a:extLst>
          </p:cNvPr>
          <p:cNvSpPr txBox="1">
            <a:spLocks/>
          </p:cNvSpPr>
          <p:nvPr/>
        </p:nvSpPr>
        <p:spPr>
          <a:xfrm>
            <a:off x="3338894" y="1923766"/>
            <a:ext cx="1524300" cy="3010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Karla"/>
              <a:buChar char="▪"/>
              <a:defRPr sz="1400" b="0" i="0" u="none" strike="noStrike" cap="none">
                <a:solidFill>
                  <a:schemeClr val="dk1"/>
                </a:solidFill>
                <a:latin typeface="Karla"/>
                <a:ea typeface="Karla"/>
                <a:cs typeface="Karla"/>
                <a:sym typeface="Karla"/>
              </a:defRPr>
            </a:lvl1pPr>
            <a:lvl2pPr marL="914400" marR="0" lvl="1" indent="-317500" algn="l" rtl="0">
              <a:lnSpc>
                <a:spcPct val="100000"/>
              </a:lnSpc>
              <a:spcBef>
                <a:spcPts val="600"/>
              </a:spcBef>
              <a:spcAft>
                <a:spcPts val="0"/>
              </a:spcAft>
              <a:buClr>
                <a:schemeClr val="accent5"/>
              </a:buClr>
              <a:buSzPts val="1400"/>
              <a:buFont typeface="Karla"/>
              <a:buChar char="▫"/>
              <a:defRPr sz="1400" b="0" i="0" u="none" strike="noStrike" cap="none">
                <a:solidFill>
                  <a:schemeClr val="dk1"/>
                </a:solidFill>
                <a:latin typeface="Karla"/>
                <a:ea typeface="Karla"/>
                <a:cs typeface="Karla"/>
                <a:sym typeface="Karla"/>
              </a:defRPr>
            </a:lvl2pPr>
            <a:lvl3pPr marL="1371600" marR="0" lvl="2" indent="-317500" algn="l" rtl="0">
              <a:lnSpc>
                <a:spcPct val="100000"/>
              </a:lnSpc>
              <a:spcBef>
                <a:spcPts val="600"/>
              </a:spcBef>
              <a:spcAft>
                <a:spcPts val="0"/>
              </a:spcAft>
              <a:buClr>
                <a:schemeClr val="accent5"/>
              </a:buClr>
              <a:buSzPts val="1400"/>
              <a:buFont typeface="Karla"/>
              <a:buChar char="▫"/>
              <a:defRPr sz="1400" b="0" i="0" u="none" strike="noStrike" cap="none">
                <a:solidFill>
                  <a:schemeClr val="dk1"/>
                </a:solidFill>
                <a:latin typeface="Karla"/>
                <a:ea typeface="Karla"/>
                <a:cs typeface="Karla"/>
                <a:sym typeface="Karla"/>
              </a:defRPr>
            </a:lvl3pPr>
            <a:lvl4pPr marL="1828800" marR="0" lvl="3" indent="-317500" algn="l" rtl="0">
              <a:lnSpc>
                <a:spcPct val="100000"/>
              </a:lnSpc>
              <a:spcBef>
                <a:spcPts val="600"/>
              </a:spcBef>
              <a:spcAft>
                <a:spcPts val="0"/>
              </a:spcAft>
              <a:buClr>
                <a:schemeClr val="dk2"/>
              </a:buClr>
              <a:buSzPts val="1400"/>
              <a:buFont typeface="Karla"/>
              <a:buChar char="▫"/>
              <a:defRPr sz="1400" b="0" i="0" u="none" strike="noStrike" cap="none">
                <a:solidFill>
                  <a:schemeClr val="dk1"/>
                </a:solidFill>
                <a:latin typeface="Karla"/>
                <a:ea typeface="Karla"/>
                <a:cs typeface="Karla"/>
                <a:sym typeface="Karla"/>
              </a:defRPr>
            </a:lvl4pPr>
            <a:lvl5pPr marL="2286000" marR="0" lvl="4" indent="-317500" algn="l" rtl="0">
              <a:lnSpc>
                <a:spcPct val="100000"/>
              </a:lnSpc>
              <a:spcBef>
                <a:spcPts val="600"/>
              </a:spcBef>
              <a:spcAft>
                <a:spcPts val="0"/>
              </a:spcAft>
              <a:buClr>
                <a:schemeClr val="dk2"/>
              </a:buClr>
              <a:buSzPts val="1400"/>
              <a:buFont typeface="Karla"/>
              <a:buChar char="▫"/>
              <a:defRPr sz="1400" b="0" i="0" u="none" strike="noStrike" cap="none">
                <a:solidFill>
                  <a:schemeClr val="dk1"/>
                </a:solidFill>
                <a:latin typeface="Karla"/>
                <a:ea typeface="Karla"/>
                <a:cs typeface="Karla"/>
                <a:sym typeface="Karla"/>
              </a:defRPr>
            </a:lvl5pPr>
            <a:lvl6pPr marL="2743200" marR="0" lvl="5" indent="-317500" algn="l" rtl="0">
              <a:lnSpc>
                <a:spcPct val="100000"/>
              </a:lnSpc>
              <a:spcBef>
                <a:spcPts val="600"/>
              </a:spcBef>
              <a:spcAft>
                <a:spcPts val="0"/>
              </a:spcAft>
              <a:buClr>
                <a:schemeClr val="dk2"/>
              </a:buClr>
              <a:buSzPts val="1400"/>
              <a:buFont typeface="Karla"/>
              <a:buChar char="▫"/>
              <a:defRPr sz="1400" b="0" i="0" u="none" strike="noStrike" cap="none">
                <a:solidFill>
                  <a:schemeClr val="dk1"/>
                </a:solidFill>
                <a:latin typeface="Karla"/>
                <a:ea typeface="Karla"/>
                <a:cs typeface="Karla"/>
                <a:sym typeface="Karla"/>
              </a:defRPr>
            </a:lvl6pPr>
            <a:lvl7pPr marL="3200400" marR="0" lvl="6" indent="-317500" algn="l" rtl="0">
              <a:lnSpc>
                <a:spcPct val="100000"/>
              </a:lnSpc>
              <a:spcBef>
                <a:spcPts val="600"/>
              </a:spcBef>
              <a:spcAft>
                <a:spcPts val="0"/>
              </a:spcAft>
              <a:buClr>
                <a:schemeClr val="dk2"/>
              </a:buClr>
              <a:buSzPts val="1400"/>
              <a:buFont typeface="Karla"/>
              <a:buChar char="▫"/>
              <a:defRPr sz="1400" b="0" i="0" u="none" strike="noStrike" cap="none">
                <a:solidFill>
                  <a:schemeClr val="dk1"/>
                </a:solidFill>
                <a:latin typeface="Karla"/>
                <a:ea typeface="Karla"/>
                <a:cs typeface="Karla"/>
                <a:sym typeface="Karla"/>
              </a:defRPr>
            </a:lvl7pPr>
            <a:lvl8pPr marL="3657600" marR="0" lvl="7" indent="-317500" algn="l" rtl="0">
              <a:lnSpc>
                <a:spcPct val="100000"/>
              </a:lnSpc>
              <a:spcBef>
                <a:spcPts val="600"/>
              </a:spcBef>
              <a:spcAft>
                <a:spcPts val="0"/>
              </a:spcAft>
              <a:buClr>
                <a:schemeClr val="dk2"/>
              </a:buClr>
              <a:buSzPts val="1400"/>
              <a:buFont typeface="Karla"/>
              <a:buChar char="▫"/>
              <a:defRPr sz="1400" b="0" i="0" u="none" strike="noStrike" cap="none">
                <a:solidFill>
                  <a:schemeClr val="dk1"/>
                </a:solidFill>
                <a:latin typeface="Karla"/>
                <a:ea typeface="Karla"/>
                <a:cs typeface="Karla"/>
                <a:sym typeface="Karla"/>
              </a:defRPr>
            </a:lvl8pPr>
            <a:lvl9pPr marL="4114800" marR="0" lvl="8" indent="-317500" algn="l" rtl="0">
              <a:lnSpc>
                <a:spcPct val="100000"/>
              </a:lnSpc>
              <a:spcBef>
                <a:spcPts val="600"/>
              </a:spcBef>
              <a:spcAft>
                <a:spcPts val="600"/>
              </a:spcAft>
              <a:buClr>
                <a:schemeClr val="dk2"/>
              </a:buClr>
              <a:buSzPts val="1400"/>
              <a:buFont typeface="Karla"/>
              <a:buChar char="▫"/>
              <a:defRPr sz="1400" b="0" i="0" u="none" strike="noStrike" cap="none">
                <a:solidFill>
                  <a:schemeClr val="dk1"/>
                </a:solidFill>
                <a:latin typeface="Karla"/>
                <a:ea typeface="Karla"/>
                <a:cs typeface="Karla"/>
                <a:sym typeface="Karla"/>
              </a:defRPr>
            </a:lvl9pPr>
          </a:lstStyle>
          <a:p>
            <a:pPr marL="139700" marR="0" lvl="0" indent="0" algn="l" defTabSz="914400" rtl="0" eaLnBrk="1" fontAlgn="auto" latinLnBrk="0" hangingPunct="1">
              <a:lnSpc>
                <a:spcPct val="100000"/>
              </a:lnSpc>
              <a:spcBef>
                <a:spcPts val="0"/>
              </a:spcBef>
              <a:spcAft>
                <a:spcPts val="0"/>
              </a:spcAft>
              <a:buClr>
                <a:srgbClr val="EEEAEA"/>
              </a:buClr>
              <a:buSzPts val="1400"/>
              <a:buFont typeface="Karla"/>
              <a:buNone/>
              <a:tabLst/>
              <a:defRPr/>
            </a:pPr>
            <a:endParaRPr kumimoji="0" lang="en-US" sz="1400" b="0" i="0" u="none" strike="noStrike" kern="0" cap="none" spc="0" normalizeH="0" baseline="0" noProof="0">
              <a:ln>
                <a:noFill/>
              </a:ln>
              <a:solidFill>
                <a:srgbClr val="2E363D"/>
              </a:solidFill>
              <a:effectLst/>
              <a:uLnTx/>
              <a:uFillTx/>
              <a:latin typeface="Karla"/>
              <a:sym typeface="Karla"/>
            </a:endParaRPr>
          </a:p>
          <a:p>
            <a:pPr marL="139700" marR="0" lvl="0" indent="0" algn="l" defTabSz="914400" rtl="0" eaLnBrk="1" fontAlgn="auto" latinLnBrk="0" hangingPunct="1">
              <a:lnSpc>
                <a:spcPct val="100000"/>
              </a:lnSpc>
              <a:spcBef>
                <a:spcPts val="0"/>
              </a:spcBef>
              <a:spcAft>
                <a:spcPts val="0"/>
              </a:spcAft>
              <a:buClr>
                <a:srgbClr val="EEEAEA"/>
              </a:buClr>
              <a:buSzPts val="1400"/>
              <a:buFont typeface="Karla"/>
              <a:buNone/>
              <a:tabLst/>
              <a:defRPr/>
            </a:pPr>
            <a:r>
              <a:rPr kumimoji="0" lang="en-US" sz="1400" b="1" i="0" u="none" strike="noStrike" kern="0" cap="none" spc="0" normalizeH="0" baseline="0" noProof="0">
                <a:ln>
                  <a:noFill/>
                </a:ln>
                <a:solidFill>
                  <a:srgbClr val="2E363D"/>
                </a:solidFill>
                <a:effectLst/>
                <a:uLnTx/>
                <a:uFillTx/>
                <a:latin typeface="Karla"/>
                <a:sym typeface="Karla"/>
              </a:rPr>
              <a:t>Monitoring</a:t>
            </a:r>
          </a:p>
          <a:p>
            <a:pPr marL="139700" marR="0" lvl="0" indent="0" algn="l" defTabSz="914400" rtl="0" eaLnBrk="1" fontAlgn="auto" latinLnBrk="0" hangingPunct="1">
              <a:lnSpc>
                <a:spcPct val="100000"/>
              </a:lnSpc>
              <a:spcBef>
                <a:spcPts val="0"/>
              </a:spcBef>
              <a:spcAft>
                <a:spcPts val="0"/>
              </a:spcAft>
              <a:buClr>
                <a:srgbClr val="EEEAEA"/>
              </a:buClr>
              <a:buSzPts val="1400"/>
              <a:buFont typeface="Karla"/>
              <a:buNone/>
              <a:tabLst/>
              <a:defRPr/>
            </a:pPr>
            <a:endParaRPr kumimoji="0" lang="en-US" sz="1400" b="1" i="0" u="none" strike="noStrike" kern="0" cap="none" spc="0" normalizeH="0" baseline="0" noProof="0">
              <a:ln>
                <a:noFill/>
              </a:ln>
              <a:solidFill>
                <a:srgbClr val="2E363D"/>
              </a:solidFill>
              <a:effectLst/>
              <a:uLnTx/>
              <a:uFillTx/>
              <a:latin typeface="Karla"/>
              <a:sym typeface="Karla"/>
            </a:endParaRPr>
          </a:p>
          <a:p>
            <a:pPr marL="139700" marR="0" lvl="0" indent="0" algn="l" defTabSz="914400" rtl="0" eaLnBrk="1" fontAlgn="auto" latinLnBrk="0" hangingPunct="1">
              <a:lnSpc>
                <a:spcPct val="100000"/>
              </a:lnSpc>
              <a:spcBef>
                <a:spcPts val="0"/>
              </a:spcBef>
              <a:spcAft>
                <a:spcPts val="0"/>
              </a:spcAft>
              <a:buClr>
                <a:srgbClr val="EEEAEA"/>
              </a:buClr>
              <a:buSzPts val="1400"/>
              <a:buFont typeface="Karla"/>
              <a:buNone/>
              <a:tabLst/>
              <a:defRPr/>
            </a:pPr>
            <a:r>
              <a:rPr kumimoji="0" lang="en-US" sz="1400" b="0" i="0" u="none" strike="noStrike" kern="0" cap="none" spc="0" normalizeH="0" baseline="0" noProof="0">
                <a:ln>
                  <a:noFill/>
                </a:ln>
                <a:solidFill>
                  <a:srgbClr val="2E363D"/>
                </a:solidFill>
                <a:effectLst/>
                <a:uLnTx/>
                <a:uFillTx/>
                <a:latin typeface="Karla"/>
                <a:sym typeface="Karla"/>
              </a:rPr>
              <a:t>Capture and measure metrics</a:t>
            </a:r>
          </a:p>
          <a:p>
            <a:pPr marL="139700" marR="0" lvl="0" indent="0" algn="l" defTabSz="914400" rtl="0" eaLnBrk="1" fontAlgn="auto" latinLnBrk="0" hangingPunct="1">
              <a:lnSpc>
                <a:spcPct val="100000"/>
              </a:lnSpc>
              <a:spcBef>
                <a:spcPts val="0"/>
              </a:spcBef>
              <a:spcAft>
                <a:spcPts val="0"/>
              </a:spcAft>
              <a:buClr>
                <a:srgbClr val="EEEAEA"/>
              </a:buClr>
              <a:buSzPts val="1400"/>
              <a:buFont typeface="Karla"/>
              <a:buNone/>
              <a:tabLst/>
              <a:defRPr/>
            </a:pPr>
            <a:endParaRPr kumimoji="0" lang="en-US" sz="1400" b="0" i="0" u="none" strike="noStrike" kern="0" cap="none" spc="0" normalizeH="0" baseline="0" noProof="0">
              <a:ln>
                <a:noFill/>
              </a:ln>
              <a:solidFill>
                <a:srgbClr val="2E363D"/>
              </a:solidFill>
              <a:effectLst/>
              <a:uLnTx/>
              <a:uFillTx/>
              <a:latin typeface="Karla"/>
              <a:sym typeface="Karla"/>
            </a:endParaRPr>
          </a:p>
          <a:p>
            <a:pPr marL="139700" marR="0" lvl="0" indent="0" algn="l" defTabSz="914400" rtl="0" eaLnBrk="1" fontAlgn="auto" latinLnBrk="0" hangingPunct="1">
              <a:lnSpc>
                <a:spcPct val="100000"/>
              </a:lnSpc>
              <a:spcBef>
                <a:spcPts val="0"/>
              </a:spcBef>
              <a:spcAft>
                <a:spcPts val="0"/>
              </a:spcAft>
              <a:buClr>
                <a:srgbClr val="EEEAEA"/>
              </a:buClr>
              <a:buSzPts val="1400"/>
              <a:buFont typeface="Karla"/>
              <a:buNone/>
              <a:tabLst/>
              <a:defRPr/>
            </a:pPr>
            <a:r>
              <a:rPr kumimoji="0" lang="en-US" sz="1400" b="0" i="0" u="none" strike="noStrike" kern="0" cap="none" spc="0" normalizeH="0" baseline="0" noProof="0">
                <a:ln>
                  <a:noFill/>
                </a:ln>
                <a:solidFill>
                  <a:srgbClr val="2E363D"/>
                </a:solidFill>
                <a:effectLst/>
                <a:uLnTx/>
                <a:uFillTx/>
                <a:latin typeface="Karla"/>
                <a:sym typeface="Karla"/>
              </a:rPr>
              <a:t>Gain insights into health and performance of the system</a:t>
            </a:r>
          </a:p>
          <a:p>
            <a:pPr marL="457200" marR="0" lvl="0" indent="-317500" algn="l" defTabSz="914400" rtl="0" eaLnBrk="1" fontAlgn="auto" latinLnBrk="0" hangingPunct="1">
              <a:lnSpc>
                <a:spcPct val="100000"/>
              </a:lnSpc>
              <a:spcBef>
                <a:spcPts val="0"/>
              </a:spcBef>
              <a:spcAft>
                <a:spcPts val="0"/>
              </a:spcAft>
              <a:buClr>
                <a:srgbClr val="EEEAEA"/>
              </a:buClr>
              <a:buSzPts val="1400"/>
              <a:buFont typeface="Karla"/>
              <a:buChar char="▪"/>
              <a:tabLst/>
              <a:defRPr/>
            </a:pPr>
            <a:endParaRPr kumimoji="0" lang="en-BE" sz="1400" b="0" i="0" u="none" strike="noStrike" kern="0" cap="none" spc="0" normalizeH="0" baseline="0" noProof="0" dirty="0">
              <a:ln>
                <a:noFill/>
              </a:ln>
              <a:solidFill>
                <a:srgbClr val="2E363D"/>
              </a:solidFill>
              <a:effectLst/>
              <a:uLnTx/>
              <a:uFillTx/>
              <a:latin typeface="Karla"/>
              <a:sym typeface="Karla"/>
            </a:endParaRPr>
          </a:p>
        </p:txBody>
      </p:sp>
      <p:sp>
        <p:nvSpPr>
          <p:cNvPr id="23" name="Text Placeholder 3">
            <a:extLst>
              <a:ext uri="{FF2B5EF4-FFF2-40B4-BE49-F238E27FC236}">
                <a16:creationId xmlns:a16="http://schemas.microsoft.com/office/drawing/2014/main" id="{FC348266-C129-559B-EEF1-D1AA2C7D397C}"/>
              </a:ext>
            </a:extLst>
          </p:cNvPr>
          <p:cNvSpPr txBox="1">
            <a:spLocks/>
          </p:cNvSpPr>
          <p:nvPr/>
        </p:nvSpPr>
        <p:spPr>
          <a:xfrm>
            <a:off x="5043500" y="1923766"/>
            <a:ext cx="1524300" cy="3010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Karla"/>
              <a:buChar char="▪"/>
              <a:defRPr sz="1400" b="0" i="0" u="none" strike="noStrike" cap="none">
                <a:solidFill>
                  <a:schemeClr val="dk1"/>
                </a:solidFill>
                <a:latin typeface="Karla"/>
                <a:ea typeface="Karla"/>
                <a:cs typeface="Karla"/>
                <a:sym typeface="Karla"/>
              </a:defRPr>
            </a:lvl1pPr>
            <a:lvl2pPr marL="914400" marR="0" lvl="1" indent="-317500" algn="l" rtl="0">
              <a:lnSpc>
                <a:spcPct val="100000"/>
              </a:lnSpc>
              <a:spcBef>
                <a:spcPts val="600"/>
              </a:spcBef>
              <a:spcAft>
                <a:spcPts val="0"/>
              </a:spcAft>
              <a:buClr>
                <a:schemeClr val="accent5"/>
              </a:buClr>
              <a:buSzPts val="1400"/>
              <a:buFont typeface="Karla"/>
              <a:buChar char="▫"/>
              <a:defRPr sz="1400" b="0" i="0" u="none" strike="noStrike" cap="none">
                <a:solidFill>
                  <a:schemeClr val="dk1"/>
                </a:solidFill>
                <a:latin typeface="Karla"/>
                <a:ea typeface="Karla"/>
                <a:cs typeface="Karla"/>
                <a:sym typeface="Karla"/>
              </a:defRPr>
            </a:lvl2pPr>
            <a:lvl3pPr marL="1371600" marR="0" lvl="2" indent="-317500" algn="l" rtl="0">
              <a:lnSpc>
                <a:spcPct val="100000"/>
              </a:lnSpc>
              <a:spcBef>
                <a:spcPts val="600"/>
              </a:spcBef>
              <a:spcAft>
                <a:spcPts val="0"/>
              </a:spcAft>
              <a:buClr>
                <a:schemeClr val="accent5"/>
              </a:buClr>
              <a:buSzPts val="1400"/>
              <a:buFont typeface="Karla"/>
              <a:buChar char="▫"/>
              <a:defRPr sz="1400" b="0" i="0" u="none" strike="noStrike" cap="none">
                <a:solidFill>
                  <a:schemeClr val="dk1"/>
                </a:solidFill>
                <a:latin typeface="Karla"/>
                <a:ea typeface="Karla"/>
                <a:cs typeface="Karla"/>
                <a:sym typeface="Karla"/>
              </a:defRPr>
            </a:lvl3pPr>
            <a:lvl4pPr marL="1828800" marR="0" lvl="3" indent="-317500" algn="l" rtl="0">
              <a:lnSpc>
                <a:spcPct val="100000"/>
              </a:lnSpc>
              <a:spcBef>
                <a:spcPts val="600"/>
              </a:spcBef>
              <a:spcAft>
                <a:spcPts val="0"/>
              </a:spcAft>
              <a:buClr>
                <a:schemeClr val="dk2"/>
              </a:buClr>
              <a:buSzPts val="1400"/>
              <a:buFont typeface="Karla"/>
              <a:buChar char="▫"/>
              <a:defRPr sz="1400" b="0" i="0" u="none" strike="noStrike" cap="none">
                <a:solidFill>
                  <a:schemeClr val="dk1"/>
                </a:solidFill>
                <a:latin typeface="Karla"/>
                <a:ea typeface="Karla"/>
                <a:cs typeface="Karla"/>
                <a:sym typeface="Karla"/>
              </a:defRPr>
            </a:lvl4pPr>
            <a:lvl5pPr marL="2286000" marR="0" lvl="4" indent="-317500" algn="l" rtl="0">
              <a:lnSpc>
                <a:spcPct val="100000"/>
              </a:lnSpc>
              <a:spcBef>
                <a:spcPts val="600"/>
              </a:spcBef>
              <a:spcAft>
                <a:spcPts val="0"/>
              </a:spcAft>
              <a:buClr>
                <a:schemeClr val="dk2"/>
              </a:buClr>
              <a:buSzPts val="1400"/>
              <a:buFont typeface="Karla"/>
              <a:buChar char="▫"/>
              <a:defRPr sz="1400" b="0" i="0" u="none" strike="noStrike" cap="none">
                <a:solidFill>
                  <a:schemeClr val="dk1"/>
                </a:solidFill>
                <a:latin typeface="Karla"/>
                <a:ea typeface="Karla"/>
                <a:cs typeface="Karla"/>
                <a:sym typeface="Karla"/>
              </a:defRPr>
            </a:lvl5pPr>
            <a:lvl6pPr marL="2743200" marR="0" lvl="5" indent="-317500" algn="l" rtl="0">
              <a:lnSpc>
                <a:spcPct val="100000"/>
              </a:lnSpc>
              <a:spcBef>
                <a:spcPts val="600"/>
              </a:spcBef>
              <a:spcAft>
                <a:spcPts val="0"/>
              </a:spcAft>
              <a:buClr>
                <a:schemeClr val="dk2"/>
              </a:buClr>
              <a:buSzPts val="1400"/>
              <a:buFont typeface="Karla"/>
              <a:buChar char="▫"/>
              <a:defRPr sz="1400" b="0" i="0" u="none" strike="noStrike" cap="none">
                <a:solidFill>
                  <a:schemeClr val="dk1"/>
                </a:solidFill>
                <a:latin typeface="Karla"/>
                <a:ea typeface="Karla"/>
                <a:cs typeface="Karla"/>
                <a:sym typeface="Karla"/>
              </a:defRPr>
            </a:lvl6pPr>
            <a:lvl7pPr marL="3200400" marR="0" lvl="6" indent="-317500" algn="l" rtl="0">
              <a:lnSpc>
                <a:spcPct val="100000"/>
              </a:lnSpc>
              <a:spcBef>
                <a:spcPts val="600"/>
              </a:spcBef>
              <a:spcAft>
                <a:spcPts val="0"/>
              </a:spcAft>
              <a:buClr>
                <a:schemeClr val="dk2"/>
              </a:buClr>
              <a:buSzPts val="1400"/>
              <a:buFont typeface="Karla"/>
              <a:buChar char="▫"/>
              <a:defRPr sz="1400" b="0" i="0" u="none" strike="noStrike" cap="none">
                <a:solidFill>
                  <a:schemeClr val="dk1"/>
                </a:solidFill>
                <a:latin typeface="Karla"/>
                <a:ea typeface="Karla"/>
                <a:cs typeface="Karla"/>
                <a:sym typeface="Karla"/>
              </a:defRPr>
            </a:lvl7pPr>
            <a:lvl8pPr marL="3657600" marR="0" lvl="7" indent="-317500" algn="l" rtl="0">
              <a:lnSpc>
                <a:spcPct val="100000"/>
              </a:lnSpc>
              <a:spcBef>
                <a:spcPts val="600"/>
              </a:spcBef>
              <a:spcAft>
                <a:spcPts val="0"/>
              </a:spcAft>
              <a:buClr>
                <a:schemeClr val="dk2"/>
              </a:buClr>
              <a:buSzPts val="1400"/>
              <a:buFont typeface="Karla"/>
              <a:buChar char="▫"/>
              <a:defRPr sz="1400" b="0" i="0" u="none" strike="noStrike" cap="none">
                <a:solidFill>
                  <a:schemeClr val="dk1"/>
                </a:solidFill>
                <a:latin typeface="Karla"/>
                <a:ea typeface="Karla"/>
                <a:cs typeface="Karla"/>
                <a:sym typeface="Karla"/>
              </a:defRPr>
            </a:lvl8pPr>
            <a:lvl9pPr marL="4114800" marR="0" lvl="8" indent="-317500" algn="l" rtl="0">
              <a:lnSpc>
                <a:spcPct val="100000"/>
              </a:lnSpc>
              <a:spcBef>
                <a:spcPts val="600"/>
              </a:spcBef>
              <a:spcAft>
                <a:spcPts val="600"/>
              </a:spcAft>
              <a:buClr>
                <a:schemeClr val="dk2"/>
              </a:buClr>
              <a:buSzPts val="1400"/>
              <a:buFont typeface="Karla"/>
              <a:buChar char="▫"/>
              <a:defRPr sz="1400" b="0" i="0" u="none" strike="noStrike" cap="none">
                <a:solidFill>
                  <a:schemeClr val="dk1"/>
                </a:solidFill>
                <a:latin typeface="Karla"/>
                <a:ea typeface="Karla"/>
                <a:cs typeface="Karla"/>
                <a:sym typeface="Karla"/>
              </a:defRPr>
            </a:lvl9pPr>
          </a:lstStyle>
          <a:p>
            <a:pPr marL="139700" marR="0" lvl="0" indent="0" algn="l" defTabSz="914400" rtl="0" eaLnBrk="1" fontAlgn="auto" latinLnBrk="0" hangingPunct="1">
              <a:lnSpc>
                <a:spcPct val="100000"/>
              </a:lnSpc>
              <a:spcBef>
                <a:spcPts val="0"/>
              </a:spcBef>
              <a:spcAft>
                <a:spcPts val="0"/>
              </a:spcAft>
              <a:buClr>
                <a:srgbClr val="EEEAEA"/>
              </a:buClr>
              <a:buSzPts val="1400"/>
              <a:buFont typeface="Karla"/>
              <a:buNone/>
              <a:tabLst/>
              <a:defRPr/>
            </a:pPr>
            <a:endParaRPr kumimoji="0" lang="en-US" sz="1400" b="0" i="0" u="none" strike="noStrike" kern="0" cap="none" spc="0" normalizeH="0" baseline="0" noProof="0">
              <a:ln>
                <a:noFill/>
              </a:ln>
              <a:solidFill>
                <a:srgbClr val="2E363D"/>
              </a:solidFill>
              <a:effectLst/>
              <a:uLnTx/>
              <a:uFillTx/>
              <a:latin typeface="Karla"/>
              <a:sym typeface="Karla"/>
            </a:endParaRPr>
          </a:p>
          <a:p>
            <a:pPr marL="139700" marR="0" lvl="0" indent="0" algn="l" defTabSz="914400" rtl="0" eaLnBrk="1" fontAlgn="auto" latinLnBrk="0" hangingPunct="1">
              <a:lnSpc>
                <a:spcPct val="100000"/>
              </a:lnSpc>
              <a:spcBef>
                <a:spcPts val="0"/>
              </a:spcBef>
              <a:spcAft>
                <a:spcPts val="0"/>
              </a:spcAft>
              <a:buClr>
                <a:srgbClr val="EEEAEA"/>
              </a:buClr>
              <a:buSzPts val="1400"/>
              <a:buFont typeface="Karla"/>
              <a:buNone/>
              <a:tabLst/>
              <a:defRPr/>
            </a:pPr>
            <a:r>
              <a:rPr kumimoji="0" lang="en-US" sz="1400" b="1" i="0" u="none" strike="noStrike" kern="0" cap="none" spc="0" normalizeH="0" baseline="0" noProof="0">
                <a:ln>
                  <a:noFill/>
                </a:ln>
                <a:solidFill>
                  <a:srgbClr val="2E363D"/>
                </a:solidFill>
                <a:effectLst/>
                <a:uLnTx/>
                <a:uFillTx/>
                <a:latin typeface="Karla"/>
                <a:sym typeface="Karla"/>
              </a:rPr>
              <a:t>Logging</a:t>
            </a:r>
          </a:p>
          <a:p>
            <a:pPr marL="139700" marR="0" lvl="0" indent="0" algn="l" defTabSz="914400" rtl="0" eaLnBrk="1" fontAlgn="auto" latinLnBrk="0" hangingPunct="1">
              <a:lnSpc>
                <a:spcPct val="100000"/>
              </a:lnSpc>
              <a:spcBef>
                <a:spcPts val="0"/>
              </a:spcBef>
              <a:spcAft>
                <a:spcPts val="0"/>
              </a:spcAft>
              <a:buClr>
                <a:srgbClr val="EEEAEA"/>
              </a:buClr>
              <a:buSzPts val="1400"/>
              <a:buFont typeface="Karla"/>
              <a:buNone/>
              <a:tabLst/>
              <a:defRPr/>
            </a:pPr>
            <a:endParaRPr kumimoji="0" lang="en-US" sz="1400" b="1" i="0" u="none" strike="noStrike" kern="0" cap="none" spc="0" normalizeH="0" baseline="0" noProof="0">
              <a:ln>
                <a:noFill/>
              </a:ln>
              <a:solidFill>
                <a:srgbClr val="2E363D"/>
              </a:solidFill>
              <a:effectLst/>
              <a:uLnTx/>
              <a:uFillTx/>
              <a:latin typeface="Karla"/>
              <a:sym typeface="Karla"/>
            </a:endParaRPr>
          </a:p>
          <a:p>
            <a:pPr marL="139700" marR="0" lvl="0" indent="0" algn="l" defTabSz="914400" rtl="0" eaLnBrk="1" fontAlgn="auto" latinLnBrk="0" hangingPunct="1">
              <a:lnSpc>
                <a:spcPct val="100000"/>
              </a:lnSpc>
              <a:spcBef>
                <a:spcPts val="0"/>
              </a:spcBef>
              <a:spcAft>
                <a:spcPts val="0"/>
              </a:spcAft>
              <a:buClr>
                <a:srgbClr val="EEEAEA"/>
              </a:buClr>
              <a:buSzPts val="1400"/>
              <a:buFont typeface="Karla"/>
              <a:buNone/>
              <a:tabLst/>
              <a:defRPr/>
            </a:pPr>
            <a:r>
              <a:rPr kumimoji="0" lang="en-US" sz="1400" b="0" i="0" u="none" strike="noStrike" kern="0" cap="none" spc="0" normalizeH="0" baseline="0" noProof="0">
                <a:ln>
                  <a:noFill/>
                </a:ln>
                <a:solidFill>
                  <a:srgbClr val="2E363D"/>
                </a:solidFill>
                <a:effectLst/>
                <a:uLnTx/>
                <a:uFillTx/>
                <a:latin typeface="Karla"/>
                <a:sym typeface="Karla"/>
              </a:rPr>
              <a:t>Record important events, actions and errors</a:t>
            </a:r>
          </a:p>
          <a:p>
            <a:pPr marL="139700" marR="0" lvl="0" indent="0" algn="l" defTabSz="914400" rtl="0" eaLnBrk="1" fontAlgn="auto" latinLnBrk="0" hangingPunct="1">
              <a:lnSpc>
                <a:spcPct val="100000"/>
              </a:lnSpc>
              <a:spcBef>
                <a:spcPts val="0"/>
              </a:spcBef>
              <a:spcAft>
                <a:spcPts val="0"/>
              </a:spcAft>
              <a:buClr>
                <a:srgbClr val="EEEAEA"/>
              </a:buClr>
              <a:buSzPts val="1400"/>
              <a:buFont typeface="Karla"/>
              <a:buNone/>
              <a:tabLst/>
              <a:defRPr/>
            </a:pPr>
            <a:endParaRPr kumimoji="0" lang="en-US" sz="1400" b="0" i="0" u="none" strike="noStrike" kern="0" cap="none" spc="0" normalizeH="0" baseline="0" noProof="0">
              <a:ln>
                <a:noFill/>
              </a:ln>
              <a:solidFill>
                <a:srgbClr val="2E363D"/>
              </a:solidFill>
              <a:effectLst/>
              <a:uLnTx/>
              <a:uFillTx/>
              <a:latin typeface="Karla"/>
              <a:sym typeface="Karla"/>
            </a:endParaRPr>
          </a:p>
          <a:p>
            <a:pPr marL="139700" marR="0" lvl="0" indent="0" algn="l" defTabSz="914400" rtl="0" eaLnBrk="1" fontAlgn="auto" latinLnBrk="0" hangingPunct="1">
              <a:lnSpc>
                <a:spcPct val="100000"/>
              </a:lnSpc>
              <a:spcBef>
                <a:spcPts val="0"/>
              </a:spcBef>
              <a:spcAft>
                <a:spcPts val="0"/>
              </a:spcAft>
              <a:buClr>
                <a:srgbClr val="EEEAEA"/>
              </a:buClr>
              <a:buSzPts val="1400"/>
              <a:buFont typeface="Karla"/>
              <a:buNone/>
              <a:tabLst/>
              <a:defRPr/>
            </a:pPr>
            <a:r>
              <a:rPr kumimoji="0" lang="en-US" sz="1400" b="0" i="0" u="none" strike="noStrike" kern="0" cap="none" spc="0" normalizeH="0" baseline="0" noProof="0">
                <a:ln>
                  <a:noFill/>
                </a:ln>
                <a:solidFill>
                  <a:srgbClr val="2E363D"/>
                </a:solidFill>
                <a:effectLst/>
                <a:uLnTx/>
                <a:uFillTx/>
                <a:latin typeface="Karla"/>
                <a:sym typeface="Karla"/>
              </a:rPr>
              <a:t>Valuable for troubleshooting, auditing and detecting anomalies</a:t>
            </a:r>
          </a:p>
          <a:p>
            <a:pPr marL="457200" marR="0" lvl="0" indent="-317500" algn="l" defTabSz="914400" rtl="0" eaLnBrk="1" fontAlgn="auto" latinLnBrk="0" hangingPunct="1">
              <a:lnSpc>
                <a:spcPct val="100000"/>
              </a:lnSpc>
              <a:spcBef>
                <a:spcPts val="0"/>
              </a:spcBef>
              <a:spcAft>
                <a:spcPts val="0"/>
              </a:spcAft>
              <a:buClr>
                <a:srgbClr val="EEEAEA"/>
              </a:buClr>
              <a:buSzPts val="1400"/>
              <a:buFont typeface="Karla"/>
              <a:buChar char="▪"/>
              <a:tabLst/>
              <a:defRPr/>
            </a:pPr>
            <a:endParaRPr kumimoji="0" lang="en-BE" sz="1400" b="0" i="0" u="none" strike="noStrike" kern="0" cap="none" spc="0" normalizeH="0" baseline="0" noProof="0" dirty="0">
              <a:ln>
                <a:noFill/>
              </a:ln>
              <a:solidFill>
                <a:srgbClr val="2E363D"/>
              </a:solidFill>
              <a:effectLst/>
              <a:uLnTx/>
              <a:uFillTx/>
              <a:latin typeface="Karla"/>
              <a:sym typeface="Karla"/>
            </a:endParaRPr>
          </a:p>
        </p:txBody>
      </p:sp>
      <p:sp>
        <p:nvSpPr>
          <p:cNvPr id="24" name="Text Placeholder 4">
            <a:extLst>
              <a:ext uri="{FF2B5EF4-FFF2-40B4-BE49-F238E27FC236}">
                <a16:creationId xmlns:a16="http://schemas.microsoft.com/office/drawing/2014/main" id="{AC2FCB2B-43EE-7369-5F1D-9E9253BDCA2E}"/>
              </a:ext>
            </a:extLst>
          </p:cNvPr>
          <p:cNvSpPr txBox="1">
            <a:spLocks/>
          </p:cNvSpPr>
          <p:nvPr/>
        </p:nvSpPr>
        <p:spPr>
          <a:xfrm>
            <a:off x="6748106" y="1923766"/>
            <a:ext cx="1524300" cy="30102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5"/>
              </a:buClr>
              <a:buSzPts val="1400"/>
              <a:buFont typeface="Karla"/>
              <a:buChar char="▪"/>
              <a:defRPr sz="1400" b="0" i="0" u="none" strike="noStrike" cap="none">
                <a:solidFill>
                  <a:schemeClr val="dk1"/>
                </a:solidFill>
                <a:latin typeface="Karla"/>
                <a:ea typeface="Karla"/>
                <a:cs typeface="Karla"/>
                <a:sym typeface="Karla"/>
              </a:defRPr>
            </a:lvl1pPr>
            <a:lvl2pPr marL="914400" marR="0" lvl="1" indent="-317500" algn="l" rtl="0">
              <a:lnSpc>
                <a:spcPct val="100000"/>
              </a:lnSpc>
              <a:spcBef>
                <a:spcPts val="600"/>
              </a:spcBef>
              <a:spcAft>
                <a:spcPts val="0"/>
              </a:spcAft>
              <a:buClr>
                <a:schemeClr val="accent5"/>
              </a:buClr>
              <a:buSzPts val="1400"/>
              <a:buFont typeface="Karla"/>
              <a:buChar char="▫"/>
              <a:defRPr sz="1400" b="0" i="0" u="none" strike="noStrike" cap="none">
                <a:solidFill>
                  <a:schemeClr val="dk1"/>
                </a:solidFill>
                <a:latin typeface="Karla"/>
                <a:ea typeface="Karla"/>
                <a:cs typeface="Karla"/>
                <a:sym typeface="Karla"/>
              </a:defRPr>
            </a:lvl2pPr>
            <a:lvl3pPr marL="1371600" marR="0" lvl="2" indent="-317500" algn="l" rtl="0">
              <a:lnSpc>
                <a:spcPct val="100000"/>
              </a:lnSpc>
              <a:spcBef>
                <a:spcPts val="600"/>
              </a:spcBef>
              <a:spcAft>
                <a:spcPts val="0"/>
              </a:spcAft>
              <a:buClr>
                <a:schemeClr val="accent5"/>
              </a:buClr>
              <a:buSzPts val="1400"/>
              <a:buFont typeface="Karla"/>
              <a:buChar char="▫"/>
              <a:defRPr sz="1400" b="0" i="0" u="none" strike="noStrike" cap="none">
                <a:solidFill>
                  <a:schemeClr val="dk1"/>
                </a:solidFill>
                <a:latin typeface="Karla"/>
                <a:ea typeface="Karla"/>
                <a:cs typeface="Karla"/>
                <a:sym typeface="Karla"/>
              </a:defRPr>
            </a:lvl3pPr>
            <a:lvl4pPr marL="1828800" marR="0" lvl="3" indent="-317500" algn="l" rtl="0">
              <a:lnSpc>
                <a:spcPct val="100000"/>
              </a:lnSpc>
              <a:spcBef>
                <a:spcPts val="600"/>
              </a:spcBef>
              <a:spcAft>
                <a:spcPts val="0"/>
              </a:spcAft>
              <a:buClr>
                <a:schemeClr val="dk2"/>
              </a:buClr>
              <a:buSzPts val="1400"/>
              <a:buFont typeface="Karla"/>
              <a:buChar char="▫"/>
              <a:defRPr sz="1400" b="0" i="0" u="none" strike="noStrike" cap="none">
                <a:solidFill>
                  <a:schemeClr val="dk1"/>
                </a:solidFill>
                <a:latin typeface="Karla"/>
                <a:ea typeface="Karla"/>
                <a:cs typeface="Karla"/>
                <a:sym typeface="Karla"/>
              </a:defRPr>
            </a:lvl4pPr>
            <a:lvl5pPr marL="2286000" marR="0" lvl="4" indent="-317500" algn="l" rtl="0">
              <a:lnSpc>
                <a:spcPct val="100000"/>
              </a:lnSpc>
              <a:spcBef>
                <a:spcPts val="600"/>
              </a:spcBef>
              <a:spcAft>
                <a:spcPts val="0"/>
              </a:spcAft>
              <a:buClr>
                <a:schemeClr val="dk2"/>
              </a:buClr>
              <a:buSzPts val="1400"/>
              <a:buFont typeface="Karla"/>
              <a:buChar char="▫"/>
              <a:defRPr sz="1400" b="0" i="0" u="none" strike="noStrike" cap="none">
                <a:solidFill>
                  <a:schemeClr val="dk1"/>
                </a:solidFill>
                <a:latin typeface="Karla"/>
                <a:ea typeface="Karla"/>
                <a:cs typeface="Karla"/>
                <a:sym typeface="Karla"/>
              </a:defRPr>
            </a:lvl5pPr>
            <a:lvl6pPr marL="2743200" marR="0" lvl="5" indent="-317500" algn="l" rtl="0">
              <a:lnSpc>
                <a:spcPct val="100000"/>
              </a:lnSpc>
              <a:spcBef>
                <a:spcPts val="600"/>
              </a:spcBef>
              <a:spcAft>
                <a:spcPts val="0"/>
              </a:spcAft>
              <a:buClr>
                <a:schemeClr val="dk2"/>
              </a:buClr>
              <a:buSzPts val="1400"/>
              <a:buFont typeface="Karla"/>
              <a:buChar char="▫"/>
              <a:defRPr sz="1400" b="0" i="0" u="none" strike="noStrike" cap="none">
                <a:solidFill>
                  <a:schemeClr val="dk1"/>
                </a:solidFill>
                <a:latin typeface="Karla"/>
                <a:ea typeface="Karla"/>
                <a:cs typeface="Karla"/>
                <a:sym typeface="Karla"/>
              </a:defRPr>
            </a:lvl6pPr>
            <a:lvl7pPr marL="3200400" marR="0" lvl="6" indent="-317500" algn="l" rtl="0">
              <a:lnSpc>
                <a:spcPct val="100000"/>
              </a:lnSpc>
              <a:spcBef>
                <a:spcPts val="600"/>
              </a:spcBef>
              <a:spcAft>
                <a:spcPts val="0"/>
              </a:spcAft>
              <a:buClr>
                <a:schemeClr val="dk2"/>
              </a:buClr>
              <a:buSzPts val="1400"/>
              <a:buFont typeface="Karla"/>
              <a:buChar char="▫"/>
              <a:defRPr sz="1400" b="0" i="0" u="none" strike="noStrike" cap="none">
                <a:solidFill>
                  <a:schemeClr val="dk1"/>
                </a:solidFill>
                <a:latin typeface="Karla"/>
                <a:ea typeface="Karla"/>
                <a:cs typeface="Karla"/>
                <a:sym typeface="Karla"/>
              </a:defRPr>
            </a:lvl7pPr>
            <a:lvl8pPr marL="3657600" marR="0" lvl="7" indent="-317500" algn="l" rtl="0">
              <a:lnSpc>
                <a:spcPct val="100000"/>
              </a:lnSpc>
              <a:spcBef>
                <a:spcPts val="600"/>
              </a:spcBef>
              <a:spcAft>
                <a:spcPts val="0"/>
              </a:spcAft>
              <a:buClr>
                <a:schemeClr val="dk2"/>
              </a:buClr>
              <a:buSzPts val="1400"/>
              <a:buFont typeface="Karla"/>
              <a:buChar char="▫"/>
              <a:defRPr sz="1400" b="0" i="0" u="none" strike="noStrike" cap="none">
                <a:solidFill>
                  <a:schemeClr val="dk1"/>
                </a:solidFill>
                <a:latin typeface="Karla"/>
                <a:ea typeface="Karla"/>
                <a:cs typeface="Karla"/>
                <a:sym typeface="Karla"/>
              </a:defRPr>
            </a:lvl8pPr>
            <a:lvl9pPr marL="4114800" marR="0" lvl="8" indent="-317500" algn="l" rtl="0">
              <a:lnSpc>
                <a:spcPct val="100000"/>
              </a:lnSpc>
              <a:spcBef>
                <a:spcPts val="600"/>
              </a:spcBef>
              <a:spcAft>
                <a:spcPts val="600"/>
              </a:spcAft>
              <a:buClr>
                <a:schemeClr val="dk2"/>
              </a:buClr>
              <a:buSzPts val="1400"/>
              <a:buFont typeface="Karla"/>
              <a:buChar char="▫"/>
              <a:defRPr sz="1400" b="0" i="0" u="none" strike="noStrike" cap="none">
                <a:solidFill>
                  <a:schemeClr val="dk1"/>
                </a:solidFill>
                <a:latin typeface="Karla"/>
                <a:ea typeface="Karla"/>
                <a:cs typeface="Karla"/>
                <a:sym typeface="Karla"/>
              </a:defRPr>
            </a:lvl9pPr>
          </a:lstStyle>
          <a:p>
            <a:pPr marL="139700" marR="0" lvl="0" indent="0" algn="l" defTabSz="914400" rtl="0" eaLnBrk="1" fontAlgn="auto" latinLnBrk="0" hangingPunct="1">
              <a:lnSpc>
                <a:spcPct val="100000"/>
              </a:lnSpc>
              <a:spcBef>
                <a:spcPts val="0"/>
              </a:spcBef>
              <a:spcAft>
                <a:spcPts val="0"/>
              </a:spcAft>
              <a:buClr>
                <a:srgbClr val="EEEAEA"/>
              </a:buClr>
              <a:buSzPts val="1400"/>
              <a:buFont typeface="Karla"/>
              <a:buNone/>
              <a:tabLst/>
              <a:defRPr/>
            </a:pPr>
            <a:endParaRPr kumimoji="0" lang="en-US" sz="1400" b="0" i="0" u="none" strike="noStrike" kern="0" cap="none" spc="0" normalizeH="0" baseline="0" noProof="0">
              <a:ln>
                <a:noFill/>
              </a:ln>
              <a:solidFill>
                <a:srgbClr val="2E363D"/>
              </a:solidFill>
              <a:effectLst/>
              <a:uLnTx/>
              <a:uFillTx/>
              <a:latin typeface="Karla"/>
              <a:sym typeface="Karla"/>
            </a:endParaRPr>
          </a:p>
          <a:p>
            <a:pPr marL="139700" marR="0" lvl="0" indent="0" algn="l" defTabSz="914400" rtl="0" eaLnBrk="1" fontAlgn="auto" latinLnBrk="0" hangingPunct="1">
              <a:lnSpc>
                <a:spcPct val="100000"/>
              </a:lnSpc>
              <a:spcBef>
                <a:spcPts val="0"/>
              </a:spcBef>
              <a:spcAft>
                <a:spcPts val="0"/>
              </a:spcAft>
              <a:buClr>
                <a:srgbClr val="EEEAEA"/>
              </a:buClr>
              <a:buSzPts val="1400"/>
              <a:buFont typeface="Karla"/>
              <a:buNone/>
              <a:tabLst/>
              <a:defRPr/>
            </a:pPr>
            <a:r>
              <a:rPr kumimoji="0" lang="en-US" sz="1400" b="1" i="0" u="none" strike="noStrike" kern="0" cap="none" spc="0" normalizeH="0" baseline="0" noProof="0">
                <a:ln>
                  <a:noFill/>
                </a:ln>
                <a:solidFill>
                  <a:srgbClr val="2E363D"/>
                </a:solidFill>
                <a:effectLst/>
                <a:uLnTx/>
                <a:uFillTx/>
                <a:latin typeface="Karla"/>
                <a:sym typeface="Karla"/>
              </a:rPr>
              <a:t>Tracing</a:t>
            </a:r>
          </a:p>
          <a:p>
            <a:pPr marL="139700" marR="0" lvl="0" indent="0" algn="l" defTabSz="914400" rtl="0" eaLnBrk="1" fontAlgn="auto" latinLnBrk="0" hangingPunct="1">
              <a:lnSpc>
                <a:spcPct val="100000"/>
              </a:lnSpc>
              <a:spcBef>
                <a:spcPts val="0"/>
              </a:spcBef>
              <a:spcAft>
                <a:spcPts val="0"/>
              </a:spcAft>
              <a:buClr>
                <a:srgbClr val="EEEAEA"/>
              </a:buClr>
              <a:buSzPts val="1400"/>
              <a:buFont typeface="Karla"/>
              <a:buNone/>
              <a:tabLst/>
              <a:defRPr/>
            </a:pPr>
            <a:endParaRPr kumimoji="0" lang="en-US" sz="1400" b="1" i="0" u="none" strike="noStrike" kern="0" cap="none" spc="0" normalizeH="0" baseline="0" noProof="0">
              <a:ln>
                <a:noFill/>
              </a:ln>
              <a:solidFill>
                <a:srgbClr val="2E363D"/>
              </a:solidFill>
              <a:effectLst/>
              <a:uLnTx/>
              <a:uFillTx/>
              <a:latin typeface="Karla"/>
              <a:sym typeface="Karla"/>
            </a:endParaRPr>
          </a:p>
          <a:p>
            <a:pPr marL="139700" marR="0" lvl="0" indent="0" algn="l" defTabSz="914400" rtl="0" eaLnBrk="1" fontAlgn="auto" latinLnBrk="0" hangingPunct="1">
              <a:lnSpc>
                <a:spcPct val="100000"/>
              </a:lnSpc>
              <a:spcBef>
                <a:spcPts val="0"/>
              </a:spcBef>
              <a:spcAft>
                <a:spcPts val="0"/>
              </a:spcAft>
              <a:buClr>
                <a:srgbClr val="EEEAEA"/>
              </a:buClr>
              <a:buSzPts val="1400"/>
              <a:buFont typeface="Karla"/>
              <a:buNone/>
              <a:tabLst/>
              <a:defRPr/>
            </a:pPr>
            <a:r>
              <a:rPr kumimoji="0" lang="en-US" sz="1400" b="0" i="0" u="none" strike="noStrike" kern="0" cap="none" spc="0" normalizeH="0" baseline="0" noProof="0">
                <a:ln>
                  <a:noFill/>
                </a:ln>
                <a:solidFill>
                  <a:srgbClr val="2E363D"/>
                </a:solidFill>
                <a:effectLst/>
                <a:uLnTx/>
                <a:uFillTx/>
                <a:latin typeface="Karla"/>
                <a:sym typeface="Karla"/>
              </a:rPr>
              <a:t>Capture and correlate execution path of a request</a:t>
            </a:r>
          </a:p>
          <a:p>
            <a:pPr marL="139700" marR="0" lvl="0" indent="0" algn="l" defTabSz="914400" rtl="0" eaLnBrk="1" fontAlgn="auto" latinLnBrk="0" hangingPunct="1">
              <a:lnSpc>
                <a:spcPct val="100000"/>
              </a:lnSpc>
              <a:spcBef>
                <a:spcPts val="0"/>
              </a:spcBef>
              <a:spcAft>
                <a:spcPts val="0"/>
              </a:spcAft>
              <a:buClr>
                <a:srgbClr val="EEEAEA"/>
              </a:buClr>
              <a:buSzPts val="1400"/>
              <a:buFont typeface="Karla"/>
              <a:buNone/>
              <a:tabLst/>
              <a:defRPr/>
            </a:pPr>
            <a:endParaRPr kumimoji="0" lang="en-US" sz="1400" b="0" i="0" u="none" strike="noStrike" kern="0" cap="none" spc="0" normalizeH="0" baseline="0" noProof="0">
              <a:ln>
                <a:noFill/>
              </a:ln>
              <a:solidFill>
                <a:srgbClr val="2E363D"/>
              </a:solidFill>
              <a:effectLst/>
              <a:uLnTx/>
              <a:uFillTx/>
              <a:latin typeface="Karla"/>
              <a:sym typeface="Karla"/>
            </a:endParaRPr>
          </a:p>
          <a:p>
            <a:pPr marL="139700" marR="0" lvl="0" indent="0" algn="l" defTabSz="914400" rtl="0" eaLnBrk="1" fontAlgn="auto" latinLnBrk="0" hangingPunct="1">
              <a:lnSpc>
                <a:spcPct val="100000"/>
              </a:lnSpc>
              <a:spcBef>
                <a:spcPts val="0"/>
              </a:spcBef>
              <a:spcAft>
                <a:spcPts val="0"/>
              </a:spcAft>
              <a:buClr>
                <a:srgbClr val="EEEAEA"/>
              </a:buClr>
              <a:buSzPts val="1400"/>
              <a:buFont typeface="Karla"/>
              <a:buNone/>
              <a:tabLst/>
              <a:defRPr/>
            </a:pPr>
            <a:r>
              <a:rPr kumimoji="0" lang="en-US" sz="1400" b="0" i="0" u="none" strike="noStrike" kern="0" cap="none" spc="0" normalizeH="0" baseline="0" noProof="0">
                <a:ln>
                  <a:noFill/>
                </a:ln>
                <a:solidFill>
                  <a:srgbClr val="2E363D"/>
                </a:solidFill>
                <a:effectLst/>
                <a:uLnTx/>
                <a:uFillTx/>
                <a:latin typeface="Karla"/>
                <a:sym typeface="Karla"/>
              </a:rPr>
              <a:t>Reconstruct the end-to-end flow of a specific transaction</a:t>
            </a:r>
          </a:p>
          <a:p>
            <a:pPr marL="457200" marR="0" lvl="0" indent="-317500" algn="l" defTabSz="914400" rtl="0" eaLnBrk="1" fontAlgn="auto" latinLnBrk="0" hangingPunct="1">
              <a:lnSpc>
                <a:spcPct val="100000"/>
              </a:lnSpc>
              <a:spcBef>
                <a:spcPts val="0"/>
              </a:spcBef>
              <a:spcAft>
                <a:spcPts val="0"/>
              </a:spcAft>
              <a:buClr>
                <a:srgbClr val="EEEAEA"/>
              </a:buClr>
              <a:buSzPts val="1400"/>
              <a:buFont typeface="Karla"/>
              <a:buChar char="▪"/>
              <a:tabLst/>
              <a:defRPr/>
            </a:pPr>
            <a:endParaRPr kumimoji="0" lang="en-BE" sz="1400" b="0" i="0" u="none" strike="noStrike" kern="0" cap="none" spc="0" normalizeH="0" baseline="0" noProof="0" dirty="0">
              <a:ln>
                <a:noFill/>
              </a:ln>
              <a:solidFill>
                <a:srgbClr val="2E363D"/>
              </a:solidFill>
              <a:effectLst/>
              <a:uLnTx/>
              <a:uFillTx/>
              <a:latin typeface="Karla"/>
              <a:sym typeface="Karla"/>
            </a:endParaRPr>
          </a:p>
        </p:txBody>
      </p:sp>
      <p:pic>
        <p:nvPicPr>
          <p:cNvPr id="25" name="Picture 2" descr="monitor-leads-magnified">
            <a:extLst>
              <a:ext uri="{FF2B5EF4-FFF2-40B4-BE49-F238E27FC236}">
                <a16:creationId xmlns:a16="http://schemas.microsoft.com/office/drawing/2014/main" id="{DC9E363C-EF85-8789-B87B-2B73EB6381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6325" y="1413124"/>
            <a:ext cx="674100" cy="6741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file-logs">
            <a:extLst>
              <a:ext uri="{FF2B5EF4-FFF2-40B4-BE49-F238E27FC236}">
                <a16:creationId xmlns:a16="http://schemas.microsoft.com/office/drawing/2014/main" id="{8FE17963-AC01-4AA6-779C-10551F0929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3500" y="1413124"/>
            <a:ext cx="674100" cy="6741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tags">
            <a:extLst>
              <a:ext uri="{FF2B5EF4-FFF2-40B4-BE49-F238E27FC236}">
                <a16:creationId xmlns:a16="http://schemas.microsoft.com/office/drawing/2014/main" id="{A6B2194C-4D04-0B78-A627-40AFEDDEF7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3863" y="1413124"/>
            <a:ext cx="674100" cy="67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614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7" name="Afbeelding 6" descr="Afbeelding met natuur, blauw, vlam, licht&#10;&#10;Automatisch gegenereerde beschrijving">
            <a:extLst>
              <a:ext uri="{FF2B5EF4-FFF2-40B4-BE49-F238E27FC236}">
                <a16:creationId xmlns:a16="http://schemas.microsoft.com/office/drawing/2014/main" id="{5BF4F1ED-0F90-DCB5-1069-72D6A171E6EF}"/>
              </a:ext>
            </a:extLst>
          </p:cNvPr>
          <p:cNvPicPr>
            <a:picLocks noChangeAspect="1"/>
          </p:cNvPicPr>
          <p:nvPr/>
        </p:nvPicPr>
        <p:blipFill>
          <a:blip r:embed="rId2"/>
          <a:stretch>
            <a:fillRect/>
          </a:stretch>
        </p:blipFill>
        <p:spPr>
          <a:xfrm>
            <a:off x="0" y="0"/>
            <a:ext cx="9144000" cy="1155700"/>
          </a:xfrm>
          <a:prstGeom prst="rect">
            <a:avLst/>
          </a:prstGeom>
        </p:spPr>
      </p:pic>
      <p:sp>
        <p:nvSpPr>
          <p:cNvPr id="10" name="Tekstvak 9">
            <a:extLst>
              <a:ext uri="{FF2B5EF4-FFF2-40B4-BE49-F238E27FC236}">
                <a16:creationId xmlns:a16="http://schemas.microsoft.com/office/drawing/2014/main" id="{F4F47C18-AA89-D47D-7BDD-9EF88057F2F8}"/>
              </a:ext>
            </a:extLst>
          </p:cNvPr>
          <p:cNvSpPr txBox="1"/>
          <p:nvPr/>
        </p:nvSpPr>
        <p:spPr>
          <a:xfrm>
            <a:off x="1395762" y="344960"/>
            <a:ext cx="7748238" cy="400110"/>
          </a:xfrm>
          <a:prstGeom prst="rect">
            <a:avLst/>
          </a:prstGeom>
          <a:noFill/>
        </p:spPr>
        <p:txBody>
          <a:bodyPr wrap="square">
            <a:spAutoFit/>
          </a:bodyPr>
          <a:lstStyle/>
          <a:p>
            <a:r>
              <a:rPr lang="nl-NL" sz="2000" b="1" dirty="0">
                <a:solidFill>
                  <a:schemeClr val="bg1"/>
                </a:solidFill>
                <a:effectLst>
                  <a:outerShdw blurRad="459471" dist="568810" dir="5400000" sx="1000" sy="1000" algn="ctr" rotWithShape="0">
                    <a:srgbClr val="741618"/>
                  </a:outerShdw>
                </a:effectLst>
              </a:rPr>
              <a:t>.NET </a:t>
            </a:r>
            <a:r>
              <a:rPr lang="nl-NL" sz="2000" b="1" dirty="0" err="1">
                <a:solidFill>
                  <a:schemeClr val="bg1"/>
                </a:solidFill>
                <a:effectLst>
                  <a:outerShdw blurRad="459471" dist="568810" dir="5400000" sx="1000" sy="1000" algn="ctr" rotWithShape="0">
                    <a:srgbClr val="741618"/>
                  </a:outerShdw>
                </a:effectLst>
              </a:rPr>
              <a:t>Aspire</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Let's</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build</a:t>
            </a:r>
            <a:r>
              <a:rPr lang="nl-NL" sz="2000" b="1" dirty="0">
                <a:solidFill>
                  <a:schemeClr val="bg1"/>
                </a:solidFill>
                <a:effectLst>
                  <a:outerShdw blurRad="459471" dist="568810" dir="5400000" sx="1000" sy="1000" algn="ctr" rotWithShape="0">
                    <a:srgbClr val="741618"/>
                  </a:outerShdw>
                </a:effectLst>
              </a:rPr>
              <a:t> a </a:t>
            </a:r>
            <a:r>
              <a:rPr lang="nl-NL" sz="2000" b="1" dirty="0" err="1">
                <a:solidFill>
                  <a:schemeClr val="bg1"/>
                </a:solidFill>
                <a:effectLst>
                  <a:outerShdw blurRad="459471" dist="568810" dir="5400000" sx="1000" sy="1000" algn="ctr" rotWithShape="0">
                    <a:srgbClr val="741618"/>
                  </a:outerShdw>
                </a:effectLst>
              </a:rPr>
              <a:t>cloud</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application</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with</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backed</a:t>
            </a:r>
            <a:r>
              <a:rPr lang="nl-NL" sz="2000" b="1" dirty="0">
                <a:solidFill>
                  <a:schemeClr val="bg1"/>
                </a:solidFill>
                <a:effectLst>
                  <a:outerShdw blurRad="459471" dist="568810" dir="5400000" sx="1000" sy="1000" algn="ctr" rotWithShape="0">
                    <a:srgbClr val="741618"/>
                  </a:outerShdw>
                </a:effectLst>
              </a:rPr>
              <a:t> in </a:t>
            </a:r>
            <a:r>
              <a:rPr lang="nl-NL" sz="2000" b="1" dirty="0" err="1">
                <a:solidFill>
                  <a:schemeClr val="bg1"/>
                </a:solidFill>
                <a:effectLst>
                  <a:outerShdw blurRad="459471" dist="568810" dir="5400000" sx="1000" sy="1000" algn="ctr" rotWithShape="0">
                    <a:srgbClr val="741618"/>
                  </a:outerShdw>
                </a:effectLst>
              </a:rPr>
              <a:t>observability</a:t>
            </a:r>
            <a:endParaRPr lang="nl-NL" sz="2000" b="1" dirty="0">
              <a:solidFill>
                <a:schemeClr val="bg1"/>
              </a:solidFill>
              <a:effectLst>
                <a:outerShdw blurRad="459471" dist="568810" dir="5400000" sx="1000" sy="1000" algn="ctr" rotWithShape="0">
                  <a:srgbClr val="741618"/>
                </a:outerShdw>
              </a:effectLst>
            </a:endParaRPr>
          </a:p>
        </p:txBody>
      </p:sp>
      <p:pic>
        <p:nvPicPr>
          <p:cNvPr id="5" name="Afbeelding 4">
            <a:extLst>
              <a:ext uri="{FF2B5EF4-FFF2-40B4-BE49-F238E27FC236}">
                <a16:creationId xmlns:a16="http://schemas.microsoft.com/office/drawing/2014/main" id="{AEADE11E-12DB-1D95-A797-480417BEABA5}"/>
              </a:ext>
            </a:extLst>
          </p:cNvPr>
          <p:cNvPicPr>
            <a:picLocks noChangeAspect="1"/>
          </p:cNvPicPr>
          <p:nvPr/>
        </p:nvPicPr>
        <p:blipFill>
          <a:blip r:embed="rId3"/>
          <a:srcRect/>
          <a:stretch/>
        </p:blipFill>
        <p:spPr>
          <a:xfrm>
            <a:off x="245619" y="103423"/>
            <a:ext cx="889025" cy="912627"/>
          </a:xfrm>
          <a:prstGeom prst="rect">
            <a:avLst/>
          </a:prstGeom>
        </p:spPr>
      </p:pic>
      <p:sp>
        <p:nvSpPr>
          <p:cNvPr id="4" name="Google Shape;149;p23">
            <a:extLst>
              <a:ext uri="{FF2B5EF4-FFF2-40B4-BE49-F238E27FC236}">
                <a16:creationId xmlns:a16="http://schemas.microsoft.com/office/drawing/2014/main" id="{0CACB468-96D2-C62D-A6C9-FD1D1BCA0EBF}"/>
              </a:ext>
            </a:extLst>
          </p:cNvPr>
          <p:cNvSpPr txBox="1">
            <a:spLocks/>
          </p:cNvSpPr>
          <p:nvPr/>
        </p:nvSpPr>
        <p:spPr>
          <a:xfrm>
            <a:off x="332700" y="1500660"/>
            <a:ext cx="4239300" cy="486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1pPr>
            <a:lvl2pPr marR="0" lvl="1"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2pPr>
            <a:lvl3pPr marR="0" lvl="2"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3pPr>
            <a:lvl4pPr marR="0" lvl="3"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4pPr>
            <a:lvl5pPr marR="0" lvl="4"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5pPr>
            <a:lvl6pPr marR="0" lvl="5"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6pPr>
            <a:lvl7pPr marR="0" lvl="6"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7pPr>
            <a:lvl8pPr marR="0" lvl="7"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8pPr>
            <a:lvl9pPr marR="0" lvl="8"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9pPr>
          </a:lstStyle>
          <a:p>
            <a:pPr marL="0" marR="0" lvl="0" indent="0" algn="l" defTabSz="914400" rtl="0" eaLnBrk="1" fontAlgn="auto" latinLnBrk="0" hangingPunct="1">
              <a:lnSpc>
                <a:spcPct val="100000"/>
              </a:lnSpc>
              <a:spcBef>
                <a:spcPts val="0"/>
              </a:spcBef>
              <a:spcAft>
                <a:spcPts val="0"/>
              </a:spcAft>
              <a:buClr>
                <a:srgbClr val="2E363D"/>
              </a:buClr>
              <a:buSzPts val="2600"/>
              <a:buFont typeface="Encode Sans Semi Condensed"/>
              <a:buNone/>
              <a:tabLst/>
              <a:defRPr/>
            </a:pPr>
            <a:r>
              <a:rPr kumimoji="0" lang="en-GB" sz="2600" b="1" i="0" u="none" strike="noStrike" kern="0" cap="none" spc="0" normalizeH="0" baseline="0" noProof="0">
                <a:ln>
                  <a:noFill/>
                </a:ln>
                <a:solidFill>
                  <a:srgbClr val="2E363D"/>
                </a:solidFill>
                <a:effectLst/>
                <a:uLnTx/>
                <a:uFillTx/>
                <a:latin typeface="Encode Sans Semi Condensed"/>
                <a:sym typeface="Encode Sans Semi Condensed"/>
              </a:rPr>
              <a:t>How does it work?</a:t>
            </a:r>
          </a:p>
        </p:txBody>
      </p:sp>
      <p:sp>
        <p:nvSpPr>
          <p:cNvPr id="6" name="Google Shape;150;p23">
            <a:extLst>
              <a:ext uri="{FF2B5EF4-FFF2-40B4-BE49-F238E27FC236}">
                <a16:creationId xmlns:a16="http://schemas.microsoft.com/office/drawing/2014/main" id="{01EFE850-4386-0926-9C3B-AD2BF22C8628}"/>
              </a:ext>
            </a:extLst>
          </p:cNvPr>
          <p:cNvSpPr txBox="1">
            <a:spLocks/>
          </p:cNvSpPr>
          <p:nvPr/>
        </p:nvSpPr>
        <p:spPr>
          <a:xfrm>
            <a:off x="332866" y="2122279"/>
            <a:ext cx="5162598" cy="2034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1pPr>
            <a:lvl2pPr marL="914400" marR="0" lvl="1" indent="-355600" algn="l" rtl="0">
              <a:lnSpc>
                <a:spcPct val="100000"/>
              </a:lnSpc>
              <a:spcBef>
                <a:spcPts val="60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2pPr>
            <a:lvl3pPr marL="1371600" marR="0" lvl="2" indent="-355600" algn="l" rtl="0">
              <a:lnSpc>
                <a:spcPct val="100000"/>
              </a:lnSpc>
              <a:spcBef>
                <a:spcPts val="60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3pPr>
            <a:lvl4pPr marL="1828800" marR="0" lvl="3"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4pPr>
            <a:lvl5pPr marL="2286000" marR="0" lvl="4"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5pPr>
            <a:lvl6pPr marL="2743200" marR="0" lvl="5"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6pPr>
            <a:lvl7pPr marL="3200400" marR="0" lvl="6"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7pPr>
            <a:lvl8pPr marL="3657600" marR="0" lvl="7"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8pPr>
            <a:lvl9pPr marL="4114800" marR="0" lvl="8" indent="-355600" algn="l" rtl="0">
              <a:lnSpc>
                <a:spcPct val="100000"/>
              </a:lnSpc>
              <a:spcBef>
                <a:spcPts val="600"/>
              </a:spcBef>
              <a:spcAft>
                <a:spcPts val="600"/>
              </a:spcAft>
              <a:buClr>
                <a:schemeClr val="dk2"/>
              </a:buClr>
              <a:buSzPts val="2000"/>
              <a:buFont typeface="Karla"/>
              <a:buChar char="▫"/>
              <a:defRPr sz="2000" b="0" i="0" u="none" strike="noStrike" cap="none">
                <a:solidFill>
                  <a:schemeClr val="dk1"/>
                </a:solidFill>
                <a:latin typeface="Karla"/>
                <a:ea typeface="Karla"/>
                <a:cs typeface="Karla"/>
                <a:sym typeface="Karla"/>
              </a:defRPr>
            </a:lvl9pPr>
          </a:lstStyle>
          <a:p>
            <a:pPr marL="101600" marR="0" lvl="0" indent="0" algn="l" defTabSz="914400" rtl="0" eaLnBrk="1" fontAlgn="auto" latinLnBrk="0" hangingPunct="1">
              <a:lnSpc>
                <a:spcPct val="100000"/>
              </a:lnSpc>
              <a:spcBef>
                <a:spcPts val="0"/>
              </a:spcBef>
              <a:spcAft>
                <a:spcPts val="0"/>
              </a:spcAft>
              <a:buClr>
                <a:srgbClr val="EEEAEA"/>
              </a:buClr>
              <a:buSzPts val="2000"/>
              <a:buFont typeface="Karla"/>
              <a:buNone/>
              <a:tabLst/>
              <a:defRPr/>
            </a:pPr>
            <a:r>
              <a:rPr kumimoji="0" lang="en-GB" sz="2000" b="0" i="0" u="none" strike="noStrike" kern="0" cap="none" spc="0" normalizeH="0" baseline="0" noProof="0">
                <a:ln>
                  <a:noFill/>
                </a:ln>
                <a:solidFill>
                  <a:srgbClr val="2E363D"/>
                </a:solidFill>
                <a:effectLst/>
                <a:uLnTx/>
                <a:uFillTx/>
                <a:latin typeface="Karla"/>
                <a:sym typeface="Karla"/>
              </a:rPr>
              <a:t>Follow an interaction by tagging it with an identifier. It stays with the transaction as it interacts with microservices, containers, and infrastructure. Offering visibility from the top of the stack to the application layer and the infrastructure beneath.</a:t>
            </a:r>
          </a:p>
          <a:p>
            <a:pPr marL="101600" marR="0" lvl="0" indent="0" algn="l" defTabSz="914400" rtl="0" eaLnBrk="1" fontAlgn="auto" latinLnBrk="0" hangingPunct="1">
              <a:lnSpc>
                <a:spcPct val="100000"/>
              </a:lnSpc>
              <a:spcBef>
                <a:spcPts val="0"/>
              </a:spcBef>
              <a:spcAft>
                <a:spcPts val="0"/>
              </a:spcAft>
              <a:buClr>
                <a:srgbClr val="EEEAEA"/>
              </a:buClr>
              <a:buSzPts val="2000"/>
              <a:buFont typeface="Karla"/>
              <a:buNone/>
              <a:tabLst/>
              <a:defRPr/>
            </a:pPr>
            <a:endParaRPr kumimoji="0" lang="en-GB" sz="2000" b="0" i="0" u="none" strike="noStrike" kern="0" cap="none" spc="0" normalizeH="0" baseline="0" noProof="0">
              <a:ln>
                <a:noFill/>
              </a:ln>
              <a:solidFill>
                <a:srgbClr val="2E363D"/>
              </a:solidFill>
              <a:effectLst/>
              <a:uLnTx/>
              <a:uFillTx/>
              <a:latin typeface="Karla"/>
              <a:sym typeface="Karla"/>
            </a:endParaRPr>
          </a:p>
          <a:p>
            <a:pPr marL="101600" marR="0" lvl="0" indent="0" algn="l" defTabSz="914400" rtl="0" eaLnBrk="1" fontAlgn="auto" latinLnBrk="0" hangingPunct="1">
              <a:lnSpc>
                <a:spcPct val="100000"/>
              </a:lnSpc>
              <a:spcBef>
                <a:spcPts val="0"/>
              </a:spcBef>
              <a:spcAft>
                <a:spcPts val="0"/>
              </a:spcAft>
              <a:buClr>
                <a:srgbClr val="EEEAEA"/>
              </a:buClr>
              <a:buSzPts val="2000"/>
              <a:buFont typeface="Karla"/>
              <a:buNone/>
              <a:tabLst/>
              <a:defRPr/>
            </a:pPr>
            <a:r>
              <a:rPr kumimoji="0" lang="en-GB" sz="2000" b="0" i="0" u="none" strike="noStrike" kern="0" cap="none" spc="0" normalizeH="0" baseline="0" noProof="0">
                <a:ln>
                  <a:noFill/>
                </a:ln>
                <a:solidFill>
                  <a:srgbClr val="2E363D"/>
                </a:solidFill>
                <a:effectLst/>
                <a:uLnTx/>
                <a:uFillTx/>
                <a:latin typeface="Karla"/>
                <a:sym typeface="Karla"/>
              </a:rPr>
              <a:t>Solved by using </a:t>
            </a:r>
            <a:r>
              <a:rPr kumimoji="0" lang="en-GB" sz="2000" b="1" i="0" u="none" strike="noStrike" kern="0" cap="none" spc="0" normalizeH="0" baseline="0" noProof="0">
                <a:ln>
                  <a:noFill/>
                </a:ln>
                <a:solidFill>
                  <a:srgbClr val="2E363D"/>
                </a:solidFill>
                <a:effectLst/>
                <a:uLnTx/>
                <a:uFillTx/>
                <a:latin typeface="Karla"/>
                <a:sym typeface="Karla"/>
              </a:rPr>
              <a:t>OpenTelemetry</a:t>
            </a:r>
            <a:endParaRPr kumimoji="0" lang="en-GB" sz="2000" b="1" i="0" u="none" strike="noStrike" kern="0" cap="none" spc="0" normalizeH="0" baseline="0" noProof="0" dirty="0">
              <a:ln>
                <a:noFill/>
              </a:ln>
              <a:solidFill>
                <a:srgbClr val="2E363D"/>
              </a:solidFill>
              <a:effectLst/>
              <a:uLnTx/>
              <a:uFillTx/>
              <a:latin typeface="Karla"/>
              <a:sym typeface="Karla"/>
            </a:endParaRPr>
          </a:p>
        </p:txBody>
      </p:sp>
    </p:spTree>
    <p:extLst>
      <p:ext uri="{BB962C8B-B14F-4D97-AF65-F5344CB8AC3E}">
        <p14:creationId xmlns:p14="http://schemas.microsoft.com/office/powerpoint/2010/main" val="2669217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7" name="Afbeelding 6" descr="Afbeelding met natuur, blauw, vlam, licht&#10;&#10;Automatisch gegenereerde beschrijving">
            <a:extLst>
              <a:ext uri="{FF2B5EF4-FFF2-40B4-BE49-F238E27FC236}">
                <a16:creationId xmlns:a16="http://schemas.microsoft.com/office/drawing/2014/main" id="{5BF4F1ED-0F90-DCB5-1069-72D6A171E6EF}"/>
              </a:ext>
            </a:extLst>
          </p:cNvPr>
          <p:cNvPicPr>
            <a:picLocks noChangeAspect="1"/>
          </p:cNvPicPr>
          <p:nvPr/>
        </p:nvPicPr>
        <p:blipFill>
          <a:blip r:embed="rId2"/>
          <a:stretch>
            <a:fillRect/>
          </a:stretch>
        </p:blipFill>
        <p:spPr>
          <a:xfrm>
            <a:off x="0" y="0"/>
            <a:ext cx="9144000" cy="1155700"/>
          </a:xfrm>
          <a:prstGeom prst="rect">
            <a:avLst/>
          </a:prstGeom>
        </p:spPr>
      </p:pic>
      <p:sp>
        <p:nvSpPr>
          <p:cNvPr id="10" name="Tekstvak 9">
            <a:extLst>
              <a:ext uri="{FF2B5EF4-FFF2-40B4-BE49-F238E27FC236}">
                <a16:creationId xmlns:a16="http://schemas.microsoft.com/office/drawing/2014/main" id="{F4F47C18-AA89-D47D-7BDD-9EF88057F2F8}"/>
              </a:ext>
            </a:extLst>
          </p:cNvPr>
          <p:cNvSpPr txBox="1"/>
          <p:nvPr/>
        </p:nvSpPr>
        <p:spPr>
          <a:xfrm>
            <a:off x="1395762" y="344960"/>
            <a:ext cx="7748238" cy="400110"/>
          </a:xfrm>
          <a:prstGeom prst="rect">
            <a:avLst/>
          </a:prstGeom>
          <a:noFill/>
        </p:spPr>
        <p:txBody>
          <a:bodyPr wrap="square">
            <a:spAutoFit/>
          </a:bodyPr>
          <a:lstStyle/>
          <a:p>
            <a:r>
              <a:rPr lang="nl-NL" sz="2000" b="1" dirty="0">
                <a:solidFill>
                  <a:schemeClr val="bg1"/>
                </a:solidFill>
                <a:effectLst>
                  <a:outerShdw blurRad="459471" dist="568810" dir="5400000" sx="1000" sy="1000" algn="ctr" rotWithShape="0">
                    <a:srgbClr val="741618"/>
                  </a:outerShdw>
                </a:effectLst>
              </a:rPr>
              <a:t>.NET </a:t>
            </a:r>
            <a:r>
              <a:rPr lang="nl-NL" sz="2000" b="1" dirty="0" err="1">
                <a:solidFill>
                  <a:schemeClr val="bg1"/>
                </a:solidFill>
                <a:effectLst>
                  <a:outerShdw blurRad="459471" dist="568810" dir="5400000" sx="1000" sy="1000" algn="ctr" rotWithShape="0">
                    <a:srgbClr val="741618"/>
                  </a:outerShdw>
                </a:effectLst>
              </a:rPr>
              <a:t>Aspire</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Let's</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build</a:t>
            </a:r>
            <a:r>
              <a:rPr lang="nl-NL" sz="2000" b="1" dirty="0">
                <a:solidFill>
                  <a:schemeClr val="bg1"/>
                </a:solidFill>
                <a:effectLst>
                  <a:outerShdw blurRad="459471" dist="568810" dir="5400000" sx="1000" sy="1000" algn="ctr" rotWithShape="0">
                    <a:srgbClr val="741618"/>
                  </a:outerShdw>
                </a:effectLst>
              </a:rPr>
              <a:t> a </a:t>
            </a:r>
            <a:r>
              <a:rPr lang="nl-NL" sz="2000" b="1" dirty="0" err="1">
                <a:solidFill>
                  <a:schemeClr val="bg1"/>
                </a:solidFill>
                <a:effectLst>
                  <a:outerShdw blurRad="459471" dist="568810" dir="5400000" sx="1000" sy="1000" algn="ctr" rotWithShape="0">
                    <a:srgbClr val="741618"/>
                  </a:outerShdw>
                </a:effectLst>
              </a:rPr>
              <a:t>cloud</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application</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with</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backed</a:t>
            </a:r>
            <a:r>
              <a:rPr lang="nl-NL" sz="2000" b="1" dirty="0">
                <a:solidFill>
                  <a:schemeClr val="bg1"/>
                </a:solidFill>
                <a:effectLst>
                  <a:outerShdw blurRad="459471" dist="568810" dir="5400000" sx="1000" sy="1000" algn="ctr" rotWithShape="0">
                    <a:srgbClr val="741618"/>
                  </a:outerShdw>
                </a:effectLst>
              </a:rPr>
              <a:t> in </a:t>
            </a:r>
            <a:r>
              <a:rPr lang="nl-NL" sz="2000" b="1" dirty="0" err="1">
                <a:solidFill>
                  <a:schemeClr val="bg1"/>
                </a:solidFill>
                <a:effectLst>
                  <a:outerShdw blurRad="459471" dist="568810" dir="5400000" sx="1000" sy="1000" algn="ctr" rotWithShape="0">
                    <a:srgbClr val="741618"/>
                  </a:outerShdw>
                </a:effectLst>
              </a:rPr>
              <a:t>observability</a:t>
            </a:r>
            <a:endParaRPr lang="nl-NL" sz="2000" b="1" dirty="0">
              <a:solidFill>
                <a:schemeClr val="bg1"/>
              </a:solidFill>
              <a:effectLst>
                <a:outerShdw blurRad="459471" dist="568810" dir="5400000" sx="1000" sy="1000" algn="ctr" rotWithShape="0">
                  <a:srgbClr val="741618"/>
                </a:outerShdw>
              </a:effectLst>
            </a:endParaRPr>
          </a:p>
        </p:txBody>
      </p:sp>
      <p:pic>
        <p:nvPicPr>
          <p:cNvPr id="5" name="Afbeelding 4">
            <a:extLst>
              <a:ext uri="{FF2B5EF4-FFF2-40B4-BE49-F238E27FC236}">
                <a16:creationId xmlns:a16="http://schemas.microsoft.com/office/drawing/2014/main" id="{AEADE11E-12DB-1D95-A797-480417BEABA5}"/>
              </a:ext>
            </a:extLst>
          </p:cNvPr>
          <p:cNvPicPr>
            <a:picLocks noChangeAspect="1"/>
          </p:cNvPicPr>
          <p:nvPr/>
        </p:nvPicPr>
        <p:blipFill>
          <a:blip r:embed="rId3"/>
          <a:srcRect/>
          <a:stretch/>
        </p:blipFill>
        <p:spPr>
          <a:xfrm>
            <a:off x="245619" y="103423"/>
            <a:ext cx="889025" cy="912627"/>
          </a:xfrm>
          <a:prstGeom prst="rect">
            <a:avLst/>
          </a:prstGeom>
        </p:spPr>
      </p:pic>
      <p:sp>
        <p:nvSpPr>
          <p:cNvPr id="28" name="Google Shape;162;p25">
            <a:extLst>
              <a:ext uri="{FF2B5EF4-FFF2-40B4-BE49-F238E27FC236}">
                <a16:creationId xmlns:a16="http://schemas.microsoft.com/office/drawing/2014/main" id="{C7817F2B-0E33-477B-19C0-0FD436DE2BDD}"/>
              </a:ext>
            </a:extLst>
          </p:cNvPr>
          <p:cNvSpPr txBox="1">
            <a:spLocks/>
          </p:cNvSpPr>
          <p:nvPr/>
        </p:nvSpPr>
        <p:spPr>
          <a:xfrm>
            <a:off x="245619" y="1269960"/>
            <a:ext cx="2824200" cy="461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1pPr>
            <a:lvl2pPr marR="0" lvl="1"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2pPr>
            <a:lvl3pPr marR="0" lvl="2"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3pPr>
            <a:lvl4pPr marR="0" lvl="3"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4pPr>
            <a:lvl5pPr marR="0" lvl="4"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5pPr>
            <a:lvl6pPr marR="0" lvl="5"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6pPr>
            <a:lvl7pPr marR="0" lvl="6"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7pPr>
            <a:lvl8pPr marR="0" lvl="7"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8pPr>
            <a:lvl9pPr marR="0" lvl="8"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9pPr>
          </a:lstStyle>
          <a:p>
            <a:pPr marL="0" marR="0" lvl="0" indent="0" algn="l" defTabSz="914400" rtl="0" eaLnBrk="1" fontAlgn="auto" latinLnBrk="0" hangingPunct="1">
              <a:lnSpc>
                <a:spcPct val="100000"/>
              </a:lnSpc>
              <a:spcBef>
                <a:spcPts val="0"/>
              </a:spcBef>
              <a:spcAft>
                <a:spcPts val="0"/>
              </a:spcAft>
              <a:buClr>
                <a:srgbClr val="2E363D"/>
              </a:buClr>
              <a:buSzPts val="2600"/>
              <a:buFont typeface="Encode Sans Semi Condensed"/>
              <a:buNone/>
              <a:tabLst/>
              <a:defRPr/>
            </a:pPr>
            <a:r>
              <a:rPr kumimoji="0" lang="en-GB" sz="2600" b="1" i="0" u="none" strike="noStrike" kern="0" cap="none" spc="0" normalizeH="0" baseline="0" noProof="0">
                <a:ln>
                  <a:noFill/>
                </a:ln>
                <a:solidFill>
                  <a:srgbClr val="2E363D"/>
                </a:solidFill>
                <a:effectLst/>
                <a:uLnTx/>
                <a:uFillTx/>
                <a:latin typeface="Encode Sans Semi Condensed"/>
                <a:sym typeface="Encode Sans Semi Condensed"/>
              </a:rPr>
              <a:t>End-to-end request</a:t>
            </a:r>
            <a:br>
              <a:rPr kumimoji="0" lang="en-GB" sz="2600" b="1" i="0" u="none" strike="noStrike" kern="0" cap="none" spc="0" normalizeH="0" baseline="0" noProof="0">
                <a:ln>
                  <a:noFill/>
                </a:ln>
                <a:solidFill>
                  <a:srgbClr val="2E363D"/>
                </a:solidFill>
                <a:effectLst/>
                <a:uLnTx/>
                <a:uFillTx/>
                <a:latin typeface="Encode Sans Semi Condensed"/>
                <a:sym typeface="Encode Sans Semi Condensed"/>
              </a:rPr>
            </a:br>
            <a:r>
              <a:rPr kumimoji="0" lang="en-GB" sz="2600" b="1" i="0" u="none" strike="noStrike" kern="0" cap="none" spc="0" normalizeH="0" baseline="0" noProof="0">
                <a:ln>
                  <a:noFill/>
                </a:ln>
                <a:solidFill>
                  <a:srgbClr val="2E363D"/>
                </a:solidFill>
                <a:effectLst/>
                <a:uLnTx/>
                <a:uFillTx/>
                <a:latin typeface="Encode Sans Semi Condensed"/>
                <a:sym typeface="Encode Sans Semi Condensed"/>
              </a:rPr>
              <a:t>overview</a:t>
            </a:r>
          </a:p>
        </p:txBody>
      </p:sp>
      <p:pic>
        <p:nvPicPr>
          <p:cNvPr id="29" name="Picture 28">
            <a:extLst>
              <a:ext uri="{FF2B5EF4-FFF2-40B4-BE49-F238E27FC236}">
                <a16:creationId xmlns:a16="http://schemas.microsoft.com/office/drawing/2014/main" id="{2BBE14C9-F04F-0734-591F-9BAD4E0CC450}"/>
              </a:ext>
            </a:extLst>
          </p:cNvPr>
          <p:cNvPicPr>
            <a:picLocks noChangeAspect="1"/>
          </p:cNvPicPr>
          <p:nvPr/>
        </p:nvPicPr>
        <p:blipFill>
          <a:blip r:embed="rId4"/>
          <a:stretch>
            <a:fillRect/>
          </a:stretch>
        </p:blipFill>
        <p:spPr>
          <a:xfrm>
            <a:off x="3086697" y="2333286"/>
            <a:ext cx="304800" cy="304800"/>
          </a:xfrm>
          <a:prstGeom prst="rect">
            <a:avLst/>
          </a:prstGeom>
        </p:spPr>
      </p:pic>
      <p:sp>
        <p:nvSpPr>
          <p:cNvPr id="30" name="Google Shape;634;p47">
            <a:extLst>
              <a:ext uri="{FF2B5EF4-FFF2-40B4-BE49-F238E27FC236}">
                <a16:creationId xmlns:a16="http://schemas.microsoft.com/office/drawing/2014/main" id="{84A70C3A-7159-510D-E775-E7C0CEFB3937}"/>
              </a:ext>
            </a:extLst>
          </p:cNvPr>
          <p:cNvSpPr/>
          <p:nvPr/>
        </p:nvSpPr>
        <p:spPr>
          <a:xfrm>
            <a:off x="3910648" y="2120287"/>
            <a:ext cx="730500" cy="730799"/>
          </a:xfrm>
          <a:prstGeom prst="ellipse">
            <a:avLst/>
          </a:prstGeom>
          <a:solidFill>
            <a:srgbClr val="B5CFDA"/>
          </a:solidFill>
          <a:ln>
            <a:noFill/>
          </a:ln>
        </p:spPr>
        <p:txBody>
          <a:bodyPr spcFirstLastPara="1" wrap="square" lIns="0" tIns="0" rIns="0" bIns="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800" b="0" i="0" u="none" strike="noStrike" kern="0" cap="none" spc="0" normalizeH="0" baseline="0" noProof="0">
                <a:ln>
                  <a:noFill/>
                </a:ln>
                <a:solidFill>
                  <a:srgbClr val="2E363D"/>
                </a:solidFill>
                <a:effectLst/>
                <a:uLnTx/>
                <a:uFillTx/>
                <a:latin typeface="Karla"/>
                <a:ea typeface="Karla"/>
                <a:cs typeface="Karla"/>
                <a:sym typeface="Karla"/>
              </a:rPr>
              <a:t>Front end</a:t>
            </a:r>
            <a:endParaRPr kumimoji="0" sz="800" b="0" i="0" u="none" strike="noStrike" kern="0" cap="none" spc="0" normalizeH="0" baseline="0" noProof="0">
              <a:ln>
                <a:noFill/>
              </a:ln>
              <a:solidFill>
                <a:srgbClr val="2E363D"/>
              </a:solidFill>
              <a:effectLst/>
              <a:uLnTx/>
              <a:uFillTx/>
              <a:latin typeface="Karla"/>
              <a:ea typeface="Karla"/>
              <a:cs typeface="Karla"/>
              <a:sym typeface="Karla"/>
            </a:endParaRPr>
          </a:p>
        </p:txBody>
      </p:sp>
      <p:sp>
        <p:nvSpPr>
          <p:cNvPr id="31" name="Google Shape;631;p47">
            <a:extLst>
              <a:ext uri="{FF2B5EF4-FFF2-40B4-BE49-F238E27FC236}">
                <a16:creationId xmlns:a16="http://schemas.microsoft.com/office/drawing/2014/main" id="{B0101A93-BEE4-6D7A-35FD-0738C36B4EA8}"/>
              </a:ext>
            </a:extLst>
          </p:cNvPr>
          <p:cNvSpPr/>
          <p:nvPr/>
        </p:nvSpPr>
        <p:spPr>
          <a:xfrm>
            <a:off x="5160299" y="2120287"/>
            <a:ext cx="730799" cy="730799"/>
          </a:xfrm>
          <a:prstGeom prst="ellipse">
            <a:avLst/>
          </a:prstGeom>
          <a:solidFill>
            <a:srgbClr val="F8E7D5"/>
          </a:solidFill>
          <a:ln>
            <a:noFill/>
          </a:ln>
        </p:spPr>
        <p:txBody>
          <a:bodyPr spcFirstLastPara="1" wrap="square" lIns="0" tIns="0" rIns="0" bIns="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800" b="0" i="0" u="none" strike="noStrike" kern="0" cap="none" spc="0" normalizeH="0" baseline="0" noProof="0">
                <a:ln>
                  <a:noFill/>
                </a:ln>
                <a:solidFill>
                  <a:srgbClr val="2E363D"/>
                </a:solidFill>
                <a:effectLst/>
                <a:uLnTx/>
                <a:uFillTx/>
                <a:latin typeface="Karla"/>
                <a:ea typeface="Karla"/>
                <a:cs typeface="Karla"/>
                <a:sym typeface="Karla"/>
              </a:rPr>
              <a:t>API A</a:t>
            </a:r>
            <a:endParaRPr kumimoji="0" sz="800" b="0" i="0" u="none" strike="noStrike" kern="0" cap="none" spc="0" normalizeH="0" baseline="0" noProof="0">
              <a:ln>
                <a:noFill/>
              </a:ln>
              <a:solidFill>
                <a:srgbClr val="2E363D"/>
              </a:solidFill>
              <a:effectLst/>
              <a:uLnTx/>
              <a:uFillTx/>
              <a:latin typeface="Karla"/>
              <a:ea typeface="Karla"/>
              <a:cs typeface="Karla"/>
              <a:sym typeface="Karla"/>
            </a:endParaRPr>
          </a:p>
        </p:txBody>
      </p:sp>
      <p:sp>
        <p:nvSpPr>
          <p:cNvPr id="32" name="Google Shape;631;p47">
            <a:extLst>
              <a:ext uri="{FF2B5EF4-FFF2-40B4-BE49-F238E27FC236}">
                <a16:creationId xmlns:a16="http://schemas.microsoft.com/office/drawing/2014/main" id="{445F5D56-3793-285D-9999-731E5765DF7B}"/>
              </a:ext>
            </a:extLst>
          </p:cNvPr>
          <p:cNvSpPr/>
          <p:nvPr/>
        </p:nvSpPr>
        <p:spPr>
          <a:xfrm>
            <a:off x="6410248" y="2120287"/>
            <a:ext cx="730799" cy="730799"/>
          </a:xfrm>
          <a:prstGeom prst="ellipse">
            <a:avLst/>
          </a:prstGeom>
          <a:solidFill>
            <a:srgbClr val="E3E9D3">
              <a:lumMod val="75000"/>
            </a:srgbClr>
          </a:solidFill>
          <a:ln>
            <a:noFill/>
          </a:ln>
        </p:spPr>
        <p:txBody>
          <a:bodyPr spcFirstLastPara="1" wrap="square" lIns="0" tIns="0" rIns="0" bIns="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800" b="0" i="0" u="none" strike="noStrike" kern="0" cap="none" spc="0" normalizeH="0" baseline="0" noProof="0">
                <a:ln>
                  <a:noFill/>
                </a:ln>
                <a:solidFill>
                  <a:srgbClr val="2E363D"/>
                </a:solidFill>
                <a:effectLst/>
                <a:uLnTx/>
                <a:uFillTx/>
                <a:latin typeface="Karla"/>
                <a:ea typeface="Karla"/>
                <a:cs typeface="Karla"/>
                <a:sym typeface="Karla"/>
              </a:rPr>
              <a:t>API B</a:t>
            </a:r>
            <a:endParaRPr kumimoji="0" sz="800" b="0" i="0" u="none" strike="noStrike" kern="0" cap="none" spc="0" normalizeH="0" baseline="0" noProof="0">
              <a:ln>
                <a:noFill/>
              </a:ln>
              <a:solidFill>
                <a:srgbClr val="2E363D"/>
              </a:solidFill>
              <a:effectLst/>
              <a:uLnTx/>
              <a:uFillTx/>
              <a:latin typeface="Karla"/>
              <a:ea typeface="Karla"/>
              <a:cs typeface="Karla"/>
              <a:sym typeface="Karla"/>
            </a:endParaRPr>
          </a:p>
        </p:txBody>
      </p:sp>
      <p:sp>
        <p:nvSpPr>
          <p:cNvPr id="33" name="Rounded Rectangle 32">
            <a:extLst>
              <a:ext uri="{FF2B5EF4-FFF2-40B4-BE49-F238E27FC236}">
                <a16:creationId xmlns:a16="http://schemas.microsoft.com/office/drawing/2014/main" id="{63A4CBAE-B89F-AD11-BDA8-E098147D8C99}"/>
              </a:ext>
            </a:extLst>
          </p:cNvPr>
          <p:cNvSpPr/>
          <p:nvPr/>
        </p:nvSpPr>
        <p:spPr>
          <a:xfrm>
            <a:off x="7660195" y="2146453"/>
            <a:ext cx="786809" cy="678467"/>
          </a:xfrm>
          <a:prstGeom prst="roundRect">
            <a:avLst/>
          </a:prstGeom>
          <a:solidFill>
            <a:srgbClr val="ADE4C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BE" sz="800" b="0" i="0" u="none" strike="noStrike" kern="0" cap="none" spc="0" normalizeH="0" baseline="0" noProof="0">
                <a:ln>
                  <a:noFill/>
                </a:ln>
                <a:solidFill>
                  <a:srgbClr val="2E363D"/>
                </a:solidFill>
                <a:effectLst/>
                <a:uLnTx/>
                <a:uFillTx/>
                <a:latin typeface="Karla"/>
                <a:ea typeface="+mn-ea"/>
                <a:cs typeface="+mn-cs"/>
                <a:sym typeface="Arial"/>
              </a:rPr>
              <a:t>Database</a:t>
            </a:r>
          </a:p>
        </p:txBody>
      </p:sp>
      <p:cxnSp>
        <p:nvCxnSpPr>
          <p:cNvPr id="34" name="Google Shape;390;p40">
            <a:extLst>
              <a:ext uri="{FF2B5EF4-FFF2-40B4-BE49-F238E27FC236}">
                <a16:creationId xmlns:a16="http://schemas.microsoft.com/office/drawing/2014/main" id="{D18AF5D5-ACC0-9A61-61D0-92981CA97314}"/>
              </a:ext>
            </a:extLst>
          </p:cNvPr>
          <p:cNvCxnSpPr>
            <a:cxnSpLocks/>
          </p:cNvCxnSpPr>
          <p:nvPr/>
        </p:nvCxnSpPr>
        <p:spPr>
          <a:xfrm>
            <a:off x="3520761" y="2485686"/>
            <a:ext cx="260623" cy="0"/>
          </a:xfrm>
          <a:prstGeom prst="straightConnector1">
            <a:avLst/>
          </a:prstGeom>
          <a:noFill/>
          <a:ln w="9525" cap="flat" cmpd="sng">
            <a:solidFill>
              <a:srgbClr val="D9D9D9"/>
            </a:solidFill>
            <a:prstDash val="solid"/>
            <a:round/>
            <a:headEnd type="oval" w="med" len="med"/>
            <a:tailEnd type="oval" w="med" len="med"/>
          </a:ln>
        </p:spPr>
      </p:cxnSp>
      <p:cxnSp>
        <p:nvCxnSpPr>
          <p:cNvPr id="35" name="Google Shape;390;p40">
            <a:extLst>
              <a:ext uri="{FF2B5EF4-FFF2-40B4-BE49-F238E27FC236}">
                <a16:creationId xmlns:a16="http://schemas.microsoft.com/office/drawing/2014/main" id="{37EC2F9C-01D9-B86F-650A-9A96CA40BE95}"/>
              </a:ext>
            </a:extLst>
          </p:cNvPr>
          <p:cNvCxnSpPr>
            <a:cxnSpLocks/>
          </p:cNvCxnSpPr>
          <p:nvPr/>
        </p:nvCxnSpPr>
        <p:spPr>
          <a:xfrm>
            <a:off x="4770412" y="2485686"/>
            <a:ext cx="260623" cy="0"/>
          </a:xfrm>
          <a:prstGeom prst="straightConnector1">
            <a:avLst/>
          </a:prstGeom>
          <a:noFill/>
          <a:ln w="9525" cap="flat" cmpd="sng">
            <a:solidFill>
              <a:srgbClr val="D9D9D9"/>
            </a:solidFill>
            <a:prstDash val="solid"/>
            <a:round/>
            <a:headEnd type="oval" w="med" len="med"/>
            <a:tailEnd type="oval" w="med" len="med"/>
          </a:ln>
        </p:spPr>
      </p:cxnSp>
      <p:cxnSp>
        <p:nvCxnSpPr>
          <p:cNvPr id="36" name="Google Shape;390;p40">
            <a:extLst>
              <a:ext uri="{FF2B5EF4-FFF2-40B4-BE49-F238E27FC236}">
                <a16:creationId xmlns:a16="http://schemas.microsoft.com/office/drawing/2014/main" id="{AD1DD3F2-473B-658E-79DC-369592584796}"/>
              </a:ext>
            </a:extLst>
          </p:cNvPr>
          <p:cNvCxnSpPr>
            <a:cxnSpLocks/>
          </p:cNvCxnSpPr>
          <p:nvPr/>
        </p:nvCxnSpPr>
        <p:spPr>
          <a:xfrm>
            <a:off x="6020361" y="2485686"/>
            <a:ext cx="260623" cy="0"/>
          </a:xfrm>
          <a:prstGeom prst="straightConnector1">
            <a:avLst/>
          </a:prstGeom>
          <a:noFill/>
          <a:ln w="9525" cap="flat" cmpd="sng">
            <a:solidFill>
              <a:srgbClr val="D9D9D9"/>
            </a:solidFill>
            <a:prstDash val="solid"/>
            <a:round/>
            <a:headEnd type="oval" w="med" len="med"/>
            <a:tailEnd type="oval" w="med" len="med"/>
          </a:ln>
        </p:spPr>
      </p:cxnSp>
      <p:cxnSp>
        <p:nvCxnSpPr>
          <p:cNvPr id="37" name="Google Shape;390;p40">
            <a:extLst>
              <a:ext uri="{FF2B5EF4-FFF2-40B4-BE49-F238E27FC236}">
                <a16:creationId xmlns:a16="http://schemas.microsoft.com/office/drawing/2014/main" id="{782BF4C7-01DD-A8AC-4682-A5787203D238}"/>
              </a:ext>
            </a:extLst>
          </p:cNvPr>
          <p:cNvCxnSpPr>
            <a:cxnSpLocks/>
          </p:cNvCxnSpPr>
          <p:nvPr/>
        </p:nvCxnSpPr>
        <p:spPr>
          <a:xfrm>
            <a:off x="7270310" y="2485686"/>
            <a:ext cx="260623" cy="0"/>
          </a:xfrm>
          <a:prstGeom prst="straightConnector1">
            <a:avLst/>
          </a:prstGeom>
          <a:noFill/>
          <a:ln w="9525" cap="flat" cmpd="sng">
            <a:solidFill>
              <a:srgbClr val="D9D9D9"/>
            </a:solidFill>
            <a:prstDash val="solid"/>
            <a:round/>
            <a:headEnd type="oval" w="med" len="med"/>
            <a:tailEnd type="oval" w="med" len="med"/>
          </a:ln>
        </p:spPr>
      </p:cxnSp>
      <p:sp>
        <p:nvSpPr>
          <p:cNvPr id="38" name="Google Shape;283;p32">
            <a:extLst>
              <a:ext uri="{FF2B5EF4-FFF2-40B4-BE49-F238E27FC236}">
                <a16:creationId xmlns:a16="http://schemas.microsoft.com/office/drawing/2014/main" id="{CAE64922-226E-FA6B-374F-210CE12A7E2A}"/>
              </a:ext>
            </a:extLst>
          </p:cNvPr>
          <p:cNvSpPr/>
          <p:nvPr/>
        </p:nvSpPr>
        <p:spPr>
          <a:xfrm>
            <a:off x="2621416" y="2978862"/>
            <a:ext cx="304451" cy="1682587"/>
          </a:xfrm>
          <a:prstGeom prst="rect">
            <a:avLst/>
          </a:prstGeom>
          <a:solidFill>
            <a:srgbClr val="E9F2F9"/>
          </a:solidFill>
          <a:ln>
            <a:noFill/>
          </a:ln>
        </p:spPr>
        <p:txBody>
          <a:bodyPr spcFirstLastPara="1" vert="vert270"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nl-NL" sz="1000" b="0" i="0" u="none" strike="noStrike" kern="0" cap="none" spc="0" normalizeH="0" baseline="0" noProof="0" err="1">
                <a:ln>
                  <a:noFill/>
                </a:ln>
                <a:solidFill>
                  <a:srgbClr val="2E363D"/>
                </a:solidFill>
                <a:effectLst/>
                <a:uLnTx/>
                <a:uFillTx/>
                <a:latin typeface="Karla"/>
                <a:cs typeface="Arial"/>
                <a:sym typeface="Arial"/>
              </a:rPr>
              <a:t>Trace</a:t>
            </a:r>
            <a:endParaRPr kumimoji="0" sz="1000" b="0" i="0" u="none" strike="noStrike" kern="0" cap="none" spc="0" normalizeH="0" baseline="0" noProof="0">
              <a:ln>
                <a:noFill/>
              </a:ln>
              <a:solidFill>
                <a:srgbClr val="2E363D"/>
              </a:solidFill>
              <a:effectLst/>
              <a:uLnTx/>
              <a:uFillTx/>
              <a:latin typeface="Karla"/>
              <a:cs typeface="Arial"/>
              <a:sym typeface="Arial"/>
            </a:endParaRPr>
          </a:p>
        </p:txBody>
      </p:sp>
      <p:sp>
        <p:nvSpPr>
          <p:cNvPr id="39" name="Google Shape;282;p32">
            <a:extLst>
              <a:ext uri="{FF2B5EF4-FFF2-40B4-BE49-F238E27FC236}">
                <a16:creationId xmlns:a16="http://schemas.microsoft.com/office/drawing/2014/main" id="{991BE269-A37D-E73E-9872-0D604149FC12}"/>
              </a:ext>
            </a:extLst>
          </p:cNvPr>
          <p:cNvSpPr/>
          <p:nvPr/>
        </p:nvSpPr>
        <p:spPr>
          <a:xfrm rot="5400000">
            <a:off x="5650000" y="415559"/>
            <a:ext cx="233700" cy="5360307"/>
          </a:xfrm>
          <a:prstGeom prst="rect">
            <a:avLst/>
          </a:prstGeom>
          <a:solidFill>
            <a:srgbClr val="EBC7C1"/>
          </a:solidFill>
          <a:ln>
            <a:noFill/>
          </a:ln>
        </p:spPr>
        <p:txBody>
          <a:bodyPr spcFirstLastPara="1" vert="vert270"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nl-NL" sz="800" b="0" i="0" u="none" strike="noStrike" kern="0" cap="none" spc="0" normalizeH="0" baseline="0" noProof="0" dirty="0">
                <a:ln>
                  <a:noFill/>
                </a:ln>
                <a:solidFill>
                  <a:srgbClr val="2E363D"/>
                </a:solidFill>
                <a:effectLst/>
                <a:uLnTx/>
                <a:uFillTx/>
                <a:latin typeface="Karla"/>
                <a:cs typeface="Arial"/>
                <a:sym typeface="Arial"/>
              </a:rPr>
              <a:t>Span ( user action ) – root span</a:t>
            </a:r>
            <a:endParaRPr kumimoji="0" sz="800" b="0" i="0" u="none" strike="noStrike" kern="0" cap="none" spc="0" normalizeH="0" baseline="0" noProof="0" dirty="0">
              <a:ln>
                <a:noFill/>
              </a:ln>
              <a:solidFill>
                <a:srgbClr val="2E363D"/>
              </a:solidFill>
              <a:effectLst/>
              <a:uLnTx/>
              <a:uFillTx/>
              <a:latin typeface="Karla"/>
              <a:cs typeface="Arial"/>
              <a:sym typeface="Arial"/>
            </a:endParaRPr>
          </a:p>
        </p:txBody>
      </p:sp>
      <p:sp>
        <p:nvSpPr>
          <p:cNvPr id="40" name="Google Shape;282;p32">
            <a:extLst>
              <a:ext uri="{FF2B5EF4-FFF2-40B4-BE49-F238E27FC236}">
                <a16:creationId xmlns:a16="http://schemas.microsoft.com/office/drawing/2014/main" id="{E63A2B53-EF8C-BFCF-D45E-6908080E1073}"/>
              </a:ext>
            </a:extLst>
          </p:cNvPr>
          <p:cNvSpPr/>
          <p:nvPr/>
        </p:nvSpPr>
        <p:spPr>
          <a:xfrm rot="5400000">
            <a:off x="5650200" y="929981"/>
            <a:ext cx="233700" cy="5055907"/>
          </a:xfrm>
          <a:prstGeom prst="rect">
            <a:avLst/>
          </a:prstGeom>
          <a:solidFill>
            <a:srgbClr val="B5CFDB"/>
          </a:solidFill>
          <a:ln>
            <a:noFill/>
          </a:ln>
        </p:spPr>
        <p:txBody>
          <a:bodyPr spcFirstLastPara="1" vert="vert270" wrap="square" lIns="91425" tIns="91425" rIns="91425" bIns="91425" anchor="ctr" anchorCtr="0">
            <a:noAutofit/>
          </a:bodyPr>
          <a:lstStyle/>
          <a:p>
            <a:pPr defTabSz="914400" eaLnBrk="1" fontAlgn="auto" hangingPunct="1">
              <a:spcBef>
                <a:spcPts val="0"/>
              </a:spcBef>
              <a:spcAft>
                <a:spcPts val="0"/>
              </a:spcAft>
              <a:buClr>
                <a:srgbClr val="000000"/>
              </a:buClr>
              <a:buFont typeface="Arial"/>
              <a:buNone/>
            </a:pPr>
            <a:r>
              <a:rPr lang="nl-NL" sz="800" kern="0">
                <a:solidFill>
                  <a:srgbClr val="2E363D"/>
                </a:solidFill>
                <a:latin typeface="Karla"/>
                <a:cs typeface="Arial"/>
                <a:sym typeface="Arial"/>
              </a:rPr>
              <a:t>Span ( front end )</a:t>
            </a:r>
            <a:endParaRPr sz="800" kern="0">
              <a:solidFill>
                <a:srgbClr val="2E363D"/>
              </a:solidFill>
              <a:latin typeface="Karla"/>
              <a:cs typeface="Arial"/>
              <a:sym typeface="Arial"/>
            </a:endParaRPr>
          </a:p>
        </p:txBody>
      </p:sp>
      <p:sp>
        <p:nvSpPr>
          <p:cNvPr id="41" name="Google Shape;282;p32">
            <a:extLst>
              <a:ext uri="{FF2B5EF4-FFF2-40B4-BE49-F238E27FC236}">
                <a16:creationId xmlns:a16="http://schemas.microsoft.com/office/drawing/2014/main" id="{CCD7B266-F781-362E-F526-80246B8EFF6D}"/>
              </a:ext>
            </a:extLst>
          </p:cNvPr>
          <p:cNvSpPr/>
          <p:nvPr/>
        </p:nvSpPr>
        <p:spPr>
          <a:xfrm rot="5400000">
            <a:off x="5788535" y="1515599"/>
            <a:ext cx="233700" cy="4609115"/>
          </a:xfrm>
          <a:prstGeom prst="rect">
            <a:avLst/>
          </a:prstGeom>
          <a:solidFill>
            <a:srgbClr val="F8E7D6"/>
          </a:solidFill>
          <a:ln>
            <a:noFill/>
          </a:ln>
        </p:spPr>
        <p:txBody>
          <a:bodyPr spcFirstLastPara="1" vert="vert270" wrap="square" lIns="91425" tIns="91425" rIns="91425" bIns="91425" anchor="ctr" anchorCtr="0">
            <a:noAutofit/>
          </a:bodyPr>
          <a:lstStyle/>
          <a:p>
            <a:pPr defTabSz="914400" eaLnBrk="1" fontAlgn="auto" hangingPunct="1">
              <a:spcBef>
                <a:spcPts val="0"/>
              </a:spcBef>
              <a:spcAft>
                <a:spcPts val="0"/>
              </a:spcAft>
              <a:buClr>
                <a:srgbClr val="000000"/>
              </a:buClr>
              <a:buFont typeface="Arial"/>
              <a:buNone/>
            </a:pPr>
            <a:r>
              <a:rPr lang="nl-NL" sz="800" kern="0">
                <a:solidFill>
                  <a:srgbClr val="2E363D"/>
                </a:solidFill>
                <a:latin typeface="Karla"/>
                <a:cs typeface="Arial"/>
                <a:sym typeface="Arial"/>
              </a:rPr>
              <a:t>Span ( API A )</a:t>
            </a:r>
            <a:endParaRPr sz="800" kern="0">
              <a:solidFill>
                <a:srgbClr val="2E363D"/>
              </a:solidFill>
              <a:latin typeface="Karla"/>
              <a:cs typeface="Arial"/>
              <a:sym typeface="Arial"/>
            </a:endParaRPr>
          </a:p>
        </p:txBody>
      </p:sp>
      <p:sp>
        <p:nvSpPr>
          <p:cNvPr id="42" name="Google Shape;282;p32">
            <a:extLst>
              <a:ext uri="{FF2B5EF4-FFF2-40B4-BE49-F238E27FC236}">
                <a16:creationId xmlns:a16="http://schemas.microsoft.com/office/drawing/2014/main" id="{C6FBD942-B603-ABAD-3513-C1A829518660}"/>
              </a:ext>
            </a:extLst>
          </p:cNvPr>
          <p:cNvSpPr/>
          <p:nvPr/>
        </p:nvSpPr>
        <p:spPr>
          <a:xfrm rot="5400000">
            <a:off x="5927595" y="2172825"/>
            <a:ext cx="233700" cy="4019108"/>
          </a:xfrm>
          <a:prstGeom prst="rect">
            <a:avLst/>
          </a:prstGeom>
          <a:solidFill>
            <a:srgbClr val="B4C489"/>
          </a:solidFill>
          <a:ln>
            <a:noFill/>
          </a:ln>
        </p:spPr>
        <p:txBody>
          <a:bodyPr spcFirstLastPara="1" vert="vert270" wrap="square" lIns="91425" tIns="91425" rIns="91425" bIns="91425" anchor="ctr" anchorCtr="0">
            <a:noAutofit/>
          </a:bodyPr>
          <a:lstStyle/>
          <a:p>
            <a:pPr defTabSz="914400" eaLnBrk="1" fontAlgn="auto" hangingPunct="1">
              <a:spcBef>
                <a:spcPts val="0"/>
              </a:spcBef>
              <a:spcAft>
                <a:spcPts val="0"/>
              </a:spcAft>
              <a:buClr>
                <a:srgbClr val="000000"/>
              </a:buClr>
              <a:buFont typeface="Arial"/>
              <a:buNone/>
            </a:pPr>
            <a:r>
              <a:rPr lang="nl-NL" sz="800" kern="0">
                <a:solidFill>
                  <a:srgbClr val="2E363D"/>
                </a:solidFill>
                <a:latin typeface="Karla"/>
                <a:cs typeface="Arial"/>
                <a:sym typeface="Arial"/>
              </a:rPr>
              <a:t>Span ( user API B )</a:t>
            </a:r>
            <a:endParaRPr sz="800" kern="0">
              <a:solidFill>
                <a:srgbClr val="2E363D"/>
              </a:solidFill>
              <a:latin typeface="Karla"/>
              <a:cs typeface="Arial"/>
              <a:sym typeface="Arial"/>
            </a:endParaRPr>
          </a:p>
        </p:txBody>
      </p:sp>
      <p:sp>
        <p:nvSpPr>
          <p:cNvPr id="43" name="Google Shape;282;p32">
            <a:extLst>
              <a:ext uri="{FF2B5EF4-FFF2-40B4-BE49-F238E27FC236}">
                <a16:creationId xmlns:a16="http://schemas.microsoft.com/office/drawing/2014/main" id="{EC25D77B-9FF0-8572-675E-DF1A65EED5C6}"/>
              </a:ext>
            </a:extLst>
          </p:cNvPr>
          <p:cNvSpPr/>
          <p:nvPr/>
        </p:nvSpPr>
        <p:spPr>
          <a:xfrm rot="5400000">
            <a:off x="5408848" y="3789313"/>
            <a:ext cx="233700" cy="1510572"/>
          </a:xfrm>
          <a:prstGeom prst="rect">
            <a:avLst/>
          </a:prstGeom>
          <a:solidFill>
            <a:srgbClr val="AEE5C1"/>
          </a:solidFill>
          <a:ln>
            <a:noFill/>
          </a:ln>
        </p:spPr>
        <p:txBody>
          <a:bodyPr spcFirstLastPara="1" vert="vert270" wrap="square" lIns="91425" tIns="91425" rIns="91425" bIns="91425" anchor="ctr" anchorCtr="0">
            <a:noAutofit/>
          </a:bodyPr>
          <a:lstStyle/>
          <a:p>
            <a:pPr defTabSz="914400" eaLnBrk="1" fontAlgn="auto" hangingPunct="1">
              <a:spcBef>
                <a:spcPts val="0"/>
              </a:spcBef>
              <a:spcAft>
                <a:spcPts val="0"/>
              </a:spcAft>
              <a:buClr>
                <a:srgbClr val="000000"/>
              </a:buClr>
              <a:buFont typeface="Arial"/>
              <a:buNone/>
            </a:pPr>
            <a:r>
              <a:rPr lang="nl-NL" sz="800" kern="0">
                <a:solidFill>
                  <a:srgbClr val="2E363D"/>
                </a:solidFill>
                <a:latin typeface="Karla"/>
                <a:cs typeface="Arial"/>
                <a:sym typeface="Arial"/>
              </a:rPr>
              <a:t>Span ( Database )</a:t>
            </a:r>
            <a:endParaRPr sz="800" kern="0">
              <a:solidFill>
                <a:srgbClr val="2E363D"/>
              </a:solidFill>
              <a:latin typeface="Karla"/>
              <a:cs typeface="Arial"/>
              <a:sym typeface="Arial"/>
            </a:endParaRPr>
          </a:p>
        </p:txBody>
      </p:sp>
    </p:spTree>
    <p:extLst>
      <p:ext uri="{BB962C8B-B14F-4D97-AF65-F5344CB8AC3E}">
        <p14:creationId xmlns:p14="http://schemas.microsoft.com/office/powerpoint/2010/main" val="2745986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7" name="Afbeelding 6" descr="Afbeelding met natuur, blauw, vlam, licht&#10;&#10;Automatisch gegenereerde beschrijving">
            <a:extLst>
              <a:ext uri="{FF2B5EF4-FFF2-40B4-BE49-F238E27FC236}">
                <a16:creationId xmlns:a16="http://schemas.microsoft.com/office/drawing/2014/main" id="{5BF4F1ED-0F90-DCB5-1069-72D6A171E6EF}"/>
              </a:ext>
            </a:extLst>
          </p:cNvPr>
          <p:cNvPicPr>
            <a:picLocks noChangeAspect="1"/>
          </p:cNvPicPr>
          <p:nvPr/>
        </p:nvPicPr>
        <p:blipFill>
          <a:blip r:embed="rId2"/>
          <a:stretch>
            <a:fillRect/>
          </a:stretch>
        </p:blipFill>
        <p:spPr>
          <a:xfrm>
            <a:off x="0" y="0"/>
            <a:ext cx="9144000" cy="1155700"/>
          </a:xfrm>
          <a:prstGeom prst="rect">
            <a:avLst/>
          </a:prstGeom>
        </p:spPr>
      </p:pic>
      <p:sp>
        <p:nvSpPr>
          <p:cNvPr id="10" name="Tekstvak 9">
            <a:extLst>
              <a:ext uri="{FF2B5EF4-FFF2-40B4-BE49-F238E27FC236}">
                <a16:creationId xmlns:a16="http://schemas.microsoft.com/office/drawing/2014/main" id="{F4F47C18-AA89-D47D-7BDD-9EF88057F2F8}"/>
              </a:ext>
            </a:extLst>
          </p:cNvPr>
          <p:cNvSpPr txBox="1"/>
          <p:nvPr/>
        </p:nvSpPr>
        <p:spPr>
          <a:xfrm>
            <a:off x="1395762" y="344960"/>
            <a:ext cx="7748238" cy="400110"/>
          </a:xfrm>
          <a:prstGeom prst="rect">
            <a:avLst/>
          </a:prstGeom>
          <a:noFill/>
        </p:spPr>
        <p:txBody>
          <a:bodyPr wrap="square">
            <a:spAutoFit/>
          </a:bodyPr>
          <a:lstStyle/>
          <a:p>
            <a:r>
              <a:rPr lang="nl-NL" sz="2000" b="1" dirty="0">
                <a:solidFill>
                  <a:schemeClr val="bg1"/>
                </a:solidFill>
                <a:effectLst>
                  <a:outerShdw blurRad="459471" dist="568810" dir="5400000" sx="1000" sy="1000" algn="ctr" rotWithShape="0">
                    <a:srgbClr val="741618"/>
                  </a:outerShdw>
                </a:effectLst>
              </a:rPr>
              <a:t>.NET </a:t>
            </a:r>
            <a:r>
              <a:rPr lang="nl-NL" sz="2000" b="1" dirty="0" err="1">
                <a:solidFill>
                  <a:schemeClr val="bg1"/>
                </a:solidFill>
                <a:effectLst>
                  <a:outerShdw blurRad="459471" dist="568810" dir="5400000" sx="1000" sy="1000" algn="ctr" rotWithShape="0">
                    <a:srgbClr val="741618"/>
                  </a:outerShdw>
                </a:effectLst>
              </a:rPr>
              <a:t>Aspire</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Let's</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build</a:t>
            </a:r>
            <a:r>
              <a:rPr lang="nl-NL" sz="2000" b="1" dirty="0">
                <a:solidFill>
                  <a:schemeClr val="bg1"/>
                </a:solidFill>
                <a:effectLst>
                  <a:outerShdw blurRad="459471" dist="568810" dir="5400000" sx="1000" sy="1000" algn="ctr" rotWithShape="0">
                    <a:srgbClr val="741618"/>
                  </a:outerShdw>
                </a:effectLst>
              </a:rPr>
              <a:t> a </a:t>
            </a:r>
            <a:r>
              <a:rPr lang="nl-NL" sz="2000" b="1" dirty="0" err="1">
                <a:solidFill>
                  <a:schemeClr val="bg1"/>
                </a:solidFill>
                <a:effectLst>
                  <a:outerShdw blurRad="459471" dist="568810" dir="5400000" sx="1000" sy="1000" algn="ctr" rotWithShape="0">
                    <a:srgbClr val="741618"/>
                  </a:outerShdw>
                </a:effectLst>
              </a:rPr>
              <a:t>cloud</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application</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with</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backed</a:t>
            </a:r>
            <a:r>
              <a:rPr lang="nl-NL" sz="2000" b="1" dirty="0">
                <a:solidFill>
                  <a:schemeClr val="bg1"/>
                </a:solidFill>
                <a:effectLst>
                  <a:outerShdw blurRad="459471" dist="568810" dir="5400000" sx="1000" sy="1000" algn="ctr" rotWithShape="0">
                    <a:srgbClr val="741618"/>
                  </a:outerShdw>
                </a:effectLst>
              </a:rPr>
              <a:t> in </a:t>
            </a:r>
            <a:r>
              <a:rPr lang="nl-NL" sz="2000" b="1" dirty="0" err="1">
                <a:solidFill>
                  <a:schemeClr val="bg1"/>
                </a:solidFill>
                <a:effectLst>
                  <a:outerShdw blurRad="459471" dist="568810" dir="5400000" sx="1000" sy="1000" algn="ctr" rotWithShape="0">
                    <a:srgbClr val="741618"/>
                  </a:outerShdw>
                </a:effectLst>
              </a:rPr>
              <a:t>observability</a:t>
            </a:r>
            <a:endParaRPr lang="nl-NL" sz="2000" b="1" dirty="0">
              <a:solidFill>
                <a:schemeClr val="bg1"/>
              </a:solidFill>
              <a:effectLst>
                <a:outerShdw blurRad="459471" dist="568810" dir="5400000" sx="1000" sy="1000" algn="ctr" rotWithShape="0">
                  <a:srgbClr val="741618"/>
                </a:outerShdw>
              </a:effectLst>
            </a:endParaRPr>
          </a:p>
        </p:txBody>
      </p:sp>
      <p:pic>
        <p:nvPicPr>
          <p:cNvPr id="5" name="Afbeelding 4">
            <a:extLst>
              <a:ext uri="{FF2B5EF4-FFF2-40B4-BE49-F238E27FC236}">
                <a16:creationId xmlns:a16="http://schemas.microsoft.com/office/drawing/2014/main" id="{AEADE11E-12DB-1D95-A797-480417BEABA5}"/>
              </a:ext>
            </a:extLst>
          </p:cNvPr>
          <p:cNvPicPr>
            <a:picLocks noChangeAspect="1"/>
          </p:cNvPicPr>
          <p:nvPr/>
        </p:nvPicPr>
        <p:blipFill>
          <a:blip r:embed="rId3"/>
          <a:srcRect/>
          <a:stretch/>
        </p:blipFill>
        <p:spPr>
          <a:xfrm>
            <a:off x="245619" y="103423"/>
            <a:ext cx="889025" cy="912627"/>
          </a:xfrm>
          <a:prstGeom prst="rect">
            <a:avLst/>
          </a:prstGeom>
        </p:spPr>
      </p:pic>
      <p:sp>
        <p:nvSpPr>
          <p:cNvPr id="4" name="Google Shape;149;p23">
            <a:extLst>
              <a:ext uri="{FF2B5EF4-FFF2-40B4-BE49-F238E27FC236}">
                <a16:creationId xmlns:a16="http://schemas.microsoft.com/office/drawing/2014/main" id="{4DF47F1C-BE7A-0642-F66F-83DFBED66DE8}"/>
              </a:ext>
            </a:extLst>
          </p:cNvPr>
          <p:cNvSpPr txBox="1">
            <a:spLocks/>
          </p:cNvSpPr>
          <p:nvPr/>
        </p:nvSpPr>
        <p:spPr>
          <a:xfrm>
            <a:off x="332700" y="1500660"/>
            <a:ext cx="4239300" cy="486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1pPr>
            <a:lvl2pPr marR="0" lvl="1"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2pPr>
            <a:lvl3pPr marR="0" lvl="2"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3pPr>
            <a:lvl4pPr marR="0" lvl="3"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4pPr>
            <a:lvl5pPr marR="0" lvl="4"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5pPr>
            <a:lvl6pPr marR="0" lvl="5"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6pPr>
            <a:lvl7pPr marR="0" lvl="6"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7pPr>
            <a:lvl8pPr marR="0" lvl="7"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8pPr>
            <a:lvl9pPr marR="0" lvl="8"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9pPr>
          </a:lstStyle>
          <a:p>
            <a:pPr marL="0" marR="0" lvl="0" indent="0" algn="l" defTabSz="914400" rtl="0" eaLnBrk="1" fontAlgn="auto" latinLnBrk="0" hangingPunct="1">
              <a:lnSpc>
                <a:spcPct val="100000"/>
              </a:lnSpc>
              <a:spcBef>
                <a:spcPts val="0"/>
              </a:spcBef>
              <a:spcAft>
                <a:spcPts val="0"/>
              </a:spcAft>
              <a:buClr>
                <a:srgbClr val="2E363D"/>
              </a:buClr>
              <a:buSzPts val="2600"/>
              <a:buFont typeface="Encode Sans Semi Condensed"/>
              <a:buNone/>
              <a:tabLst/>
              <a:defRPr/>
            </a:pPr>
            <a:r>
              <a:rPr kumimoji="0" lang="en-GB" sz="2600" b="1" i="0" u="none" strike="noStrike" kern="0" cap="none" spc="0" normalizeH="0" baseline="0" noProof="0">
                <a:ln>
                  <a:noFill/>
                </a:ln>
                <a:solidFill>
                  <a:srgbClr val="2E363D"/>
                </a:solidFill>
                <a:effectLst/>
                <a:uLnTx/>
                <a:uFillTx/>
                <a:latin typeface="Encode Sans Semi Condensed"/>
                <a:sym typeface="Encode Sans Semi Condensed"/>
              </a:rPr>
              <a:t>What is OpenTelemetry?</a:t>
            </a:r>
          </a:p>
        </p:txBody>
      </p:sp>
      <p:sp>
        <p:nvSpPr>
          <p:cNvPr id="6" name="Google Shape;150;p23">
            <a:extLst>
              <a:ext uri="{FF2B5EF4-FFF2-40B4-BE49-F238E27FC236}">
                <a16:creationId xmlns:a16="http://schemas.microsoft.com/office/drawing/2014/main" id="{E3F32FB9-E75B-A12E-191B-92CD65D4AD7F}"/>
              </a:ext>
            </a:extLst>
          </p:cNvPr>
          <p:cNvSpPr txBox="1">
            <a:spLocks/>
          </p:cNvSpPr>
          <p:nvPr/>
        </p:nvSpPr>
        <p:spPr>
          <a:xfrm>
            <a:off x="332866" y="2122279"/>
            <a:ext cx="5162598" cy="2034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1pPr>
            <a:lvl2pPr marL="914400" marR="0" lvl="1" indent="-355600" algn="l" rtl="0">
              <a:lnSpc>
                <a:spcPct val="100000"/>
              </a:lnSpc>
              <a:spcBef>
                <a:spcPts val="60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2pPr>
            <a:lvl3pPr marL="1371600" marR="0" lvl="2" indent="-355600" algn="l" rtl="0">
              <a:lnSpc>
                <a:spcPct val="100000"/>
              </a:lnSpc>
              <a:spcBef>
                <a:spcPts val="60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3pPr>
            <a:lvl4pPr marL="1828800" marR="0" lvl="3"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4pPr>
            <a:lvl5pPr marL="2286000" marR="0" lvl="4"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5pPr>
            <a:lvl6pPr marL="2743200" marR="0" lvl="5"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6pPr>
            <a:lvl7pPr marL="3200400" marR="0" lvl="6"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7pPr>
            <a:lvl8pPr marL="3657600" marR="0" lvl="7"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8pPr>
            <a:lvl9pPr marL="4114800" marR="0" lvl="8" indent="-355600" algn="l" rtl="0">
              <a:lnSpc>
                <a:spcPct val="100000"/>
              </a:lnSpc>
              <a:spcBef>
                <a:spcPts val="600"/>
              </a:spcBef>
              <a:spcAft>
                <a:spcPts val="600"/>
              </a:spcAft>
              <a:buClr>
                <a:schemeClr val="dk2"/>
              </a:buClr>
              <a:buSzPts val="2000"/>
              <a:buFont typeface="Karla"/>
              <a:buChar char="▫"/>
              <a:defRPr sz="2000" b="0" i="0" u="none" strike="noStrike" cap="none">
                <a:solidFill>
                  <a:schemeClr val="dk1"/>
                </a:solidFill>
                <a:latin typeface="Karla"/>
                <a:ea typeface="Karla"/>
                <a:cs typeface="Karla"/>
                <a:sym typeface="Karla"/>
              </a:defRPr>
            </a:lvl9pPr>
          </a:lstStyle>
          <a:p>
            <a:pPr marL="101600" marR="0" lvl="0" indent="0" algn="l" defTabSz="914400" rtl="0" eaLnBrk="1" fontAlgn="auto" latinLnBrk="0" hangingPunct="1">
              <a:lnSpc>
                <a:spcPct val="100000"/>
              </a:lnSpc>
              <a:spcBef>
                <a:spcPts val="0"/>
              </a:spcBef>
              <a:spcAft>
                <a:spcPts val="0"/>
              </a:spcAft>
              <a:buClr>
                <a:srgbClr val="EEEAEA"/>
              </a:buClr>
              <a:buSzPts val="2000"/>
              <a:buFont typeface="Karla"/>
              <a:buNone/>
              <a:tabLst/>
              <a:defRPr/>
            </a:pPr>
            <a:r>
              <a:rPr kumimoji="0" lang="en-GB" sz="2000" b="0" i="0" u="none" strike="noStrike" kern="0" cap="none" spc="0" normalizeH="0" baseline="0" noProof="0">
                <a:ln>
                  <a:noFill/>
                </a:ln>
                <a:solidFill>
                  <a:srgbClr val="2E363D"/>
                </a:solidFill>
                <a:effectLst/>
                <a:uLnTx/>
                <a:uFillTx/>
                <a:latin typeface="Karla"/>
                <a:sym typeface="Karla"/>
              </a:rPr>
              <a:t>OpenTelemetry is a set of APIs, SDKs, tooling and integrations that are designed for the creation and transporting telemetry data such as traces, metrics, and logs.</a:t>
            </a:r>
          </a:p>
          <a:p>
            <a:pPr marL="101600" marR="0" lvl="0" indent="0" algn="l" defTabSz="914400" rtl="0" eaLnBrk="1" fontAlgn="auto" latinLnBrk="0" hangingPunct="1">
              <a:lnSpc>
                <a:spcPct val="100000"/>
              </a:lnSpc>
              <a:spcBef>
                <a:spcPts val="0"/>
              </a:spcBef>
              <a:spcAft>
                <a:spcPts val="0"/>
              </a:spcAft>
              <a:buClr>
                <a:srgbClr val="EEEAEA"/>
              </a:buClr>
              <a:buSzPts val="2000"/>
              <a:buFont typeface="Karla"/>
              <a:buNone/>
              <a:tabLst/>
              <a:defRPr/>
            </a:pPr>
            <a:endParaRPr kumimoji="0" lang="en-GB" sz="2000" b="0" i="0" u="none" strike="noStrike" kern="0" cap="none" spc="0" normalizeH="0" baseline="0" noProof="0">
              <a:ln>
                <a:noFill/>
              </a:ln>
              <a:solidFill>
                <a:srgbClr val="2E363D"/>
              </a:solidFill>
              <a:effectLst/>
              <a:uLnTx/>
              <a:uFillTx/>
              <a:latin typeface="Karla"/>
              <a:sym typeface="Karla"/>
            </a:endParaRPr>
          </a:p>
          <a:p>
            <a:pPr marL="101600" marR="0" lvl="0" indent="0" algn="l" defTabSz="914400" rtl="0" eaLnBrk="1" fontAlgn="auto" latinLnBrk="0" hangingPunct="1">
              <a:lnSpc>
                <a:spcPct val="100000"/>
              </a:lnSpc>
              <a:spcBef>
                <a:spcPts val="0"/>
              </a:spcBef>
              <a:spcAft>
                <a:spcPts val="0"/>
              </a:spcAft>
              <a:buClr>
                <a:srgbClr val="EEEAEA"/>
              </a:buClr>
              <a:buSzPts val="2000"/>
              <a:buFont typeface="Karla"/>
              <a:buNone/>
              <a:tabLst/>
              <a:defRPr/>
            </a:pPr>
            <a:r>
              <a:rPr kumimoji="0" lang="en-GB" sz="2000" b="0" i="0" u="none" strike="noStrike" kern="0" cap="none" spc="0" normalizeH="0" baseline="0" noProof="0">
                <a:ln>
                  <a:noFill/>
                </a:ln>
                <a:solidFill>
                  <a:srgbClr val="2E363D"/>
                </a:solidFill>
                <a:effectLst/>
                <a:uLnTx/>
                <a:uFillTx/>
                <a:latin typeface="Karla"/>
                <a:sym typeface="Karla"/>
                <a:hlinkClick r:id="rId4"/>
              </a:rPr>
              <a:t>OpenTelemetry.io</a:t>
            </a:r>
            <a:endParaRPr kumimoji="0" lang="en-GB" sz="2000" b="0" i="0" u="none" strike="noStrike" kern="0" cap="none" spc="0" normalizeH="0" baseline="0" noProof="0" dirty="0">
              <a:ln>
                <a:noFill/>
              </a:ln>
              <a:solidFill>
                <a:srgbClr val="2E363D"/>
              </a:solidFill>
              <a:effectLst/>
              <a:uLnTx/>
              <a:uFillTx/>
              <a:latin typeface="Karla"/>
              <a:sym typeface="Karla"/>
            </a:endParaRPr>
          </a:p>
        </p:txBody>
      </p:sp>
    </p:spTree>
    <p:extLst>
      <p:ext uri="{BB962C8B-B14F-4D97-AF65-F5344CB8AC3E}">
        <p14:creationId xmlns:p14="http://schemas.microsoft.com/office/powerpoint/2010/main" val="306905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7" name="Afbeelding 6" descr="Afbeelding met natuur, blauw, vlam, licht&#10;&#10;Automatisch gegenereerde beschrijving">
            <a:extLst>
              <a:ext uri="{FF2B5EF4-FFF2-40B4-BE49-F238E27FC236}">
                <a16:creationId xmlns:a16="http://schemas.microsoft.com/office/drawing/2014/main" id="{5BF4F1ED-0F90-DCB5-1069-72D6A171E6EF}"/>
              </a:ext>
            </a:extLst>
          </p:cNvPr>
          <p:cNvPicPr>
            <a:picLocks noChangeAspect="1"/>
          </p:cNvPicPr>
          <p:nvPr/>
        </p:nvPicPr>
        <p:blipFill>
          <a:blip r:embed="rId2"/>
          <a:stretch>
            <a:fillRect/>
          </a:stretch>
        </p:blipFill>
        <p:spPr>
          <a:xfrm>
            <a:off x="0" y="0"/>
            <a:ext cx="9144000" cy="1155700"/>
          </a:xfrm>
          <a:prstGeom prst="rect">
            <a:avLst/>
          </a:prstGeom>
        </p:spPr>
      </p:pic>
      <p:sp>
        <p:nvSpPr>
          <p:cNvPr id="10" name="Tekstvak 9">
            <a:extLst>
              <a:ext uri="{FF2B5EF4-FFF2-40B4-BE49-F238E27FC236}">
                <a16:creationId xmlns:a16="http://schemas.microsoft.com/office/drawing/2014/main" id="{F4F47C18-AA89-D47D-7BDD-9EF88057F2F8}"/>
              </a:ext>
            </a:extLst>
          </p:cNvPr>
          <p:cNvSpPr txBox="1"/>
          <p:nvPr/>
        </p:nvSpPr>
        <p:spPr>
          <a:xfrm>
            <a:off x="1395762" y="344960"/>
            <a:ext cx="7748238" cy="400110"/>
          </a:xfrm>
          <a:prstGeom prst="rect">
            <a:avLst/>
          </a:prstGeom>
          <a:noFill/>
        </p:spPr>
        <p:txBody>
          <a:bodyPr wrap="square">
            <a:spAutoFit/>
          </a:bodyPr>
          <a:lstStyle/>
          <a:p>
            <a:r>
              <a:rPr lang="nl-NL" sz="2000" b="1" dirty="0">
                <a:solidFill>
                  <a:schemeClr val="bg1"/>
                </a:solidFill>
                <a:effectLst>
                  <a:outerShdw blurRad="459471" dist="568810" dir="5400000" sx="1000" sy="1000" algn="ctr" rotWithShape="0">
                    <a:srgbClr val="741618"/>
                  </a:outerShdw>
                </a:effectLst>
              </a:rPr>
              <a:t>.NET </a:t>
            </a:r>
            <a:r>
              <a:rPr lang="nl-NL" sz="2000" b="1" dirty="0" err="1">
                <a:solidFill>
                  <a:schemeClr val="bg1"/>
                </a:solidFill>
                <a:effectLst>
                  <a:outerShdw blurRad="459471" dist="568810" dir="5400000" sx="1000" sy="1000" algn="ctr" rotWithShape="0">
                    <a:srgbClr val="741618"/>
                  </a:outerShdw>
                </a:effectLst>
              </a:rPr>
              <a:t>Aspire</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Let's</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build</a:t>
            </a:r>
            <a:r>
              <a:rPr lang="nl-NL" sz="2000" b="1" dirty="0">
                <a:solidFill>
                  <a:schemeClr val="bg1"/>
                </a:solidFill>
                <a:effectLst>
                  <a:outerShdw blurRad="459471" dist="568810" dir="5400000" sx="1000" sy="1000" algn="ctr" rotWithShape="0">
                    <a:srgbClr val="741618"/>
                  </a:outerShdw>
                </a:effectLst>
              </a:rPr>
              <a:t> a </a:t>
            </a:r>
            <a:r>
              <a:rPr lang="nl-NL" sz="2000" b="1" dirty="0" err="1">
                <a:solidFill>
                  <a:schemeClr val="bg1"/>
                </a:solidFill>
                <a:effectLst>
                  <a:outerShdw blurRad="459471" dist="568810" dir="5400000" sx="1000" sy="1000" algn="ctr" rotWithShape="0">
                    <a:srgbClr val="741618"/>
                  </a:outerShdw>
                </a:effectLst>
              </a:rPr>
              <a:t>cloud</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application</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with</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backed</a:t>
            </a:r>
            <a:r>
              <a:rPr lang="nl-NL" sz="2000" b="1" dirty="0">
                <a:solidFill>
                  <a:schemeClr val="bg1"/>
                </a:solidFill>
                <a:effectLst>
                  <a:outerShdw blurRad="459471" dist="568810" dir="5400000" sx="1000" sy="1000" algn="ctr" rotWithShape="0">
                    <a:srgbClr val="741618"/>
                  </a:outerShdw>
                </a:effectLst>
              </a:rPr>
              <a:t> in </a:t>
            </a:r>
            <a:r>
              <a:rPr lang="nl-NL" sz="2000" b="1" dirty="0" err="1">
                <a:solidFill>
                  <a:schemeClr val="bg1"/>
                </a:solidFill>
                <a:effectLst>
                  <a:outerShdw blurRad="459471" dist="568810" dir="5400000" sx="1000" sy="1000" algn="ctr" rotWithShape="0">
                    <a:srgbClr val="741618"/>
                  </a:outerShdw>
                </a:effectLst>
              </a:rPr>
              <a:t>observability</a:t>
            </a:r>
            <a:endParaRPr lang="nl-NL" sz="2000" b="1" dirty="0">
              <a:solidFill>
                <a:schemeClr val="bg1"/>
              </a:solidFill>
              <a:effectLst>
                <a:outerShdw blurRad="459471" dist="568810" dir="5400000" sx="1000" sy="1000" algn="ctr" rotWithShape="0">
                  <a:srgbClr val="741618"/>
                </a:outerShdw>
              </a:effectLst>
            </a:endParaRPr>
          </a:p>
        </p:txBody>
      </p:sp>
      <p:pic>
        <p:nvPicPr>
          <p:cNvPr id="5" name="Afbeelding 4">
            <a:extLst>
              <a:ext uri="{FF2B5EF4-FFF2-40B4-BE49-F238E27FC236}">
                <a16:creationId xmlns:a16="http://schemas.microsoft.com/office/drawing/2014/main" id="{AEADE11E-12DB-1D95-A797-480417BEABA5}"/>
              </a:ext>
            </a:extLst>
          </p:cNvPr>
          <p:cNvPicPr>
            <a:picLocks noChangeAspect="1"/>
          </p:cNvPicPr>
          <p:nvPr/>
        </p:nvPicPr>
        <p:blipFill>
          <a:blip r:embed="rId3"/>
          <a:srcRect/>
          <a:stretch/>
        </p:blipFill>
        <p:spPr>
          <a:xfrm>
            <a:off x="245619" y="103423"/>
            <a:ext cx="889025" cy="912627"/>
          </a:xfrm>
          <a:prstGeom prst="rect">
            <a:avLst/>
          </a:prstGeom>
        </p:spPr>
      </p:pic>
      <p:sp>
        <p:nvSpPr>
          <p:cNvPr id="8" name="Google Shape;149;p23">
            <a:extLst>
              <a:ext uri="{FF2B5EF4-FFF2-40B4-BE49-F238E27FC236}">
                <a16:creationId xmlns:a16="http://schemas.microsoft.com/office/drawing/2014/main" id="{4CB326C9-3708-94E9-D8B6-E1B5A22B17A0}"/>
              </a:ext>
            </a:extLst>
          </p:cNvPr>
          <p:cNvSpPr txBox="1">
            <a:spLocks/>
          </p:cNvSpPr>
          <p:nvPr/>
        </p:nvSpPr>
        <p:spPr>
          <a:xfrm>
            <a:off x="333453" y="1500660"/>
            <a:ext cx="5723105" cy="486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1pPr>
            <a:lvl2pPr marR="0" lvl="1"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2pPr>
            <a:lvl3pPr marR="0" lvl="2"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3pPr>
            <a:lvl4pPr marR="0" lvl="3"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4pPr>
            <a:lvl5pPr marR="0" lvl="4"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5pPr>
            <a:lvl6pPr marR="0" lvl="5"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6pPr>
            <a:lvl7pPr marR="0" lvl="6"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7pPr>
            <a:lvl8pPr marR="0" lvl="7"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8pPr>
            <a:lvl9pPr marR="0" lvl="8"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9pPr>
          </a:lstStyle>
          <a:p>
            <a:pPr marL="0" marR="0" lvl="0" indent="0" algn="l" defTabSz="914400" rtl="0" eaLnBrk="1" fontAlgn="auto" latinLnBrk="0" hangingPunct="1">
              <a:lnSpc>
                <a:spcPct val="100000"/>
              </a:lnSpc>
              <a:spcBef>
                <a:spcPts val="0"/>
              </a:spcBef>
              <a:spcAft>
                <a:spcPts val="0"/>
              </a:spcAft>
              <a:buClr>
                <a:srgbClr val="2E363D"/>
              </a:buClr>
              <a:buSzPts val="2600"/>
              <a:buFont typeface="Encode Sans Semi Condensed"/>
              <a:buNone/>
              <a:tabLst/>
              <a:defRPr/>
            </a:pPr>
            <a:r>
              <a:rPr kumimoji="0" lang="en-GB" sz="2600" b="1" i="0" u="none" strike="noStrike" kern="0" cap="none" spc="0" normalizeH="0" baseline="0" noProof="0" dirty="0">
                <a:ln>
                  <a:noFill/>
                </a:ln>
                <a:solidFill>
                  <a:srgbClr val="2E363D"/>
                </a:solidFill>
                <a:effectLst/>
                <a:uLnTx/>
                <a:uFillTx/>
                <a:latin typeface="Encode Sans Semi Condensed"/>
                <a:sym typeface="Encode Sans Semi Condensed"/>
              </a:rPr>
              <a:t>What is it ‘</a:t>
            </a:r>
            <a:r>
              <a:rPr kumimoji="0" lang="en-GB" sz="2600" b="1" i="0" u="none" strike="noStrike" kern="0" cap="none" spc="0" normalizeH="0" baseline="0" noProof="0" dirty="0" err="1">
                <a:ln>
                  <a:noFill/>
                </a:ln>
                <a:solidFill>
                  <a:srgbClr val="2E363D"/>
                </a:solidFill>
                <a:effectLst/>
                <a:uLnTx/>
                <a:uFillTx/>
                <a:latin typeface="Encode Sans Semi Condensed"/>
                <a:sym typeface="Encode Sans Semi Condensed"/>
              </a:rPr>
              <a:t>OpenTelemetry</a:t>
            </a:r>
            <a:r>
              <a:rPr kumimoji="0" lang="en-GB" sz="2600" b="1" i="0" u="none" strike="noStrike" kern="0" cap="none" spc="0" normalizeH="0" baseline="0" noProof="0" dirty="0">
                <a:ln>
                  <a:noFill/>
                </a:ln>
                <a:solidFill>
                  <a:srgbClr val="2E363D"/>
                </a:solidFill>
                <a:effectLst/>
                <a:uLnTx/>
                <a:uFillTx/>
                <a:latin typeface="Encode Sans Semi Condensed"/>
                <a:sym typeface="Encode Sans Semi Condensed"/>
              </a:rPr>
              <a:t>’ not</a:t>
            </a:r>
          </a:p>
        </p:txBody>
      </p:sp>
      <p:sp>
        <p:nvSpPr>
          <p:cNvPr id="9" name="Google Shape;150;p23">
            <a:extLst>
              <a:ext uri="{FF2B5EF4-FFF2-40B4-BE49-F238E27FC236}">
                <a16:creationId xmlns:a16="http://schemas.microsoft.com/office/drawing/2014/main" id="{3E3E9608-383F-F112-BB18-8984357CFA6B}"/>
              </a:ext>
            </a:extLst>
          </p:cNvPr>
          <p:cNvSpPr txBox="1">
            <a:spLocks/>
          </p:cNvSpPr>
          <p:nvPr/>
        </p:nvSpPr>
        <p:spPr>
          <a:xfrm>
            <a:off x="333620" y="2122279"/>
            <a:ext cx="5162598" cy="2034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1pPr>
            <a:lvl2pPr marL="914400" marR="0" lvl="1" indent="-355600" algn="l" rtl="0">
              <a:lnSpc>
                <a:spcPct val="100000"/>
              </a:lnSpc>
              <a:spcBef>
                <a:spcPts val="60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2pPr>
            <a:lvl3pPr marL="1371600" marR="0" lvl="2" indent="-355600" algn="l" rtl="0">
              <a:lnSpc>
                <a:spcPct val="100000"/>
              </a:lnSpc>
              <a:spcBef>
                <a:spcPts val="60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3pPr>
            <a:lvl4pPr marL="1828800" marR="0" lvl="3"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4pPr>
            <a:lvl5pPr marL="2286000" marR="0" lvl="4"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5pPr>
            <a:lvl6pPr marL="2743200" marR="0" lvl="5"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6pPr>
            <a:lvl7pPr marL="3200400" marR="0" lvl="6"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7pPr>
            <a:lvl8pPr marL="3657600" marR="0" lvl="7"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8pPr>
            <a:lvl9pPr marL="4114800" marR="0" lvl="8" indent="-355600" algn="l" rtl="0">
              <a:lnSpc>
                <a:spcPct val="100000"/>
              </a:lnSpc>
              <a:spcBef>
                <a:spcPts val="600"/>
              </a:spcBef>
              <a:spcAft>
                <a:spcPts val="600"/>
              </a:spcAft>
              <a:buClr>
                <a:schemeClr val="dk2"/>
              </a:buClr>
              <a:buSzPts val="2000"/>
              <a:buFont typeface="Karla"/>
              <a:buChar char="▫"/>
              <a:defRPr sz="2000" b="0" i="0" u="none" strike="noStrike" cap="none">
                <a:solidFill>
                  <a:schemeClr val="dk1"/>
                </a:solidFill>
                <a:latin typeface="Karla"/>
                <a:ea typeface="Karla"/>
                <a:cs typeface="Karla"/>
                <a:sym typeface="Karla"/>
              </a:defRPr>
            </a:lvl9pPr>
          </a:lstStyle>
          <a:p>
            <a:pPr marL="101600" marR="0" lvl="0" indent="0" algn="l" defTabSz="914400" rtl="0" eaLnBrk="1" fontAlgn="auto" latinLnBrk="0" hangingPunct="1">
              <a:lnSpc>
                <a:spcPct val="100000"/>
              </a:lnSpc>
              <a:spcBef>
                <a:spcPts val="0"/>
              </a:spcBef>
              <a:spcAft>
                <a:spcPts val="0"/>
              </a:spcAft>
              <a:buClr>
                <a:srgbClr val="EEEAEA"/>
              </a:buClr>
              <a:buSzPts val="2000"/>
              <a:buFont typeface="Karla"/>
              <a:buNone/>
              <a:tabLst/>
              <a:defRPr/>
            </a:pPr>
            <a:r>
              <a:rPr kumimoji="0" lang="en-GB" sz="2000" b="0" i="0" u="none" strike="noStrike" kern="0" cap="none" spc="0" normalizeH="0" baseline="0" noProof="0" dirty="0">
                <a:ln>
                  <a:noFill/>
                </a:ln>
                <a:solidFill>
                  <a:srgbClr val="2E363D"/>
                </a:solidFill>
                <a:effectLst/>
                <a:uLnTx/>
                <a:uFillTx/>
                <a:latin typeface="Karla"/>
                <a:sym typeface="Karla"/>
              </a:rPr>
              <a:t>It is not a data store</a:t>
            </a:r>
          </a:p>
          <a:p>
            <a:pPr marL="101600" marR="0" lvl="0" indent="0" algn="l" defTabSz="914400" rtl="0" eaLnBrk="1" fontAlgn="auto" latinLnBrk="0" hangingPunct="1">
              <a:lnSpc>
                <a:spcPct val="100000"/>
              </a:lnSpc>
              <a:spcBef>
                <a:spcPts val="0"/>
              </a:spcBef>
              <a:spcAft>
                <a:spcPts val="0"/>
              </a:spcAft>
              <a:buClr>
                <a:srgbClr val="EEEAEA"/>
              </a:buClr>
              <a:buSzPts val="2000"/>
              <a:buFont typeface="Karla"/>
              <a:buNone/>
              <a:tabLst/>
              <a:defRPr/>
            </a:pPr>
            <a:r>
              <a:rPr kumimoji="0" lang="en-GB" sz="2000" b="0" i="0" u="none" strike="noStrike" kern="0" cap="none" spc="0" normalizeH="0" baseline="0" noProof="0" dirty="0">
                <a:ln>
                  <a:noFill/>
                </a:ln>
                <a:solidFill>
                  <a:srgbClr val="2E363D"/>
                </a:solidFill>
                <a:effectLst/>
                <a:uLnTx/>
                <a:uFillTx/>
                <a:latin typeface="Karla"/>
                <a:sym typeface="Karla"/>
              </a:rPr>
              <a:t>It is not a visualisation tool</a:t>
            </a:r>
          </a:p>
          <a:p>
            <a:pPr marL="101600" marR="0" lvl="0" indent="0" algn="l" defTabSz="914400" rtl="0" eaLnBrk="1" fontAlgn="auto" latinLnBrk="0" hangingPunct="1">
              <a:lnSpc>
                <a:spcPct val="100000"/>
              </a:lnSpc>
              <a:spcBef>
                <a:spcPts val="0"/>
              </a:spcBef>
              <a:spcAft>
                <a:spcPts val="0"/>
              </a:spcAft>
              <a:buClr>
                <a:srgbClr val="EEEAEA"/>
              </a:buClr>
              <a:buSzPts val="2000"/>
              <a:buFont typeface="Karla"/>
              <a:buNone/>
              <a:tabLst/>
              <a:defRPr/>
            </a:pPr>
            <a:r>
              <a:rPr kumimoji="0" lang="en-GB" sz="2000" b="0" i="0" u="none" strike="noStrike" kern="0" cap="none" spc="0" normalizeH="0" baseline="0" noProof="0" dirty="0">
                <a:ln>
                  <a:noFill/>
                </a:ln>
                <a:solidFill>
                  <a:srgbClr val="2E363D"/>
                </a:solidFill>
                <a:effectLst/>
                <a:uLnTx/>
                <a:uFillTx/>
                <a:latin typeface="Karla"/>
                <a:sym typeface="Karla"/>
              </a:rPr>
              <a:t>It is not a data analytics or management environment</a:t>
            </a:r>
          </a:p>
          <a:p>
            <a:pPr marL="101600" marR="0" lvl="0" indent="0" algn="l" defTabSz="914400" rtl="0" eaLnBrk="1" fontAlgn="auto" latinLnBrk="0" hangingPunct="1">
              <a:lnSpc>
                <a:spcPct val="100000"/>
              </a:lnSpc>
              <a:spcBef>
                <a:spcPts val="0"/>
              </a:spcBef>
              <a:spcAft>
                <a:spcPts val="0"/>
              </a:spcAft>
              <a:buClr>
                <a:srgbClr val="EEEAEA"/>
              </a:buClr>
              <a:buSzPts val="2000"/>
              <a:buFont typeface="Karla"/>
              <a:buNone/>
              <a:tabLst/>
              <a:defRPr/>
            </a:pPr>
            <a:endParaRPr kumimoji="0" lang="en-GB" sz="2000" b="0" i="0" u="none" strike="noStrike" kern="0" cap="none" spc="0" normalizeH="0" baseline="0" noProof="0" dirty="0">
              <a:ln>
                <a:noFill/>
              </a:ln>
              <a:solidFill>
                <a:srgbClr val="2E363D"/>
              </a:solidFill>
              <a:effectLst/>
              <a:uLnTx/>
              <a:uFillTx/>
              <a:latin typeface="Karla"/>
              <a:sym typeface="Karla"/>
            </a:endParaRPr>
          </a:p>
        </p:txBody>
      </p:sp>
    </p:spTree>
    <p:extLst>
      <p:ext uri="{BB962C8B-B14F-4D97-AF65-F5344CB8AC3E}">
        <p14:creationId xmlns:p14="http://schemas.microsoft.com/office/powerpoint/2010/main" val="3489277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7" name="Afbeelding 6" descr="Afbeelding met natuur, blauw, vlam, licht&#10;&#10;Automatisch gegenereerde beschrijving">
            <a:extLst>
              <a:ext uri="{FF2B5EF4-FFF2-40B4-BE49-F238E27FC236}">
                <a16:creationId xmlns:a16="http://schemas.microsoft.com/office/drawing/2014/main" id="{5BF4F1ED-0F90-DCB5-1069-72D6A171E6EF}"/>
              </a:ext>
            </a:extLst>
          </p:cNvPr>
          <p:cNvPicPr>
            <a:picLocks noChangeAspect="1"/>
          </p:cNvPicPr>
          <p:nvPr/>
        </p:nvPicPr>
        <p:blipFill>
          <a:blip r:embed="rId2"/>
          <a:stretch>
            <a:fillRect/>
          </a:stretch>
        </p:blipFill>
        <p:spPr>
          <a:xfrm>
            <a:off x="0" y="0"/>
            <a:ext cx="9144000" cy="1155700"/>
          </a:xfrm>
          <a:prstGeom prst="rect">
            <a:avLst/>
          </a:prstGeom>
        </p:spPr>
      </p:pic>
      <p:sp>
        <p:nvSpPr>
          <p:cNvPr id="10" name="Tekstvak 9">
            <a:extLst>
              <a:ext uri="{FF2B5EF4-FFF2-40B4-BE49-F238E27FC236}">
                <a16:creationId xmlns:a16="http://schemas.microsoft.com/office/drawing/2014/main" id="{F4F47C18-AA89-D47D-7BDD-9EF88057F2F8}"/>
              </a:ext>
            </a:extLst>
          </p:cNvPr>
          <p:cNvSpPr txBox="1"/>
          <p:nvPr/>
        </p:nvSpPr>
        <p:spPr>
          <a:xfrm>
            <a:off x="1395762" y="344960"/>
            <a:ext cx="7748238" cy="400110"/>
          </a:xfrm>
          <a:prstGeom prst="rect">
            <a:avLst/>
          </a:prstGeom>
          <a:noFill/>
        </p:spPr>
        <p:txBody>
          <a:bodyPr wrap="square">
            <a:spAutoFit/>
          </a:bodyPr>
          <a:lstStyle/>
          <a:p>
            <a:r>
              <a:rPr lang="nl-NL" sz="2000" b="1" dirty="0">
                <a:solidFill>
                  <a:schemeClr val="bg1"/>
                </a:solidFill>
                <a:effectLst>
                  <a:outerShdw blurRad="459471" dist="568810" dir="5400000" sx="1000" sy="1000" algn="ctr" rotWithShape="0">
                    <a:srgbClr val="741618"/>
                  </a:outerShdw>
                </a:effectLst>
              </a:rPr>
              <a:t>.NET </a:t>
            </a:r>
            <a:r>
              <a:rPr lang="nl-NL" sz="2000" b="1" dirty="0" err="1">
                <a:solidFill>
                  <a:schemeClr val="bg1"/>
                </a:solidFill>
                <a:effectLst>
                  <a:outerShdw blurRad="459471" dist="568810" dir="5400000" sx="1000" sy="1000" algn="ctr" rotWithShape="0">
                    <a:srgbClr val="741618"/>
                  </a:outerShdw>
                </a:effectLst>
              </a:rPr>
              <a:t>Aspire</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Let's</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build</a:t>
            </a:r>
            <a:r>
              <a:rPr lang="nl-NL" sz="2000" b="1" dirty="0">
                <a:solidFill>
                  <a:schemeClr val="bg1"/>
                </a:solidFill>
                <a:effectLst>
                  <a:outerShdw blurRad="459471" dist="568810" dir="5400000" sx="1000" sy="1000" algn="ctr" rotWithShape="0">
                    <a:srgbClr val="741618"/>
                  </a:outerShdw>
                </a:effectLst>
              </a:rPr>
              <a:t> a </a:t>
            </a:r>
            <a:r>
              <a:rPr lang="nl-NL" sz="2000" b="1" dirty="0" err="1">
                <a:solidFill>
                  <a:schemeClr val="bg1"/>
                </a:solidFill>
                <a:effectLst>
                  <a:outerShdw blurRad="459471" dist="568810" dir="5400000" sx="1000" sy="1000" algn="ctr" rotWithShape="0">
                    <a:srgbClr val="741618"/>
                  </a:outerShdw>
                </a:effectLst>
              </a:rPr>
              <a:t>cloud</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application</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with</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backed</a:t>
            </a:r>
            <a:r>
              <a:rPr lang="nl-NL" sz="2000" b="1" dirty="0">
                <a:solidFill>
                  <a:schemeClr val="bg1"/>
                </a:solidFill>
                <a:effectLst>
                  <a:outerShdw blurRad="459471" dist="568810" dir="5400000" sx="1000" sy="1000" algn="ctr" rotWithShape="0">
                    <a:srgbClr val="741618"/>
                  </a:outerShdw>
                </a:effectLst>
              </a:rPr>
              <a:t> in </a:t>
            </a:r>
            <a:r>
              <a:rPr lang="nl-NL" sz="2000" b="1" dirty="0" err="1">
                <a:solidFill>
                  <a:schemeClr val="bg1"/>
                </a:solidFill>
                <a:effectLst>
                  <a:outerShdw blurRad="459471" dist="568810" dir="5400000" sx="1000" sy="1000" algn="ctr" rotWithShape="0">
                    <a:srgbClr val="741618"/>
                  </a:outerShdw>
                </a:effectLst>
              </a:rPr>
              <a:t>observability</a:t>
            </a:r>
            <a:endParaRPr lang="nl-NL" sz="2000" b="1" dirty="0">
              <a:solidFill>
                <a:schemeClr val="bg1"/>
              </a:solidFill>
              <a:effectLst>
                <a:outerShdw blurRad="459471" dist="568810" dir="5400000" sx="1000" sy="1000" algn="ctr" rotWithShape="0">
                  <a:srgbClr val="741618"/>
                </a:outerShdw>
              </a:effectLst>
            </a:endParaRPr>
          </a:p>
        </p:txBody>
      </p:sp>
      <p:pic>
        <p:nvPicPr>
          <p:cNvPr id="5" name="Afbeelding 4">
            <a:extLst>
              <a:ext uri="{FF2B5EF4-FFF2-40B4-BE49-F238E27FC236}">
                <a16:creationId xmlns:a16="http://schemas.microsoft.com/office/drawing/2014/main" id="{AEADE11E-12DB-1D95-A797-480417BEABA5}"/>
              </a:ext>
            </a:extLst>
          </p:cNvPr>
          <p:cNvPicPr>
            <a:picLocks noChangeAspect="1"/>
          </p:cNvPicPr>
          <p:nvPr/>
        </p:nvPicPr>
        <p:blipFill>
          <a:blip r:embed="rId3"/>
          <a:srcRect/>
          <a:stretch/>
        </p:blipFill>
        <p:spPr>
          <a:xfrm>
            <a:off x="245619" y="103423"/>
            <a:ext cx="889025" cy="912627"/>
          </a:xfrm>
          <a:prstGeom prst="rect">
            <a:avLst/>
          </a:prstGeom>
        </p:spPr>
      </p:pic>
      <p:sp>
        <p:nvSpPr>
          <p:cNvPr id="4" name="Google Shape;348;p38">
            <a:extLst>
              <a:ext uri="{FF2B5EF4-FFF2-40B4-BE49-F238E27FC236}">
                <a16:creationId xmlns:a16="http://schemas.microsoft.com/office/drawing/2014/main" id="{3F4A4FAC-2C79-792E-FED9-E9FCA5300818}"/>
              </a:ext>
            </a:extLst>
          </p:cNvPr>
          <p:cNvSpPr txBox="1">
            <a:spLocks/>
          </p:cNvSpPr>
          <p:nvPr/>
        </p:nvSpPr>
        <p:spPr>
          <a:xfrm>
            <a:off x="-20761" y="1779387"/>
            <a:ext cx="2310809" cy="674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1pPr>
            <a:lvl2pPr marR="0" lvl="1" algn="r"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2pPr>
            <a:lvl3pPr marR="0" lvl="2" algn="r"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3pPr>
            <a:lvl4pPr marR="0" lvl="3" algn="r"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4pPr>
            <a:lvl5pPr marR="0" lvl="4" algn="r"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5pPr>
            <a:lvl6pPr marR="0" lvl="5" algn="r"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6pPr>
            <a:lvl7pPr marR="0" lvl="6" algn="r"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7pPr>
            <a:lvl8pPr marR="0" lvl="7" algn="r"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8pPr>
            <a:lvl9pPr marR="0" lvl="8" algn="r"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9pPr>
          </a:lstStyle>
          <a:p>
            <a:pPr marL="0" marR="0" lvl="0" indent="0" algn="r" defTabSz="914400" rtl="0" eaLnBrk="1" fontAlgn="auto" latinLnBrk="0" hangingPunct="1">
              <a:lnSpc>
                <a:spcPct val="100000"/>
              </a:lnSpc>
              <a:spcBef>
                <a:spcPts val="0"/>
              </a:spcBef>
              <a:spcAft>
                <a:spcPts val="0"/>
              </a:spcAft>
              <a:buClr>
                <a:srgbClr val="2E363D"/>
              </a:buClr>
              <a:buSzPts val="2600"/>
              <a:buFont typeface="Encode Sans Semi Condensed"/>
              <a:buNone/>
              <a:tabLst/>
              <a:defRPr/>
            </a:pPr>
            <a:r>
              <a:rPr kumimoji="0" lang="en-GB" sz="2400" b="1" i="0" u="none" strike="noStrike" kern="0" cap="none" spc="0" normalizeH="0" baseline="0" noProof="0">
                <a:ln>
                  <a:noFill/>
                </a:ln>
                <a:solidFill>
                  <a:srgbClr val="2E363D"/>
                </a:solidFill>
                <a:effectLst/>
                <a:uLnTx/>
                <a:uFillTx/>
                <a:latin typeface="Encode Sans Semi Condensed"/>
                <a:sym typeface="Encode Sans Semi Condensed"/>
              </a:rPr>
              <a:t>OpenTelemetry</a:t>
            </a:r>
            <a:br>
              <a:rPr kumimoji="0" lang="en-GB" sz="2600" b="1" i="0" u="none" strike="noStrike" kern="0" cap="none" spc="0" normalizeH="0" baseline="0" noProof="0">
                <a:ln>
                  <a:noFill/>
                </a:ln>
                <a:solidFill>
                  <a:srgbClr val="2E363D"/>
                </a:solidFill>
                <a:effectLst/>
                <a:uLnTx/>
                <a:uFillTx/>
                <a:latin typeface="Encode Sans Semi Condensed"/>
                <a:sym typeface="Encode Sans Semi Condensed"/>
              </a:rPr>
            </a:br>
            <a:r>
              <a:rPr kumimoji="0" lang="en-GB" sz="2600" b="1" i="0" u="none" strike="noStrike" kern="0" cap="none" spc="0" normalizeH="0" baseline="0" noProof="0">
                <a:ln>
                  <a:noFill/>
                </a:ln>
                <a:solidFill>
                  <a:srgbClr val="2E363D"/>
                </a:solidFill>
                <a:effectLst/>
                <a:uLnTx/>
                <a:uFillTx/>
                <a:latin typeface="Encode Sans Semi Condensed"/>
                <a:sym typeface="Encode Sans Semi Condensed"/>
              </a:rPr>
              <a:t> Infrastructure</a:t>
            </a:r>
            <a:endParaRPr kumimoji="0" lang="en-GB" sz="2600" b="1" i="0" u="none" strike="noStrike" kern="0" cap="none" spc="0" normalizeH="0" baseline="0" noProof="0" dirty="0">
              <a:ln>
                <a:noFill/>
              </a:ln>
              <a:solidFill>
                <a:srgbClr val="2E363D"/>
              </a:solidFill>
              <a:effectLst/>
              <a:uLnTx/>
              <a:uFillTx/>
              <a:latin typeface="Encode Sans Semi Condensed"/>
              <a:sym typeface="Encode Sans Semi Condensed"/>
            </a:endParaRPr>
          </a:p>
        </p:txBody>
      </p:sp>
      <p:sp>
        <p:nvSpPr>
          <p:cNvPr id="6" name="Google Shape;349;p38">
            <a:extLst>
              <a:ext uri="{FF2B5EF4-FFF2-40B4-BE49-F238E27FC236}">
                <a16:creationId xmlns:a16="http://schemas.microsoft.com/office/drawing/2014/main" id="{E18B99E4-C2BD-3C51-BCD7-CB08AFE6AA2E}"/>
              </a:ext>
            </a:extLst>
          </p:cNvPr>
          <p:cNvSpPr txBox="1">
            <a:spLocks/>
          </p:cNvSpPr>
          <p:nvPr/>
        </p:nvSpPr>
        <p:spPr>
          <a:xfrm>
            <a:off x="2779145" y="1538760"/>
            <a:ext cx="5679142" cy="319286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1pPr>
            <a:lvl2pPr marL="914400" marR="0" lvl="1" indent="-355600" algn="l" rtl="0">
              <a:lnSpc>
                <a:spcPct val="100000"/>
              </a:lnSpc>
              <a:spcBef>
                <a:spcPts val="60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2pPr>
            <a:lvl3pPr marL="1371600" marR="0" lvl="2" indent="-355600" algn="l" rtl="0">
              <a:lnSpc>
                <a:spcPct val="100000"/>
              </a:lnSpc>
              <a:spcBef>
                <a:spcPts val="60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3pPr>
            <a:lvl4pPr marL="1828800" marR="0" lvl="3"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4pPr>
            <a:lvl5pPr marL="2286000" marR="0" lvl="4"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5pPr>
            <a:lvl6pPr marL="2743200" marR="0" lvl="5"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6pPr>
            <a:lvl7pPr marL="3200400" marR="0" lvl="6"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7pPr>
            <a:lvl8pPr marL="3657600" marR="0" lvl="7"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8pPr>
            <a:lvl9pPr marL="4114800" marR="0" lvl="8" indent="-355600" algn="l" rtl="0">
              <a:lnSpc>
                <a:spcPct val="100000"/>
              </a:lnSpc>
              <a:spcBef>
                <a:spcPts val="600"/>
              </a:spcBef>
              <a:spcAft>
                <a:spcPts val="600"/>
              </a:spcAft>
              <a:buClr>
                <a:schemeClr val="dk2"/>
              </a:buClr>
              <a:buSzPts val="2000"/>
              <a:buFont typeface="Karla"/>
              <a:buChar char="▫"/>
              <a:defRPr sz="2000" b="0" i="0" u="none" strike="noStrike" cap="none">
                <a:solidFill>
                  <a:schemeClr val="dk1"/>
                </a:solidFill>
                <a:latin typeface="Karla"/>
                <a:ea typeface="Karla"/>
                <a:cs typeface="Karla"/>
                <a:sym typeface="Karla"/>
              </a:defRPr>
            </a:lvl9pPr>
          </a:lstStyle>
          <a:p>
            <a:pPr marL="0" marR="0" lvl="0" indent="0" algn="l" defTabSz="914400" rtl="0" eaLnBrk="1" fontAlgn="auto" latinLnBrk="0" hangingPunct="1">
              <a:lnSpc>
                <a:spcPct val="100000"/>
              </a:lnSpc>
              <a:spcBef>
                <a:spcPts val="0"/>
              </a:spcBef>
              <a:spcAft>
                <a:spcPts val="0"/>
              </a:spcAft>
              <a:buClr>
                <a:srgbClr val="EEEAEA"/>
              </a:buClr>
              <a:buSzPts val="2000"/>
              <a:buFont typeface="Karla"/>
              <a:buNone/>
              <a:tabLst/>
              <a:defRPr/>
            </a:pPr>
            <a:r>
              <a:rPr kumimoji="0" lang="en-GB" sz="1600" b="0" i="0" u="none" strike="noStrike" kern="0" cap="none" spc="0" normalizeH="0" baseline="0" noProof="0">
                <a:ln>
                  <a:noFill/>
                </a:ln>
                <a:solidFill>
                  <a:srgbClr val="2E363D"/>
                </a:solidFill>
                <a:effectLst/>
                <a:uLnTx/>
                <a:uFillTx/>
                <a:latin typeface="Karla"/>
                <a:sym typeface="Karla"/>
              </a:rPr>
              <a:t>OpenTelemetry Protocol is a vendor and tool agnostic protocol specification: OTLP</a:t>
            </a:r>
          </a:p>
          <a:p>
            <a:pPr marL="0" marR="0" lvl="0" indent="0" algn="l" defTabSz="914400" rtl="0" eaLnBrk="1" fontAlgn="auto" latinLnBrk="0" hangingPunct="1">
              <a:lnSpc>
                <a:spcPct val="100000"/>
              </a:lnSpc>
              <a:spcBef>
                <a:spcPts val="0"/>
              </a:spcBef>
              <a:spcAft>
                <a:spcPts val="0"/>
              </a:spcAft>
              <a:buClr>
                <a:srgbClr val="EEEAEA"/>
              </a:buClr>
              <a:buSzPts val="2000"/>
              <a:buFont typeface="Karla"/>
              <a:buNone/>
              <a:tabLst/>
              <a:defRPr/>
            </a:pPr>
            <a:endParaRPr kumimoji="0" lang="en-GB" sz="1600" b="0" i="0" u="none" strike="noStrike" kern="0" cap="none" spc="0" normalizeH="0" baseline="0" noProof="0">
              <a:ln>
                <a:noFill/>
              </a:ln>
              <a:solidFill>
                <a:srgbClr val="2E363D"/>
              </a:solidFill>
              <a:effectLst/>
              <a:uLnTx/>
              <a:uFillTx/>
              <a:latin typeface="Karla"/>
              <a:sym typeface="Karla"/>
            </a:endParaRPr>
          </a:p>
          <a:p>
            <a:pPr marL="0" marR="0" lvl="0" indent="0" algn="l" defTabSz="914400" rtl="0" eaLnBrk="1" fontAlgn="auto" latinLnBrk="0" hangingPunct="1">
              <a:lnSpc>
                <a:spcPct val="100000"/>
              </a:lnSpc>
              <a:spcBef>
                <a:spcPts val="0"/>
              </a:spcBef>
              <a:spcAft>
                <a:spcPts val="0"/>
              </a:spcAft>
              <a:buClr>
                <a:srgbClr val="EEEAEA"/>
              </a:buClr>
              <a:buSzPts val="2000"/>
              <a:buFont typeface="Karla"/>
              <a:buNone/>
              <a:tabLst/>
              <a:defRPr/>
            </a:pPr>
            <a:r>
              <a:rPr kumimoji="0" lang="en-GB" sz="1600" b="0" i="0" u="none" strike="noStrike" kern="0" cap="none" spc="0" normalizeH="0" baseline="0" noProof="0">
                <a:ln>
                  <a:noFill/>
                </a:ln>
                <a:solidFill>
                  <a:srgbClr val="2E363D"/>
                </a:solidFill>
                <a:effectLst/>
                <a:uLnTx/>
                <a:uFillTx/>
                <a:latin typeface="Karla"/>
                <a:sym typeface="Karla"/>
              </a:rPr>
              <a:t>Transmit telemetry data from the SDK</a:t>
            </a:r>
          </a:p>
          <a:p>
            <a:pPr marL="742950" marR="0" lvl="1" indent="-285750" algn="l" defTabSz="914400" rtl="0" eaLnBrk="1" fontAlgn="auto" latinLnBrk="0" hangingPunct="1">
              <a:lnSpc>
                <a:spcPct val="100000"/>
              </a:lnSpc>
              <a:spcBef>
                <a:spcPts val="600"/>
              </a:spcBef>
              <a:spcAft>
                <a:spcPts val="0"/>
              </a:spcAft>
              <a:buClr>
                <a:srgbClr val="2E363D">
                  <a:lumMod val="60000"/>
                  <a:lumOff val="40000"/>
                </a:srgbClr>
              </a:buClr>
              <a:buSzPts val="2000"/>
              <a:buFontTx/>
              <a:buChar char="-"/>
              <a:tabLst/>
              <a:defRPr/>
            </a:pPr>
            <a:r>
              <a:rPr kumimoji="0" lang="en-GB" sz="1400" b="0" i="0" u="none" strike="noStrike" kern="0" cap="none" spc="0" normalizeH="0" baseline="0" noProof="0">
                <a:ln>
                  <a:noFill/>
                </a:ln>
                <a:solidFill>
                  <a:srgbClr val="2E363D"/>
                </a:solidFill>
                <a:effectLst/>
                <a:uLnTx/>
                <a:uFillTx/>
                <a:latin typeface="Karla"/>
                <a:sym typeface="Karla"/>
              </a:rPr>
              <a:t>to a third party environment directly</a:t>
            </a:r>
          </a:p>
          <a:p>
            <a:pPr marL="1200150" marR="0" lvl="2" indent="-285750" algn="l" defTabSz="914400" rtl="0" eaLnBrk="1" fontAlgn="auto" latinLnBrk="0" hangingPunct="1">
              <a:lnSpc>
                <a:spcPct val="100000"/>
              </a:lnSpc>
              <a:spcBef>
                <a:spcPts val="600"/>
              </a:spcBef>
              <a:spcAft>
                <a:spcPts val="0"/>
              </a:spcAft>
              <a:buClr>
                <a:srgbClr val="2E363D">
                  <a:lumMod val="60000"/>
                  <a:lumOff val="40000"/>
                </a:srgbClr>
              </a:buClr>
              <a:buSzPts val="2000"/>
              <a:buFontTx/>
              <a:buChar char="-"/>
              <a:tabLst/>
              <a:defRPr/>
            </a:pPr>
            <a:r>
              <a:rPr kumimoji="0" lang="en-GB" sz="1400" b="0" i="0" u="none" strike="noStrike" kern="0" cap="none" spc="0" normalizeH="0" baseline="0" noProof="0">
                <a:ln>
                  <a:noFill/>
                </a:ln>
                <a:solidFill>
                  <a:srgbClr val="2E363D"/>
                </a:solidFill>
                <a:effectLst/>
                <a:uLnTx/>
                <a:uFillTx/>
                <a:latin typeface="Karla"/>
                <a:sym typeface="Karla"/>
              </a:rPr>
              <a:t>Grafana, elastic, seq, datadog, splunk, …</a:t>
            </a:r>
          </a:p>
          <a:p>
            <a:pPr marL="742950" marR="0" lvl="1" indent="-285750" algn="l" defTabSz="914400" rtl="0" eaLnBrk="1" fontAlgn="auto" latinLnBrk="0" hangingPunct="1">
              <a:lnSpc>
                <a:spcPct val="100000"/>
              </a:lnSpc>
              <a:spcBef>
                <a:spcPts val="600"/>
              </a:spcBef>
              <a:spcAft>
                <a:spcPts val="0"/>
              </a:spcAft>
              <a:buClr>
                <a:srgbClr val="2E363D">
                  <a:lumMod val="60000"/>
                  <a:lumOff val="40000"/>
                </a:srgbClr>
              </a:buClr>
              <a:buSzPts val="2000"/>
              <a:buFontTx/>
              <a:buChar char="-"/>
              <a:tabLst/>
              <a:defRPr/>
            </a:pPr>
            <a:r>
              <a:rPr kumimoji="0" lang="en-GB" sz="1400" b="0" i="0" u="none" strike="noStrike" kern="0" cap="none" spc="0" normalizeH="0" baseline="0" noProof="0">
                <a:ln>
                  <a:noFill/>
                </a:ln>
                <a:solidFill>
                  <a:srgbClr val="2E363D"/>
                </a:solidFill>
                <a:effectLst/>
                <a:uLnTx/>
                <a:uFillTx/>
                <a:latin typeface="Karla"/>
                <a:sym typeface="Karla"/>
              </a:rPr>
              <a:t>through an OpenTelemetry Collector</a:t>
            </a:r>
          </a:p>
          <a:p>
            <a:pPr marL="742950" marR="0" lvl="1" indent="-285750" algn="l" defTabSz="914400" rtl="0" eaLnBrk="1" fontAlgn="auto" latinLnBrk="0" hangingPunct="1">
              <a:lnSpc>
                <a:spcPct val="100000"/>
              </a:lnSpc>
              <a:spcBef>
                <a:spcPts val="600"/>
              </a:spcBef>
              <a:spcAft>
                <a:spcPts val="0"/>
              </a:spcAft>
              <a:buClr>
                <a:srgbClr val="2E363D">
                  <a:lumMod val="60000"/>
                  <a:lumOff val="40000"/>
                </a:srgbClr>
              </a:buClr>
              <a:buSzPts val="2000"/>
              <a:buFontTx/>
              <a:buChar char="-"/>
              <a:tabLst/>
              <a:defRPr/>
            </a:pPr>
            <a:endParaRPr kumimoji="0" lang="en-GB" sz="1400" b="0" i="0" u="none" strike="noStrike" kern="0" cap="none" spc="0" normalizeH="0" baseline="0" noProof="0">
              <a:ln>
                <a:noFill/>
              </a:ln>
              <a:solidFill>
                <a:srgbClr val="2E363D"/>
              </a:solidFill>
              <a:effectLst/>
              <a:uLnTx/>
              <a:uFillTx/>
              <a:latin typeface="Karla"/>
              <a:sym typeface="Karla"/>
            </a:endParaRPr>
          </a:p>
          <a:p>
            <a:pPr marL="0" marR="0" lvl="0" indent="0" algn="l" defTabSz="914400" rtl="0" eaLnBrk="1" fontAlgn="auto" latinLnBrk="0" hangingPunct="1">
              <a:lnSpc>
                <a:spcPct val="100000"/>
              </a:lnSpc>
              <a:spcBef>
                <a:spcPts val="0"/>
              </a:spcBef>
              <a:spcAft>
                <a:spcPts val="0"/>
              </a:spcAft>
              <a:buClr>
                <a:srgbClr val="EEEAEA"/>
              </a:buClr>
              <a:buSzPts val="2000"/>
              <a:buFont typeface="Karla"/>
              <a:buNone/>
              <a:tabLst/>
              <a:defRPr/>
            </a:pPr>
            <a:r>
              <a:rPr kumimoji="0" lang="en-GB" sz="1600" b="0" i="0" u="none" strike="noStrike" kern="0" cap="none" spc="0" normalizeH="0" baseline="0" noProof="0">
                <a:ln>
                  <a:noFill/>
                </a:ln>
                <a:solidFill>
                  <a:srgbClr val="2E363D"/>
                </a:solidFill>
                <a:effectLst/>
                <a:uLnTx/>
                <a:uFillTx/>
                <a:latin typeface="Karla"/>
                <a:sym typeface="Karla"/>
              </a:rPr>
              <a:t>.NET Aspire can act as such a third party environment</a:t>
            </a:r>
            <a:endParaRPr kumimoji="0" lang="en-GB" sz="1600" b="0" i="0" u="none" strike="noStrike" kern="0" cap="none" spc="0" normalizeH="0" baseline="0" noProof="0" dirty="0">
              <a:ln>
                <a:noFill/>
              </a:ln>
              <a:solidFill>
                <a:srgbClr val="2E363D"/>
              </a:solidFill>
              <a:effectLst/>
              <a:uLnTx/>
              <a:uFillTx/>
              <a:latin typeface="Karla"/>
              <a:sym typeface="Karla"/>
            </a:endParaRPr>
          </a:p>
        </p:txBody>
      </p:sp>
    </p:spTree>
    <p:extLst>
      <p:ext uri="{BB962C8B-B14F-4D97-AF65-F5344CB8AC3E}">
        <p14:creationId xmlns:p14="http://schemas.microsoft.com/office/powerpoint/2010/main" val="1614997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7" name="Afbeelding 6" descr="Afbeelding met natuur, blauw, vlam, licht&#10;&#10;Automatisch gegenereerde beschrijving">
            <a:extLst>
              <a:ext uri="{FF2B5EF4-FFF2-40B4-BE49-F238E27FC236}">
                <a16:creationId xmlns:a16="http://schemas.microsoft.com/office/drawing/2014/main" id="{5BF4F1ED-0F90-DCB5-1069-72D6A171E6EF}"/>
              </a:ext>
            </a:extLst>
          </p:cNvPr>
          <p:cNvPicPr>
            <a:picLocks noChangeAspect="1"/>
          </p:cNvPicPr>
          <p:nvPr/>
        </p:nvPicPr>
        <p:blipFill>
          <a:blip r:embed="rId2"/>
          <a:stretch>
            <a:fillRect/>
          </a:stretch>
        </p:blipFill>
        <p:spPr>
          <a:xfrm>
            <a:off x="0" y="0"/>
            <a:ext cx="9144000" cy="1155700"/>
          </a:xfrm>
          <a:prstGeom prst="rect">
            <a:avLst/>
          </a:prstGeom>
        </p:spPr>
      </p:pic>
      <p:sp>
        <p:nvSpPr>
          <p:cNvPr id="10" name="Tekstvak 9">
            <a:extLst>
              <a:ext uri="{FF2B5EF4-FFF2-40B4-BE49-F238E27FC236}">
                <a16:creationId xmlns:a16="http://schemas.microsoft.com/office/drawing/2014/main" id="{F4F47C18-AA89-D47D-7BDD-9EF88057F2F8}"/>
              </a:ext>
            </a:extLst>
          </p:cNvPr>
          <p:cNvSpPr txBox="1"/>
          <p:nvPr/>
        </p:nvSpPr>
        <p:spPr>
          <a:xfrm>
            <a:off x="1395762" y="344960"/>
            <a:ext cx="7748238" cy="400110"/>
          </a:xfrm>
          <a:prstGeom prst="rect">
            <a:avLst/>
          </a:prstGeom>
          <a:noFill/>
        </p:spPr>
        <p:txBody>
          <a:bodyPr wrap="square">
            <a:spAutoFit/>
          </a:bodyPr>
          <a:lstStyle/>
          <a:p>
            <a:r>
              <a:rPr lang="nl-NL" sz="2000" b="1" dirty="0">
                <a:solidFill>
                  <a:schemeClr val="bg1"/>
                </a:solidFill>
                <a:effectLst>
                  <a:outerShdw blurRad="459471" dist="568810" dir="5400000" sx="1000" sy="1000" algn="ctr" rotWithShape="0">
                    <a:srgbClr val="741618"/>
                  </a:outerShdw>
                </a:effectLst>
              </a:rPr>
              <a:t>.NET </a:t>
            </a:r>
            <a:r>
              <a:rPr lang="nl-NL" sz="2000" b="1" dirty="0" err="1">
                <a:solidFill>
                  <a:schemeClr val="bg1"/>
                </a:solidFill>
                <a:effectLst>
                  <a:outerShdw blurRad="459471" dist="568810" dir="5400000" sx="1000" sy="1000" algn="ctr" rotWithShape="0">
                    <a:srgbClr val="741618"/>
                  </a:outerShdw>
                </a:effectLst>
              </a:rPr>
              <a:t>Aspire</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Let's</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build</a:t>
            </a:r>
            <a:r>
              <a:rPr lang="nl-NL" sz="2000" b="1" dirty="0">
                <a:solidFill>
                  <a:schemeClr val="bg1"/>
                </a:solidFill>
                <a:effectLst>
                  <a:outerShdw blurRad="459471" dist="568810" dir="5400000" sx="1000" sy="1000" algn="ctr" rotWithShape="0">
                    <a:srgbClr val="741618"/>
                  </a:outerShdw>
                </a:effectLst>
              </a:rPr>
              <a:t> a </a:t>
            </a:r>
            <a:r>
              <a:rPr lang="nl-NL" sz="2000" b="1" dirty="0" err="1">
                <a:solidFill>
                  <a:schemeClr val="bg1"/>
                </a:solidFill>
                <a:effectLst>
                  <a:outerShdw blurRad="459471" dist="568810" dir="5400000" sx="1000" sy="1000" algn="ctr" rotWithShape="0">
                    <a:srgbClr val="741618"/>
                  </a:outerShdw>
                </a:effectLst>
              </a:rPr>
              <a:t>cloud</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application</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with</a:t>
            </a:r>
            <a:r>
              <a:rPr lang="nl-NL" sz="2000" b="1" dirty="0">
                <a:solidFill>
                  <a:schemeClr val="bg1"/>
                </a:solidFill>
                <a:effectLst>
                  <a:outerShdw blurRad="459471" dist="568810" dir="5400000" sx="1000" sy="1000" algn="ctr" rotWithShape="0">
                    <a:srgbClr val="741618"/>
                  </a:outerShdw>
                </a:effectLst>
              </a:rPr>
              <a:t> </a:t>
            </a:r>
            <a:r>
              <a:rPr lang="nl-NL" sz="2000" b="1" dirty="0" err="1">
                <a:solidFill>
                  <a:schemeClr val="bg1"/>
                </a:solidFill>
                <a:effectLst>
                  <a:outerShdw blurRad="459471" dist="568810" dir="5400000" sx="1000" sy="1000" algn="ctr" rotWithShape="0">
                    <a:srgbClr val="741618"/>
                  </a:outerShdw>
                </a:effectLst>
              </a:rPr>
              <a:t>backed</a:t>
            </a:r>
            <a:r>
              <a:rPr lang="nl-NL" sz="2000" b="1" dirty="0">
                <a:solidFill>
                  <a:schemeClr val="bg1"/>
                </a:solidFill>
                <a:effectLst>
                  <a:outerShdw blurRad="459471" dist="568810" dir="5400000" sx="1000" sy="1000" algn="ctr" rotWithShape="0">
                    <a:srgbClr val="741618"/>
                  </a:outerShdw>
                </a:effectLst>
              </a:rPr>
              <a:t> in </a:t>
            </a:r>
            <a:r>
              <a:rPr lang="nl-NL" sz="2000" b="1" dirty="0" err="1">
                <a:solidFill>
                  <a:schemeClr val="bg1"/>
                </a:solidFill>
                <a:effectLst>
                  <a:outerShdw blurRad="459471" dist="568810" dir="5400000" sx="1000" sy="1000" algn="ctr" rotWithShape="0">
                    <a:srgbClr val="741618"/>
                  </a:outerShdw>
                </a:effectLst>
              </a:rPr>
              <a:t>observability</a:t>
            </a:r>
            <a:endParaRPr lang="nl-NL" sz="2000" b="1" dirty="0">
              <a:solidFill>
                <a:schemeClr val="bg1"/>
              </a:solidFill>
              <a:effectLst>
                <a:outerShdw blurRad="459471" dist="568810" dir="5400000" sx="1000" sy="1000" algn="ctr" rotWithShape="0">
                  <a:srgbClr val="741618"/>
                </a:outerShdw>
              </a:effectLst>
            </a:endParaRPr>
          </a:p>
        </p:txBody>
      </p:sp>
      <p:pic>
        <p:nvPicPr>
          <p:cNvPr id="5" name="Afbeelding 4">
            <a:extLst>
              <a:ext uri="{FF2B5EF4-FFF2-40B4-BE49-F238E27FC236}">
                <a16:creationId xmlns:a16="http://schemas.microsoft.com/office/drawing/2014/main" id="{AEADE11E-12DB-1D95-A797-480417BEABA5}"/>
              </a:ext>
            </a:extLst>
          </p:cNvPr>
          <p:cNvPicPr>
            <a:picLocks noChangeAspect="1"/>
          </p:cNvPicPr>
          <p:nvPr/>
        </p:nvPicPr>
        <p:blipFill>
          <a:blip r:embed="rId3"/>
          <a:srcRect/>
          <a:stretch/>
        </p:blipFill>
        <p:spPr>
          <a:xfrm>
            <a:off x="245619" y="103423"/>
            <a:ext cx="889025" cy="912627"/>
          </a:xfrm>
          <a:prstGeom prst="rect">
            <a:avLst/>
          </a:prstGeom>
        </p:spPr>
      </p:pic>
      <p:sp>
        <p:nvSpPr>
          <p:cNvPr id="8" name="Google Shape;149;p23">
            <a:extLst>
              <a:ext uri="{FF2B5EF4-FFF2-40B4-BE49-F238E27FC236}">
                <a16:creationId xmlns:a16="http://schemas.microsoft.com/office/drawing/2014/main" id="{C1849963-85A1-F79C-20F4-2D6FB8F063DB}"/>
              </a:ext>
            </a:extLst>
          </p:cNvPr>
          <p:cNvSpPr txBox="1">
            <a:spLocks/>
          </p:cNvSpPr>
          <p:nvPr/>
        </p:nvSpPr>
        <p:spPr>
          <a:xfrm>
            <a:off x="442311" y="1500660"/>
            <a:ext cx="4239300" cy="4869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1pPr>
            <a:lvl2pPr marR="0" lvl="1"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2pPr>
            <a:lvl3pPr marR="0" lvl="2"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3pPr>
            <a:lvl4pPr marR="0" lvl="3"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4pPr>
            <a:lvl5pPr marR="0" lvl="4"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5pPr>
            <a:lvl6pPr marR="0" lvl="5"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6pPr>
            <a:lvl7pPr marR="0" lvl="6"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7pPr>
            <a:lvl8pPr marR="0" lvl="7"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8pPr>
            <a:lvl9pPr marR="0" lvl="8" algn="l" rtl="0">
              <a:lnSpc>
                <a:spcPct val="100000"/>
              </a:lnSpc>
              <a:spcBef>
                <a:spcPts val="0"/>
              </a:spcBef>
              <a:spcAft>
                <a:spcPts val="0"/>
              </a:spcAft>
              <a:buClr>
                <a:schemeClr val="dk1"/>
              </a:buClr>
              <a:buSzPts val="2600"/>
              <a:buFont typeface="Encode Sans Semi Condensed"/>
              <a:buNone/>
              <a:defRPr sz="2600" b="1" i="0" u="none" strike="noStrike" cap="none">
                <a:solidFill>
                  <a:schemeClr val="dk1"/>
                </a:solidFill>
                <a:latin typeface="Encode Sans Semi Condensed"/>
                <a:ea typeface="Encode Sans Semi Condensed"/>
                <a:cs typeface="Encode Sans Semi Condensed"/>
                <a:sym typeface="Encode Sans Semi Condensed"/>
              </a:defRPr>
            </a:lvl9pPr>
          </a:lstStyle>
          <a:p>
            <a:pPr marL="0" marR="0" lvl="0" indent="0" algn="l" defTabSz="914400" rtl="0" eaLnBrk="1" fontAlgn="auto" latinLnBrk="0" hangingPunct="1">
              <a:lnSpc>
                <a:spcPct val="100000"/>
              </a:lnSpc>
              <a:spcBef>
                <a:spcPts val="0"/>
              </a:spcBef>
              <a:spcAft>
                <a:spcPts val="0"/>
              </a:spcAft>
              <a:buClr>
                <a:srgbClr val="2E363D"/>
              </a:buClr>
              <a:buSzPts val="2600"/>
              <a:buFont typeface="Encode Sans Semi Condensed"/>
              <a:buNone/>
              <a:tabLst/>
              <a:defRPr/>
            </a:pPr>
            <a:r>
              <a:rPr kumimoji="0" lang="en-GB" sz="2600" b="1" i="0" u="none" strike="noStrike" kern="0" cap="none" spc="0" normalizeH="0" baseline="0" noProof="0">
                <a:ln>
                  <a:noFill/>
                </a:ln>
                <a:solidFill>
                  <a:srgbClr val="2E363D"/>
                </a:solidFill>
                <a:effectLst/>
                <a:uLnTx/>
                <a:uFillTx/>
                <a:latin typeface="Encode Sans Semi Condensed"/>
                <a:sym typeface="Encode Sans Semi Condensed"/>
              </a:rPr>
              <a:t>What is .NET Aspire?</a:t>
            </a:r>
            <a:endParaRPr kumimoji="0" lang="en-GB" sz="2600" b="1" i="0" u="none" strike="noStrike" kern="0" cap="none" spc="0" normalizeH="0" baseline="0" noProof="0" dirty="0">
              <a:ln>
                <a:noFill/>
              </a:ln>
              <a:solidFill>
                <a:srgbClr val="2E363D"/>
              </a:solidFill>
              <a:effectLst/>
              <a:uLnTx/>
              <a:uFillTx/>
              <a:latin typeface="Encode Sans Semi Condensed"/>
              <a:sym typeface="Encode Sans Semi Condensed"/>
            </a:endParaRPr>
          </a:p>
        </p:txBody>
      </p:sp>
      <p:sp>
        <p:nvSpPr>
          <p:cNvPr id="9" name="Google Shape;150;p23">
            <a:extLst>
              <a:ext uri="{FF2B5EF4-FFF2-40B4-BE49-F238E27FC236}">
                <a16:creationId xmlns:a16="http://schemas.microsoft.com/office/drawing/2014/main" id="{0911E3E2-AC97-078D-AD1F-C8A04BCECFFE}"/>
              </a:ext>
            </a:extLst>
          </p:cNvPr>
          <p:cNvSpPr txBox="1">
            <a:spLocks/>
          </p:cNvSpPr>
          <p:nvPr/>
        </p:nvSpPr>
        <p:spPr>
          <a:xfrm>
            <a:off x="442477" y="2122279"/>
            <a:ext cx="5162598" cy="2034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1pPr>
            <a:lvl2pPr marL="914400" marR="0" lvl="1" indent="-355600" algn="l" rtl="0">
              <a:lnSpc>
                <a:spcPct val="100000"/>
              </a:lnSpc>
              <a:spcBef>
                <a:spcPts val="60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2pPr>
            <a:lvl3pPr marL="1371600" marR="0" lvl="2" indent="-355600" algn="l" rtl="0">
              <a:lnSpc>
                <a:spcPct val="100000"/>
              </a:lnSpc>
              <a:spcBef>
                <a:spcPts val="600"/>
              </a:spcBef>
              <a:spcAft>
                <a:spcPts val="0"/>
              </a:spcAft>
              <a:buClr>
                <a:schemeClr val="accent5"/>
              </a:buClr>
              <a:buSzPts val="2000"/>
              <a:buFont typeface="Karla"/>
              <a:buChar char="▫"/>
              <a:defRPr sz="2000" b="0" i="0" u="none" strike="noStrike" cap="none">
                <a:solidFill>
                  <a:schemeClr val="dk1"/>
                </a:solidFill>
                <a:latin typeface="Karla"/>
                <a:ea typeface="Karla"/>
                <a:cs typeface="Karla"/>
                <a:sym typeface="Karla"/>
              </a:defRPr>
            </a:lvl3pPr>
            <a:lvl4pPr marL="1828800" marR="0" lvl="3"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4pPr>
            <a:lvl5pPr marL="2286000" marR="0" lvl="4"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5pPr>
            <a:lvl6pPr marL="2743200" marR="0" lvl="5"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6pPr>
            <a:lvl7pPr marL="3200400" marR="0" lvl="6"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7pPr>
            <a:lvl8pPr marL="3657600" marR="0" lvl="7" indent="-355600" algn="l" rtl="0">
              <a:lnSpc>
                <a:spcPct val="100000"/>
              </a:lnSpc>
              <a:spcBef>
                <a:spcPts val="600"/>
              </a:spcBef>
              <a:spcAft>
                <a:spcPts val="0"/>
              </a:spcAft>
              <a:buClr>
                <a:schemeClr val="dk2"/>
              </a:buClr>
              <a:buSzPts val="2000"/>
              <a:buFont typeface="Karla"/>
              <a:buChar char="▫"/>
              <a:defRPr sz="2000" b="0" i="0" u="none" strike="noStrike" cap="none">
                <a:solidFill>
                  <a:schemeClr val="dk1"/>
                </a:solidFill>
                <a:latin typeface="Karla"/>
                <a:ea typeface="Karla"/>
                <a:cs typeface="Karla"/>
                <a:sym typeface="Karla"/>
              </a:defRPr>
            </a:lvl8pPr>
            <a:lvl9pPr marL="4114800" marR="0" lvl="8" indent="-355600" algn="l" rtl="0">
              <a:lnSpc>
                <a:spcPct val="100000"/>
              </a:lnSpc>
              <a:spcBef>
                <a:spcPts val="600"/>
              </a:spcBef>
              <a:spcAft>
                <a:spcPts val="600"/>
              </a:spcAft>
              <a:buClr>
                <a:schemeClr val="dk2"/>
              </a:buClr>
              <a:buSzPts val="2000"/>
              <a:buFont typeface="Karla"/>
              <a:buChar char="▫"/>
              <a:defRPr sz="2000" b="0" i="0" u="none" strike="noStrike" cap="none">
                <a:solidFill>
                  <a:schemeClr val="dk1"/>
                </a:solidFill>
                <a:latin typeface="Karla"/>
                <a:ea typeface="Karla"/>
                <a:cs typeface="Karla"/>
                <a:sym typeface="Karla"/>
              </a:defRPr>
            </a:lvl9pPr>
          </a:lstStyle>
          <a:p>
            <a:pPr marL="101600" marR="0" lvl="0" indent="0" algn="l" defTabSz="914400" rtl="0" eaLnBrk="1" fontAlgn="auto" latinLnBrk="0" hangingPunct="1">
              <a:lnSpc>
                <a:spcPct val="100000"/>
              </a:lnSpc>
              <a:spcBef>
                <a:spcPts val="0"/>
              </a:spcBef>
              <a:spcAft>
                <a:spcPts val="0"/>
              </a:spcAft>
              <a:buClr>
                <a:srgbClr val="EEEAEA"/>
              </a:buClr>
              <a:buSzPts val="2000"/>
              <a:buFont typeface="Karla"/>
              <a:buNone/>
              <a:tabLst/>
              <a:defRPr/>
            </a:pPr>
            <a:r>
              <a:rPr kumimoji="0" lang="en-GB" sz="2000" b="0" i="0" u="none" strike="noStrike" kern="0" cap="none" spc="0" normalizeH="0" baseline="0" noProof="0">
                <a:ln>
                  <a:noFill/>
                </a:ln>
                <a:solidFill>
                  <a:srgbClr val="2E363D"/>
                </a:solidFill>
                <a:effectLst/>
                <a:uLnTx/>
                <a:uFillTx/>
                <a:latin typeface="Karla"/>
                <a:sym typeface="Karla"/>
              </a:rPr>
              <a:t>It provides an API to describe resources with their dependencies, and a runtime to resolve these dependencies.</a:t>
            </a:r>
          </a:p>
          <a:p>
            <a:pPr marL="101600" marR="0" lvl="0" indent="0" algn="l" defTabSz="914400" rtl="0" eaLnBrk="1" fontAlgn="auto" latinLnBrk="0" hangingPunct="1">
              <a:lnSpc>
                <a:spcPct val="100000"/>
              </a:lnSpc>
              <a:spcBef>
                <a:spcPts val="0"/>
              </a:spcBef>
              <a:spcAft>
                <a:spcPts val="0"/>
              </a:spcAft>
              <a:buClr>
                <a:srgbClr val="EEEAEA"/>
              </a:buClr>
              <a:buSzPts val="2000"/>
              <a:buFont typeface="Karla"/>
              <a:buNone/>
              <a:tabLst/>
              <a:defRPr/>
            </a:pPr>
            <a:endParaRPr kumimoji="0" lang="en-GB" sz="2000" b="0" i="0" u="none" strike="noStrike" kern="0" cap="none" spc="0" normalizeH="0" baseline="0" noProof="0">
              <a:ln>
                <a:noFill/>
              </a:ln>
              <a:solidFill>
                <a:srgbClr val="2E363D"/>
              </a:solidFill>
              <a:effectLst/>
              <a:uLnTx/>
              <a:uFillTx/>
              <a:latin typeface="Karla"/>
              <a:sym typeface="Karla"/>
            </a:endParaRPr>
          </a:p>
          <a:p>
            <a:pPr marL="101600" marR="0" lvl="0" indent="0" algn="l" defTabSz="914400" rtl="0" eaLnBrk="1" fontAlgn="auto" latinLnBrk="0" hangingPunct="1">
              <a:lnSpc>
                <a:spcPct val="100000"/>
              </a:lnSpc>
              <a:spcBef>
                <a:spcPts val="0"/>
              </a:spcBef>
              <a:spcAft>
                <a:spcPts val="0"/>
              </a:spcAft>
              <a:buClr>
                <a:srgbClr val="EEEAEA"/>
              </a:buClr>
              <a:buSzPts val="2000"/>
              <a:buFont typeface="Karla"/>
              <a:buNone/>
              <a:tabLst/>
              <a:defRPr/>
            </a:pPr>
            <a:r>
              <a:rPr kumimoji="0" lang="en-GB" sz="2000" b="0" i="0" u="none" strike="noStrike" kern="0" cap="none" spc="0" normalizeH="0" baseline="0" noProof="0">
                <a:ln>
                  <a:noFill/>
                </a:ln>
                <a:solidFill>
                  <a:srgbClr val="2E363D"/>
                </a:solidFill>
                <a:effectLst/>
                <a:uLnTx/>
                <a:uFillTx/>
                <a:latin typeface="Karla"/>
                <a:sym typeface="Karla"/>
              </a:rPr>
              <a:t>This orchestration is intended to ease local development of distributed applications.</a:t>
            </a:r>
            <a:endParaRPr kumimoji="0" lang="en-GB" sz="2000" b="0" i="0" u="none" strike="noStrike" kern="0" cap="none" spc="0" normalizeH="0" baseline="0" noProof="0" dirty="0">
              <a:ln>
                <a:noFill/>
              </a:ln>
              <a:solidFill>
                <a:srgbClr val="2E363D"/>
              </a:solidFill>
              <a:effectLst/>
              <a:uLnTx/>
              <a:uFillTx/>
              <a:latin typeface="Karla"/>
              <a:sym typeface="Karla"/>
            </a:endParaRPr>
          </a:p>
        </p:txBody>
      </p:sp>
    </p:spTree>
    <p:extLst>
      <p:ext uri="{BB962C8B-B14F-4D97-AF65-F5344CB8AC3E}">
        <p14:creationId xmlns:p14="http://schemas.microsoft.com/office/powerpoint/2010/main" val="3190990315"/>
      </p:ext>
    </p:extLst>
  </p:cSld>
  <p:clrMapOvr>
    <a:masterClrMapping/>
  </p:clrMapOvr>
</p:sld>
</file>

<file path=ppt/theme/theme1.xml><?xml version="1.0" encoding="utf-8"?>
<a:theme xmlns:a="http://schemas.openxmlformats.org/drawingml/2006/main" name="Office-thema">
  <a:themeElements>
    <a:clrScheme name="Office-the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hem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template IoT tech day def.pot [Alleen-lezen] [Compatibiliteitsmodus]" id="{DE627942-A92C-4727-9C9D-DA6DD7289732}" vid="{4FA02258-16A3-473E-AF5E-DC7B921FD2F2}"/>
    </a:ext>
  </a:extLst>
</a:theme>
</file>

<file path=docProps/app.xml><?xml version="1.0" encoding="utf-8"?>
<Properties xmlns="http://schemas.openxmlformats.org/officeDocument/2006/extended-properties" xmlns:vt="http://schemas.openxmlformats.org/officeDocument/2006/docPropsVTypes">
  <Template>PP_template IoT tech day def</Template>
  <TotalTime>392</TotalTime>
  <Words>598</Words>
  <Application>Microsoft Macintosh PowerPoint</Application>
  <PresentationFormat>On-screen Show (16:9)</PresentationFormat>
  <Paragraphs>98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Encode Sans Semi Condensed</vt:lpstr>
      <vt:lpstr>Karla</vt:lpstr>
      <vt:lpstr>PS TT Commons DemiBold</vt:lpstr>
      <vt:lpstr>Office-thema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Anita de Jonge - Reshift</dc:creator>
  <cp:lastModifiedBy>Glenn Versweyveld</cp:lastModifiedBy>
  <cp:revision>66</cp:revision>
  <cp:lastPrinted>2016-03-09T15:32:20Z</cp:lastPrinted>
  <dcterms:created xsi:type="dcterms:W3CDTF">2016-04-11T09:39:13Z</dcterms:created>
  <dcterms:modified xsi:type="dcterms:W3CDTF">2025-03-11T20:47:14Z</dcterms:modified>
</cp:coreProperties>
</file>