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4"/>
  </p:notesMasterIdLst>
  <p:sldIdLst>
    <p:sldId id="333" r:id="rId3"/>
    <p:sldId id="381" r:id="rId4"/>
    <p:sldId id="384" r:id="rId5"/>
    <p:sldId id="383" r:id="rId6"/>
    <p:sldId id="382" r:id="rId7"/>
    <p:sldId id="379" r:id="rId8"/>
    <p:sldId id="380" r:id="rId9"/>
    <p:sldId id="385" r:id="rId10"/>
    <p:sldId id="386" r:id="rId11"/>
    <p:sldId id="387" r:id="rId12"/>
    <p:sldId id="38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66" d="100"/>
          <a:sy n="66" d="100"/>
        </p:scale>
        <p:origin x="1123"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252D3-E6A0-4AE5-A8D3-28851D6FED28}" type="datetimeFigureOut">
              <a:rPr lang="zh-CN" altLang="en-US" smtClean="0"/>
              <a:t>2021/1/28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683BC-A9AF-4710-A163-4C41485DEA9B}" type="slidenum">
              <a:rPr lang="zh-CN" altLang="en-US" smtClean="0"/>
              <a:t>‹#›</a:t>
            </a:fld>
            <a:endParaRPr lang="zh-CN" altLang="en-US"/>
          </a:p>
        </p:txBody>
      </p:sp>
    </p:spTree>
    <p:extLst>
      <p:ext uri="{BB962C8B-B14F-4D97-AF65-F5344CB8AC3E}">
        <p14:creationId xmlns:p14="http://schemas.microsoft.com/office/powerpoint/2010/main" val="567973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AD5EBB-275F-4C24-B082-C5EEF143550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84956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6683BC-A9AF-4710-A163-4C41485DEA9B}" type="slidenum">
              <a:rPr lang="zh-CN" altLang="en-US" smtClean="0"/>
              <a:t>2</a:t>
            </a:fld>
            <a:endParaRPr lang="zh-CN" altLang="en-US"/>
          </a:p>
        </p:txBody>
      </p:sp>
    </p:spTree>
    <p:extLst>
      <p:ext uri="{BB962C8B-B14F-4D97-AF65-F5344CB8AC3E}">
        <p14:creationId xmlns:p14="http://schemas.microsoft.com/office/powerpoint/2010/main" val="1028903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6683BC-A9AF-4710-A163-4C41485DEA9B}" type="slidenum">
              <a:rPr lang="zh-CN" altLang="en-US" smtClean="0"/>
              <a:t>3</a:t>
            </a:fld>
            <a:endParaRPr lang="zh-CN" altLang="en-US"/>
          </a:p>
        </p:txBody>
      </p:sp>
    </p:spTree>
    <p:extLst>
      <p:ext uri="{BB962C8B-B14F-4D97-AF65-F5344CB8AC3E}">
        <p14:creationId xmlns:p14="http://schemas.microsoft.com/office/powerpoint/2010/main" val="1033229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6683BC-A9AF-4710-A163-4C41485DEA9B}" type="slidenum">
              <a:rPr lang="zh-CN" altLang="en-US" smtClean="0"/>
              <a:t>4</a:t>
            </a:fld>
            <a:endParaRPr lang="zh-CN" altLang="en-US"/>
          </a:p>
        </p:txBody>
      </p:sp>
    </p:spTree>
    <p:extLst>
      <p:ext uri="{BB962C8B-B14F-4D97-AF65-F5344CB8AC3E}">
        <p14:creationId xmlns:p14="http://schemas.microsoft.com/office/powerpoint/2010/main" val="1020674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6683BC-A9AF-4710-A163-4C41485DEA9B}" type="slidenum">
              <a:rPr lang="zh-CN" altLang="en-US" smtClean="0"/>
              <a:t>5</a:t>
            </a:fld>
            <a:endParaRPr lang="zh-CN" altLang="en-US"/>
          </a:p>
        </p:txBody>
      </p:sp>
    </p:spTree>
    <p:extLst>
      <p:ext uri="{BB962C8B-B14F-4D97-AF65-F5344CB8AC3E}">
        <p14:creationId xmlns:p14="http://schemas.microsoft.com/office/powerpoint/2010/main" val="154411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6683BC-A9AF-4710-A163-4C41485DEA9B}" type="slidenum">
              <a:rPr lang="zh-CN" altLang="en-US" smtClean="0"/>
              <a:t>6</a:t>
            </a:fld>
            <a:endParaRPr lang="zh-CN" altLang="en-US"/>
          </a:p>
        </p:txBody>
      </p:sp>
    </p:spTree>
    <p:extLst>
      <p:ext uri="{BB962C8B-B14F-4D97-AF65-F5344CB8AC3E}">
        <p14:creationId xmlns:p14="http://schemas.microsoft.com/office/powerpoint/2010/main" val="3453555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cs typeface="Times New Roman" panose="02020603050405020304" pitchFamily="18" charset="0"/>
              </a:rPr>
              <a:t>Payments are modeled as weak entities since they are related to a specific policy. Note that the participation of accident in the relationship participated is not total, since it is possible that there is an accident report where the participating car is unknown.</a:t>
            </a:r>
            <a:endParaRPr lang="zh-CN" altLang="en-US" sz="12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F6683BC-A9AF-4710-A163-4C41485DEA9B}" type="slidenum">
              <a:rPr lang="zh-CN" altLang="en-US" smtClean="0"/>
              <a:t>7</a:t>
            </a:fld>
            <a:endParaRPr lang="zh-CN" altLang="en-US"/>
          </a:p>
        </p:txBody>
      </p:sp>
    </p:spTree>
    <p:extLst>
      <p:ext uri="{BB962C8B-B14F-4D97-AF65-F5344CB8AC3E}">
        <p14:creationId xmlns:p14="http://schemas.microsoft.com/office/powerpoint/2010/main" val="2992213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1935F262-658D-4704-A3CB-5BD52B73B968}" type="datetime1">
              <a:rPr lang="zh-CN" altLang="en-US" smtClean="0"/>
              <a:t>2021/1/28</a:t>
            </a:fld>
            <a:endParaRPr lang="zh-CN" altLang="en-US" sz="1350">
              <a:solidFill>
                <a:srgbClr val="000000"/>
              </a:solidFill>
            </a:endParaRPr>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3DD16E5A-9D2C-4629-9816-00282E4BBFFC}" type="slidenum">
              <a:rPr lang="zh-CN" altLang="en-US" smtClean="0"/>
              <a:pPr>
                <a:defRPr/>
              </a:pPr>
              <a:t>‹#›</a:t>
            </a:fld>
            <a:endParaRPr lang="zh-CN" altLang="en-US" sz="1350">
              <a:solidFill>
                <a:srgbClr val="000000"/>
              </a:solidFill>
            </a:endParaRPr>
          </a:p>
        </p:txBody>
      </p:sp>
    </p:spTree>
    <p:extLst>
      <p:ext uri="{BB962C8B-B14F-4D97-AF65-F5344CB8AC3E}">
        <p14:creationId xmlns:p14="http://schemas.microsoft.com/office/powerpoint/2010/main" val="4092317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776A2764-DCF3-4416-BEEC-EEA70BB448E2}" type="datetime1">
              <a:rPr lang="zh-CN" altLang="en-US" smtClean="0"/>
              <a:t>2021/1/28</a:t>
            </a:fld>
            <a:endParaRPr lang="zh-CN" altLang="en-US" sz="1350">
              <a:solidFill>
                <a:srgbClr val="000000"/>
              </a:solidFill>
            </a:endParaRPr>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2EF6E5B6-6B57-4040-B225-B62B37DB1EB7}" type="slidenum">
              <a:rPr lang="zh-CN" altLang="en-US" smtClean="0"/>
              <a:pPr>
                <a:defRPr/>
              </a:pPr>
              <a:t>‹#›</a:t>
            </a:fld>
            <a:endParaRPr lang="zh-CN" altLang="en-US" sz="1350">
              <a:solidFill>
                <a:srgbClr val="000000"/>
              </a:solidFill>
            </a:endParaRPr>
          </a:p>
        </p:txBody>
      </p:sp>
    </p:spTree>
    <p:extLst>
      <p:ext uri="{BB962C8B-B14F-4D97-AF65-F5344CB8AC3E}">
        <p14:creationId xmlns:p14="http://schemas.microsoft.com/office/powerpoint/2010/main" val="2450280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defRPr/>
            </a:pPr>
            <a:fld id="{6DC0EAEB-3B82-414D-B89A-330E729DB743}" type="datetime1">
              <a:rPr lang="zh-CN" altLang="en-US" smtClean="0"/>
              <a:t>2021/1/28</a:t>
            </a:fld>
            <a:endParaRPr lang="zh-CN" altLang="en-US" sz="1350">
              <a:solidFill>
                <a:srgbClr val="000000"/>
              </a:solidFill>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endParaRPr lang="zh-CN" altLang="zh-CN"/>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A1B32092-41CB-4103-8C72-19A69FECD800}" type="slidenum">
              <a:rPr lang="zh-CN" altLang="en-US" smtClean="0"/>
              <a:pPr fontAlgn="base">
                <a:spcBef>
                  <a:spcPct val="0"/>
                </a:spcBef>
                <a:spcAft>
                  <a:spcPct val="0"/>
                </a:spcAft>
                <a:defRPr/>
              </a:pPr>
              <a:t>‹#›</a:t>
            </a:fld>
            <a:endParaRPr lang="zh-CN" altLang="en-US" sz="1350">
              <a:solidFill>
                <a:srgbClr val="000000"/>
              </a:solidFill>
            </a:endParaRPr>
          </a:p>
        </p:txBody>
      </p:sp>
    </p:spTree>
    <p:extLst>
      <p:ext uri="{BB962C8B-B14F-4D97-AF65-F5344CB8AC3E}">
        <p14:creationId xmlns:p14="http://schemas.microsoft.com/office/powerpoint/2010/main" val="125968603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DBF326B-40F0-4932-A1AD-CA6300207B3C}" type="datetime1">
              <a:rPr lang="zh-CN" altLang="en-US" smtClean="0"/>
              <a:t>2021/1/28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r>
              <a:rPr lang="en-US" altLang="zh-CN"/>
              <a:t>&lt;#&gt;</a:t>
            </a:r>
            <a:endParaRPr lang="zh-CN" altLang="en-US" dirty="0"/>
          </a:p>
        </p:txBody>
      </p:sp>
    </p:spTree>
    <p:extLst>
      <p:ext uri="{BB962C8B-B14F-4D97-AF65-F5344CB8AC3E}">
        <p14:creationId xmlns:p14="http://schemas.microsoft.com/office/powerpoint/2010/main" val="3695536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pPr/>
              <a:t>‹#›</a:t>
            </a:fld>
            <a:endParaRPr lang="zh-CN" altLang="en-US" dirty="0">
              <a:solidFill>
                <a:srgbClr val="0070C0"/>
              </a:solidFill>
            </a:endParaRPr>
          </a:p>
        </p:txBody>
      </p:sp>
    </p:spTree>
    <p:extLst>
      <p:ext uri="{BB962C8B-B14F-4D97-AF65-F5344CB8AC3E}">
        <p14:creationId xmlns:p14="http://schemas.microsoft.com/office/powerpoint/2010/main" val="914832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63D8F8B-5176-403C-9597-13629A949F65}" type="datetime1">
              <a:rPr lang="zh-CN" altLang="en-US" smtClean="0"/>
              <a:t>2021/1/28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2570327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E3445C0-7CE9-4796-BE19-2A98F53DB7C4}" type="datetime1">
              <a:rPr lang="zh-CN" altLang="en-US" smtClean="0"/>
              <a:t>2021/1/28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2635629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6809F8E-FE4F-4C81-8DCA-BA07DEEFED95}" type="datetime1">
              <a:rPr lang="zh-CN" altLang="en-US" smtClean="0"/>
              <a:t>2021/1/28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1920801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EA94CF2-53C8-4157-BF52-09A3309676FB}" type="datetime1">
              <a:rPr lang="zh-CN" altLang="en-US" smtClean="0"/>
              <a:t>2021/1/28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39411666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17D58E-15CA-4C7B-A08C-B76658A5088B}" type="datetime1">
              <a:rPr lang="zh-CN" altLang="en-US" smtClean="0"/>
              <a:t>2021/1/28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31699440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CCFF3B-8BCC-428B-901B-ED76C0E9AC3C}" type="datetime1">
              <a:rPr lang="zh-CN" altLang="en-US" smtClean="0"/>
              <a:t>2021/1/28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304417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2A6E8400-8EF6-40AE-B6F7-CD9657AD7C99}" type="datetime1">
              <a:rPr lang="zh-CN" altLang="en-US" smtClean="0"/>
              <a:t>2021/1/28</a:t>
            </a:fld>
            <a:endParaRPr lang="zh-CN" altLang="en-US" sz="1350">
              <a:solidFill>
                <a:srgbClr val="000000"/>
              </a:solidFill>
            </a:endParaRPr>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C344CE90-DD58-4BC6-AFF2-BA0032AA654C}" type="slidenum">
              <a:rPr lang="zh-CN" altLang="en-US" smtClean="0"/>
              <a:pPr>
                <a:defRPr/>
              </a:pPr>
              <a:t>‹#›</a:t>
            </a:fld>
            <a:endParaRPr lang="zh-CN" altLang="en-US" sz="1350">
              <a:solidFill>
                <a:srgbClr val="000000"/>
              </a:solidFill>
            </a:endParaRPr>
          </a:p>
        </p:txBody>
      </p:sp>
    </p:spTree>
    <p:extLst>
      <p:ext uri="{BB962C8B-B14F-4D97-AF65-F5344CB8AC3E}">
        <p14:creationId xmlns:p14="http://schemas.microsoft.com/office/powerpoint/2010/main" val="7155871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A76005F-A993-4352-863C-DB55136BF3F5}" type="datetime1">
              <a:rPr lang="zh-CN" altLang="en-US" smtClean="0"/>
              <a:t>2021/1/28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4038629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D12FBC8-0427-4D8E-AD6D-136B668A921C}" type="datetime1">
              <a:rPr lang="zh-CN" altLang="en-US" smtClean="0"/>
              <a:t>2021/1/28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32452012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DBF326B-40F0-4932-A1AD-CA6300207B3C}" type="datetime1">
              <a:rPr lang="zh-CN" altLang="en-US" smtClean="0"/>
              <a:t>2021/1/28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pPr/>
              <a:t>‹#›</a:t>
            </a:fld>
            <a:endParaRPr lang="zh-CN" altLang="en-US" dirty="0"/>
          </a:p>
        </p:txBody>
      </p:sp>
    </p:spTree>
    <p:extLst>
      <p:ext uri="{BB962C8B-B14F-4D97-AF65-F5344CB8AC3E}">
        <p14:creationId xmlns:p14="http://schemas.microsoft.com/office/powerpoint/2010/main" val="462291728"/>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11" name="日期占位符 10">
            <a:extLst>
              <a:ext uri="{FF2B5EF4-FFF2-40B4-BE49-F238E27FC236}">
                <a16:creationId xmlns:a16="http://schemas.microsoft.com/office/drawing/2014/main" id="{67BAED2F-D799-4C7D-A6D9-557CE22BFAF8}"/>
              </a:ext>
            </a:extLst>
          </p:cNvPr>
          <p:cNvSpPr>
            <a:spLocks noGrp="1"/>
          </p:cNvSpPr>
          <p:nvPr>
            <p:ph type="dt" sz="half" idx="10"/>
          </p:nvPr>
        </p:nvSpPr>
        <p:spPr/>
        <p:txBody>
          <a:bodyPr/>
          <a:lstStyle/>
          <a:p>
            <a:fld id="{9DBF326B-40F0-4932-A1AD-CA6300207B3C}" type="datetime1">
              <a:rPr lang="zh-CN" altLang="en-US" smtClean="0"/>
              <a:t>2021/1/28</a:t>
            </a:fld>
            <a:endParaRPr lang="zh-CN" altLang="en-US"/>
          </a:p>
        </p:txBody>
      </p:sp>
      <p:sp>
        <p:nvSpPr>
          <p:cNvPr id="12" name="页脚占位符 11">
            <a:extLst>
              <a:ext uri="{FF2B5EF4-FFF2-40B4-BE49-F238E27FC236}">
                <a16:creationId xmlns:a16="http://schemas.microsoft.com/office/drawing/2014/main" id="{41C025FE-43F2-4050-99D9-600DA93BC3DF}"/>
              </a:ext>
            </a:extLst>
          </p:cNvPr>
          <p:cNvSpPr>
            <a:spLocks noGrp="1"/>
          </p:cNvSpPr>
          <p:nvPr>
            <p:ph type="ftr" sz="quarter" idx="11"/>
          </p:nvPr>
        </p:nvSpPr>
        <p:spPr/>
        <p:txBody>
          <a:bodyPr/>
          <a:lstStyle/>
          <a:p>
            <a:endParaRPr lang="zh-CN" altLang="en-US"/>
          </a:p>
        </p:txBody>
      </p:sp>
      <p:sp>
        <p:nvSpPr>
          <p:cNvPr id="13" name="灯片编号占位符 12">
            <a:extLst>
              <a:ext uri="{FF2B5EF4-FFF2-40B4-BE49-F238E27FC236}">
                <a16:creationId xmlns:a16="http://schemas.microsoft.com/office/drawing/2014/main" id="{619BF691-933C-4655-8D77-E69101F55F87}"/>
              </a:ext>
            </a:extLst>
          </p:cNvPr>
          <p:cNvSpPr>
            <a:spLocks noGrp="1"/>
          </p:cNvSpPr>
          <p:nvPr>
            <p:ph type="sldNum" sz="quarter" idx="12"/>
          </p:nvPr>
        </p:nvSpPr>
        <p:spPr/>
        <p:txBody>
          <a:bodyPr/>
          <a:lstStyle/>
          <a:p>
            <a:r>
              <a:rPr lang="en-US" altLang="zh-CN" dirty="0"/>
              <a:t>&lt;#&gt;</a:t>
            </a:r>
            <a:endParaRPr lang="zh-CN" altLang="en-US" dirty="0"/>
          </a:p>
        </p:txBody>
      </p:sp>
      <p:sp>
        <p:nvSpPr>
          <p:cNvPr id="14" name="标题 13">
            <a:extLst>
              <a:ext uri="{FF2B5EF4-FFF2-40B4-BE49-F238E27FC236}">
                <a16:creationId xmlns:a16="http://schemas.microsoft.com/office/drawing/2014/main" id="{233692CA-8465-475E-8A94-E30D08C3D816}"/>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577894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8EECA21A-9B3D-416F-9D86-FD79CF5558FB}" type="datetime1">
              <a:rPr lang="zh-CN" altLang="en-US" smtClean="0"/>
              <a:t>2021/1/28</a:t>
            </a:fld>
            <a:endParaRPr lang="zh-CN" altLang="en-US" sz="1350">
              <a:solidFill>
                <a:srgbClr val="000000"/>
              </a:solidFill>
            </a:endParaRPr>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A22A47F1-0A80-42E3-8199-8E49A1911717}" type="slidenum">
              <a:rPr lang="zh-CN" altLang="en-US" smtClean="0"/>
              <a:pPr>
                <a:defRPr/>
              </a:pPr>
              <a:t>‹#›</a:t>
            </a:fld>
            <a:endParaRPr lang="zh-CN" altLang="en-US" sz="1350">
              <a:solidFill>
                <a:srgbClr val="000000"/>
              </a:solidFill>
            </a:endParaRPr>
          </a:p>
        </p:txBody>
      </p:sp>
    </p:spTree>
    <p:extLst>
      <p:ext uri="{BB962C8B-B14F-4D97-AF65-F5344CB8AC3E}">
        <p14:creationId xmlns:p14="http://schemas.microsoft.com/office/powerpoint/2010/main" val="4057726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994D09E6-88AF-45DC-8CCA-3D11A42FD709}" type="datetime1">
              <a:rPr lang="zh-CN" altLang="en-US" smtClean="0"/>
              <a:t>2021/1/28</a:t>
            </a:fld>
            <a:endParaRPr lang="zh-CN" altLang="en-US" sz="1350">
              <a:solidFill>
                <a:srgbClr val="000000"/>
              </a:solidFill>
            </a:endParaRPr>
          </a:p>
        </p:txBody>
      </p:sp>
      <p:sp>
        <p:nvSpPr>
          <p:cNvPr id="6" name="Footer Placeholder 5"/>
          <p:cNvSpPr>
            <a:spLocks noGrp="1"/>
          </p:cNvSpPr>
          <p:nvPr>
            <p:ph type="ftr" sz="quarter" idx="11"/>
          </p:nvPr>
        </p:nvSpPr>
        <p:spPr/>
        <p:txBody>
          <a:bodyPr/>
          <a:lstStyle/>
          <a:p>
            <a:pPr>
              <a:defRPr/>
            </a:pPr>
            <a:endParaRPr lang="zh-CN" altLang="zh-CN"/>
          </a:p>
        </p:txBody>
      </p:sp>
      <p:sp>
        <p:nvSpPr>
          <p:cNvPr id="7" name="Slide Number Placeholder 6"/>
          <p:cNvSpPr>
            <a:spLocks noGrp="1"/>
          </p:cNvSpPr>
          <p:nvPr>
            <p:ph type="sldNum" sz="quarter" idx="12"/>
          </p:nvPr>
        </p:nvSpPr>
        <p:spPr/>
        <p:txBody>
          <a:bodyPr/>
          <a:lstStyle/>
          <a:p>
            <a:pPr>
              <a:defRPr/>
            </a:pPr>
            <a:fld id="{54B4FA25-B7D1-43A4-89C4-D62A83714B28}" type="slidenum">
              <a:rPr lang="zh-CN" altLang="en-US" smtClean="0"/>
              <a:pPr>
                <a:defRPr/>
              </a:pPr>
              <a:t>‹#›</a:t>
            </a:fld>
            <a:endParaRPr lang="zh-CN" altLang="en-US" sz="1350">
              <a:solidFill>
                <a:srgbClr val="000000"/>
              </a:solidFill>
            </a:endParaRPr>
          </a:p>
        </p:txBody>
      </p:sp>
    </p:spTree>
    <p:extLst>
      <p:ext uri="{BB962C8B-B14F-4D97-AF65-F5344CB8AC3E}">
        <p14:creationId xmlns:p14="http://schemas.microsoft.com/office/powerpoint/2010/main" val="1810921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E098635E-D8DA-4073-8152-51DE521F71D6}" type="datetime1">
              <a:rPr lang="zh-CN" altLang="en-US" smtClean="0"/>
              <a:t>2021/1/28</a:t>
            </a:fld>
            <a:endParaRPr lang="zh-CN" altLang="en-US" sz="1350">
              <a:solidFill>
                <a:srgbClr val="000000"/>
              </a:solidFill>
            </a:endParaRPr>
          </a:p>
        </p:txBody>
      </p:sp>
      <p:sp>
        <p:nvSpPr>
          <p:cNvPr id="8" name="Footer Placeholder 7"/>
          <p:cNvSpPr>
            <a:spLocks noGrp="1"/>
          </p:cNvSpPr>
          <p:nvPr>
            <p:ph type="ftr" sz="quarter" idx="11"/>
          </p:nvPr>
        </p:nvSpPr>
        <p:spPr/>
        <p:txBody>
          <a:bodyPr/>
          <a:lstStyle/>
          <a:p>
            <a:pPr>
              <a:defRPr/>
            </a:pPr>
            <a:endParaRPr lang="zh-CN" altLang="zh-CN"/>
          </a:p>
        </p:txBody>
      </p:sp>
      <p:sp>
        <p:nvSpPr>
          <p:cNvPr id="9" name="Slide Number Placeholder 8"/>
          <p:cNvSpPr>
            <a:spLocks noGrp="1"/>
          </p:cNvSpPr>
          <p:nvPr>
            <p:ph type="sldNum" sz="quarter" idx="12"/>
          </p:nvPr>
        </p:nvSpPr>
        <p:spPr/>
        <p:txBody>
          <a:bodyPr/>
          <a:lstStyle/>
          <a:p>
            <a:pPr>
              <a:defRPr/>
            </a:pPr>
            <a:fld id="{748C9D3B-555D-46C8-A762-FFFD87139196}" type="slidenum">
              <a:rPr lang="zh-CN" altLang="en-US" smtClean="0"/>
              <a:pPr>
                <a:defRPr/>
              </a:pPr>
              <a:t>‹#›</a:t>
            </a:fld>
            <a:endParaRPr lang="zh-CN" altLang="en-US" sz="1350">
              <a:solidFill>
                <a:srgbClr val="000000"/>
              </a:solidFill>
            </a:endParaRPr>
          </a:p>
        </p:txBody>
      </p:sp>
    </p:spTree>
    <p:extLst>
      <p:ext uri="{BB962C8B-B14F-4D97-AF65-F5344CB8AC3E}">
        <p14:creationId xmlns:p14="http://schemas.microsoft.com/office/powerpoint/2010/main" val="372842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5DE5B903-2AA2-4B1E-9E5D-18DF42FD0E4A}" type="datetime1">
              <a:rPr lang="zh-CN" altLang="en-US" smtClean="0"/>
              <a:t>2021/1/28</a:t>
            </a:fld>
            <a:endParaRPr lang="zh-CN" altLang="en-US" sz="1350">
              <a:solidFill>
                <a:srgbClr val="000000"/>
              </a:solidFill>
            </a:endParaRPr>
          </a:p>
        </p:txBody>
      </p:sp>
      <p:sp>
        <p:nvSpPr>
          <p:cNvPr id="4" name="Footer Placeholder 3"/>
          <p:cNvSpPr>
            <a:spLocks noGrp="1"/>
          </p:cNvSpPr>
          <p:nvPr>
            <p:ph type="ftr" sz="quarter" idx="11"/>
          </p:nvPr>
        </p:nvSpPr>
        <p:spPr/>
        <p:txBody>
          <a:bodyPr/>
          <a:lstStyle/>
          <a:p>
            <a:pPr>
              <a:defRPr/>
            </a:pPr>
            <a:endParaRPr lang="zh-CN" altLang="zh-CN"/>
          </a:p>
        </p:txBody>
      </p:sp>
      <p:sp>
        <p:nvSpPr>
          <p:cNvPr id="5" name="Slide Number Placeholder 4"/>
          <p:cNvSpPr>
            <a:spLocks noGrp="1"/>
          </p:cNvSpPr>
          <p:nvPr>
            <p:ph type="sldNum" sz="quarter" idx="12"/>
          </p:nvPr>
        </p:nvSpPr>
        <p:spPr/>
        <p:txBody>
          <a:bodyPr/>
          <a:lstStyle/>
          <a:p>
            <a:pPr>
              <a:defRPr/>
            </a:pPr>
            <a:fld id="{D823E108-0678-4BB4-8C32-B85CDDC971C5}" type="slidenum">
              <a:rPr lang="zh-CN" altLang="en-US" smtClean="0"/>
              <a:pPr>
                <a:defRPr/>
              </a:pPr>
              <a:t>‹#›</a:t>
            </a:fld>
            <a:endParaRPr lang="zh-CN" altLang="en-US" sz="1350">
              <a:solidFill>
                <a:srgbClr val="000000"/>
              </a:solidFill>
            </a:endParaRPr>
          </a:p>
        </p:txBody>
      </p:sp>
    </p:spTree>
    <p:extLst>
      <p:ext uri="{BB962C8B-B14F-4D97-AF65-F5344CB8AC3E}">
        <p14:creationId xmlns:p14="http://schemas.microsoft.com/office/powerpoint/2010/main" val="3699034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CAEE28E-B12F-45E7-B07D-F8BA68FC34A0}" type="datetime1">
              <a:rPr lang="zh-CN" altLang="en-US" smtClean="0"/>
              <a:t>2021/1/28</a:t>
            </a:fld>
            <a:endParaRPr lang="zh-CN" altLang="en-US" sz="1350">
              <a:solidFill>
                <a:srgbClr val="000000"/>
              </a:solidFill>
            </a:endParaRPr>
          </a:p>
        </p:txBody>
      </p:sp>
      <p:sp>
        <p:nvSpPr>
          <p:cNvPr id="3" name="Footer Placeholder 2"/>
          <p:cNvSpPr>
            <a:spLocks noGrp="1"/>
          </p:cNvSpPr>
          <p:nvPr>
            <p:ph type="ftr" sz="quarter" idx="11"/>
          </p:nvPr>
        </p:nvSpPr>
        <p:spPr/>
        <p:txBody>
          <a:bodyPr/>
          <a:lstStyle/>
          <a:p>
            <a:pPr>
              <a:defRPr/>
            </a:pPr>
            <a:endParaRPr lang="zh-CN" altLang="zh-CN"/>
          </a:p>
        </p:txBody>
      </p:sp>
      <p:sp>
        <p:nvSpPr>
          <p:cNvPr id="4" name="Slide Number Placeholder 3"/>
          <p:cNvSpPr>
            <a:spLocks noGrp="1"/>
          </p:cNvSpPr>
          <p:nvPr>
            <p:ph type="sldNum" sz="quarter" idx="12"/>
          </p:nvPr>
        </p:nvSpPr>
        <p:spPr/>
        <p:txBody>
          <a:bodyPr/>
          <a:lstStyle/>
          <a:p>
            <a:pPr>
              <a:defRPr/>
            </a:pPr>
            <a:fld id="{C1944126-BA58-44D2-9A97-BD374C6593EC}" type="slidenum">
              <a:rPr lang="zh-CN" altLang="en-US" smtClean="0"/>
              <a:pPr>
                <a:defRPr/>
              </a:pPr>
              <a:t>‹#›</a:t>
            </a:fld>
            <a:endParaRPr lang="zh-CN" altLang="en-US" sz="1350">
              <a:solidFill>
                <a:srgbClr val="000000"/>
              </a:solidFill>
            </a:endParaRPr>
          </a:p>
        </p:txBody>
      </p:sp>
    </p:spTree>
    <p:extLst>
      <p:ext uri="{BB962C8B-B14F-4D97-AF65-F5344CB8AC3E}">
        <p14:creationId xmlns:p14="http://schemas.microsoft.com/office/powerpoint/2010/main" val="2749609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3A49563A-20C4-4211-B9E6-D6B0DF032B50}" type="datetime1">
              <a:rPr lang="zh-CN" altLang="en-US" smtClean="0"/>
              <a:t>2021/1/28</a:t>
            </a:fld>
            <a:endParaRPr lang="zh-CN" altLang="en-US" sz="1350">
              <a:solidFill>
                <a:srgbClr val="000000"/>
              </a:solidFill>
            </a:endParaRPr>
          </a:p>
        </p:txBody>
      </p:sp>
      <p:sp>
        <p:nvSpPr>
          <p:cNvPr id="6" name="Footer Placeholder 5"/>
          <p:cNvSpPr>
            <a:spLocks noGrp="1"/>
          </p:cNvSpPr>
          <p:nvPr>
            <p:ph type="ftr" sz="quarter" idx="11"/>
          </p:nvPr>
        </p:nvSpPr>
        <p:spPr/>
        <p:txBody>
          <a:bodyPr/>
          <a:lstStyle/>
          <a:p>
            <a:pPr>
              <a:defRPr/>
            </a:pPr>
            <a:endParaRPr lang="zh-CN" altLang="zh-CN"/>
          </a:p>
        </p:txBody>
      </p:sp>
      <p:sp>
        <p:nvSpPr>
          <p:cNvPr id="7" name="Slide Number Placeholder 6"/>
          <p:cNvSpPr>
            <a:spLocks noGrp="1"/>
          </p:cNvSpPr>
          <p:nvPr>
            <p:ph type="sldNum" sz="quarter" idx="12"/>
          </p:nvPr>
        </p:nvSpPr>
        <p:spPr/>
        <p:txBody>
          <a:bodyPr/>
          <a:lstStyle/>
          <a:p>
            <a:pPr>
              <a:defRPr/>
            </a:pPr>
            <a:fld id="{729E5862-1B23-434A-ACD9-BA6FCF2E6606}" type="slidenum">
              <a:rPr lang="zh-CN" altLang="en-US" smtClean="0"/>
              <a:pPr>
                <a:defRPr/>
              </a:pPr>
              <a:t>‹#›</a:t>
            </a:fld>
            <a:endParaRPr lang="zh-CN" altLang="en-US" sz="1350">
              <a:solidFill>
                <a:srgbClr val="000000"/>
              </a:solidFill>
            </a:endParaRPr>
          </a:p>
        </p:txBody>
      </p:sp>
    </p:spTree>
    <p:extLst>
      <p:ext uri="{BB962C8B-B14F-4D97-AF65-F5344CB8AC3E}">
        <p14:creationId xmlns:p14="http://schemas.microsoft.com/office/powerpoint/2010/main" val="1098241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66EB982C-B5BE-49BF-898B-3DB6DDB6B5F7}" type="datetime1">
              <a:rPr lang="zh-CN" altLang="en-US" smtClean="0"/>
              <a:t>2021/1/28</a:t>
            </a:fld>
            <a:endParaRPr lang="zh-CN" altLang="en-US" sz="1350">
              <a:solidFill>
                <a:srgbClr val="000000"/>
              </a:solidFill>
            </a:endParaRPr>
          </a:p>
        </p:txBody>
      </p:sp>
      <p:sp>
        <p:nvSpPr>
          <p:cNvPr id="6" name="Footer Placeholder 5"/>
          <p:cNvSpPr>
            <a:spLocks noGrp="1"/>
          </p:cNvSpPr>
          <p:nvPr>
            <p:ph type="ftr" sz="quarter" idx="11"/>
          </p:nvPr>
        </p:nvSpPr>
        <p:spPr/>
        <p:txBody>
          <a:bodyPr/>
          <a:lstStyle/>
          <a:p>
            <a:pPr>
              <a:defRPr/>
            </a:pPr>
            <a:endParaRPr lang="zh-CN" altLang="zh-CN"/>
          </a:p>
        </p:txBody>
      </p:sp>
      <p:sp>
        <p:nvSpPr>
          <p:cNvPr id="7" name="Slide Number Placeholder 6"/>
          <p:cNvSpPr>
            <a:spLocks noGrp="1"/>
          </p:cNvSpPr>
          <p:nvPr>
            <p:ph type="sldNum" sz="quarter" idx="12"/>
          </p:nvPr>
        </p:nvSpPr>
        <p:spPr/>
        <p:txBody>
          <a:bodyPr/>
          <a:lstStyle/>
          <a:p>
            <a:pPr>
              <a:defRPr/>
            </a:pPr>
            <a:fld id="{47832F67-5D92-430E-8119-8AF9ECB00FD4}" type="slidenum">
              <a:rPr lang="zh-CN" altLang="en-US" smtClean="0"/>
              <a:pPr>
                <a:defRPr/>
              </a:pPr>
              <a:t>‹#›</a:t>
            </a:fld>
            <a:endParaRPr lang="zh-CN" altLang="en-US" sz="1350">
              <a:solidFill>
                <a:srgbClr val="000000"/>
              </a:solidFill>
            </a:endParaRPr>
          </a:p>
        </p:txBody>
      </p:sp>
    </p:spTree>
    <p:extLst>
      <p:ext uri="{BB962C8B-B14F-4D97-AF65-F5344CB8AC3E}">
        <p14:creationId xmlns:p14="http://schemas.microsoft.com/office/powerpoint/2010/main" val="2738926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F326B-40F0-4932-A1AD-CA6300207B3C}" type="datetime1">
              <a:rPr lang="zh-CN" altLang="en-US" smtClean="0"/>
              <a:t>2021/1/28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CA248-7BE1-4335-B3FB-1E6869F2EC71}" type="slidenum">
              <a:rPr lang="zh-CN" altLang="en-US" smtClean="0"/>
              <a:pPr/>
              <a:t>‹#›</a:t>
            </a:fld>
            <a:endParaRPr lang="zh-CN" altLang="en-US" dirty="0"/>
          </a:p>
        </p:txBody>
      </p:sp>
    </p:spTree>
    <p:extLst>
      <p:ext uri="{BB962C8B-B14F-4D97-AF65-F5344CB8AC3E}">
        <p14:creationId xmlns:p14="http://schemas.microsoft.com/office/powerpoint/2010/main" val="1802420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F326B-40F0-4932-A1AD-CA6300207B3C}" type="datetime1">
              <a:rPr lang="zh-CN" altLang="en-US" smtClean="0"/>
              <a:t>2021/1/28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CA248-7BE1-4335-B3FB-1E6869F2EC71}" type="slidenum">
              <a:rPr lang="zh-CN" altLang="en-US" smtClean="0"/>
              <a:pPr/>
              <a:t>‹#›</a:t>
            </a:fld>
            <a:endParaRPr lang="zh-CN" altLang="en-US" dirty="0"/>
          </a:p>
        </p:txBody>
      </p:sp>
    </p:spTree>
    <p:extLst>
      <p:ext uri="{BB962C8B-B14F-4D97-AF65-F5344CB8AC3E}">
        <p14:creationId xmlns:p14="http://schemas.microsoft.com/office/powerpoint/2010/main" val="2022598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0"/>
          <p:cNvSpPr>
            <a:spLocks noChangeArrowheads="1"/>
          </p:cNvSpPr>
          <p:nvPr/>
        </p:nvSpPr>
        <p:spPr bwMode="auto">
          <a:xfrm>
            <a:off x="2852739" y="2844040"/>
            <a:ext cx="64865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27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Tutorial of week 3</a:t>
            </a:r>
            <a:endParaRPr kumimoji="0" lang="zh-CN" altLang="en-US" sz="135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5" name="图片 4">
            <a:extLst>
              <a:ext uri="{FF2B5EF4-FFF2-40B4-BE49-F238E27FC236}">
                <a16:creationId xmlns:a16="http://schemas.microsoft.com/office/drawing/2014/main" id="{597763A2-E66C-4110-A73C-E3CB9CFBAF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0803" y="128528"/>
            <a:ext cx="6638925" cy="952500"/>
          </a:xfrm>
          <a:prstGeom prst="rect">
            <a:avLst/>
          </a:prstGeom>
        </p:spPr>
      </p:pic>
      <p:sp>
        <p:nvSpPr>
          <p:cNvPr id="6" name="文本框 10">
            <a:extLst>
              <a:ext uri="{FF2B5EF4-FFF2-40B4-BE49-F238E27FC236}">
                <a16:creationId xmlns:a16="http://schemas.microsoft.com/office/drawing/2014/main" id="{4F2CEA49-FFBB-469A-8F40-294409E28507}"/>
              </a:ext>
            </a:extLst>
          </p:cNvPr>
          <p:cNvSpPr>
            <a:spLocks noChangeArrowheads="1"/>
          </p:cNvSpPr>
          <p:nvPr/>
        </p:nvSpPr>
        <p:spPr bwMode="auto">
          <a:xfrm>
            <a:off x="2852737" y="4301457"/>
            <a:ext cx="64865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Dong </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Taotao</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220019128@link.cuhk.edu.cn</a:t>
            </a:r>
            <a:endParaRPr kumimoji="0" lang="zh-CN" altLang="en-US" sz="110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Tree>
    <p:extLst>
      <p:ext uri="{BB962C8B-B14F-4D97-AF65-F5344CB8AC3E}">
        <p14:creationId xmlns:p14="http://schemas.microsoft.com/office/powerpoint/2010/main" val="3951152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BC17A59-F046-42B0-B1FA-BF27405B65D9}"/>
              </a:ext>
            </a:extLst>
          </p:cNvPr>
          <p:cNvSpPr>
            <a:spLocks noGrp="1"/>
          </p:cNvSpPr>
          <p:nvPr>
            <p:ph type="sldNum" sz="quarter" idx="12"/>
          </p:nvPr>
        </p:nvSpPr>
        <p:spPr/>
        <p:txBody>
          <a:bodyPr/>
          <a:lstStyle/>
          <a:p>
            <a:fld id="{A56CA248-7BE1-4335-B3FB-1E6869F2EC71}" type="slidenum">
              <a:rPr lang="zh-CN" altLang="en-US" smtClean="0"/>
              <a:pPr/>
              <a:t>10</a:t>
            </a:fld>
            <a:endParaRPr lang="zh-CN" altLang="en-US" dirty="0">
              <a:solidFill>
                <a:srgbClr val="0070C0"/>
              </a:solidFill>
            </a:endParaRPr>
          </a:p>
        </p:txBody>
      </p:sp>
      <p:pic>
        <p:nvPicPr>
          <p:cNvPr id="3" name="图片 2">
            <a:extLst>
              <a:ext uri="{FF2B5EF4-FFF2-40B4-BE49-F238E27FC236}">
                <a16:creationId xmlns:a16="http://schemas.microsoft.com/office/drawing/2014/main" id="{EC039AD8-91A4-4AAE-9C84-7384DA0A5F6F}"/>
              </a:ext>
            </a:extLst>
          </p:cNvPr>
          <p:cNvPicPr>
            <a:picLocks noChangeAspect="1"/>
          </p:cNvPicPr>
          <p:nvPr/>
        </p:nvPicPr>
        <p:blipFill rotWithShape="1">
          <a:blip r:embed="rId2">
            <a:extLst>
              <a:ext uri="{28A0092B-C50C-407E-A947-70E740481C1C}">
                <a14:useLocalDpi xmlns:a14="http://schemas.microsoft.com/office/drawing/2010/main" val="0"/>
              </a:ext>
            </a:extLst>
          </a:blip>
          <a:srcRect t="37763" b="20551"/>
          <a:stretch/>
        </p:blipFill>
        <p:spPr>
          <a:xfrm>
            <a:off x="0" y="1"/>
            <a:ext cx="4537276" cy="6872248"/>
          </a:xfrm>
          <a:prstGeom prst="rect">
            <a:avLst/>
          </a:prstGeom>
        </p:spPr>
      </p:pic>
      <p:pic>
        <p:nvPicPr>
          <p:cNvPr id="6" name="图片 5">
            <a:extLst>
              <a:ext uri="{FF2B5EF4-FFF2-40B4-BE49-F238E27FC236}">
                <a16:creationId xmlns:a16="http://schemas.microsoft.com/office/drawing/2014/main" id="{4F62F2B9-34AB-4622-91EB-2D70C15CF183}"/>
              </a:ext>
            </a:extLst>
          </p:cNvPr>
          <p:cNvPicPr>
            <a:picLocks noChangeAspect="1"/>
          </p:cNvPicPr>
          <p:nvPr/>
        </p:nvPicPr>
        <p:blipFill rotWithShape="1">
          <a:blip r:embed="rId2">
            <a:extLst>
              <a:ext uri="{28A0092B-C50C-407E-A947-70E740481C1C}">
                <a14:useLocalDpi xmlns:a14="http://schemas.microsoft.com/office/drawing/2010/main" val="0"/>
              </a:ext>
            </a:extLst>
          </a:blip>
          <a:srcRect t="59142" b="-828"/>
          <a:stretch/>
        </p:blipFill>
        <p:spPr>
          <a:xfrm>
            <a:off x="7713562" y="-14248"/>
            <a:ext cx="4537276" cy="6872248"/>
          </a:xfrm>
          <a:prstGeom prst="rect">
            <a:avLst/>
          </a:prstGeom>
        </p:spPr>
      </p:pic>
    </p:spTree>
    <p:extLst>
      <p:ext uri="{BB962C8B-B14F-4D97-AF65-F5344CB8AC3E}">
        <p14:creationId xmlns:p14="http://schemas.microsoft.com/office/powerpoint/2010/main" val="846903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BC17A59-F046-42B0-B1FA-BF27405B65D9}"/>
              </a:ext>
            </a:extLst>
          </p:cNvPr>
          <p:cNvSpPr>
            <a:spLocks noGrp="1"/>
          </p:cNvSpPr>
          <p:nvPr>
            <p:ph type="sldNum" sz="quarter" idx="12"/>
          </p:nvPr>
        </p:nvSpPr>
        <p:spPr/>
        <p:txBody>
          <a:bodyPr/>
          <a:lstStyle/>
          <a:p>
            <a:fld id="{A56CA248-7BE1-4335-B3FB-1E6869F2EC71}" type="slidenum">
              <a:rPr lang="zh-CN" altLang="en-US" smtClean="0"/>
              <a:pPr/>
              <a:t>11</a:t>
            </a:fld>
            <a:endParaRPr lang="zh-CN" altLang="en-US" dirty="0">
              <a:solidFill>
                <a:srgbClr val="0070C0"/>
              </a:solidFill>
            </a:endParaRPr>
          </a:p>
        </p:txBody>
      </p:sp>
      <p:pic>
        <p:nvPicPr>
          <p:cNvPr id="4" name="图片 3">
            <a:extLst>
              <a:ext uri="{FF2B5EF4-FFF2-40B4-BE49-F238E27FC236}">
                <a16:creationId xmlns:a16="http://schemas.microsoft.com/office/drawing/2014/main" id="{9F30F4D3-91D8-4EE1-8FAC-4B7EC48F8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496493" cy="6858000"/>
          </a:xfrm>
          <a:prstGeom prst="rect">
            <a:avLst/>
          </a:prstGeom>
        </p:spPr>
      </p:pic>
      <p:pic>
        <p:nvPicPr>
          <p:cNvPr id="8" name="图片 7">
            <a:extLst>
              <a:ext uri="{FF2B5EF4-FFF2-40B4-BE49-F238E27FC236}">
                <a16:creationId xmlns:a16="http://schemas.microsoft.com/office/drawing/2014/main" id="{C8621860-5AA7-45C2-B650-0732B4BA16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0520" y="0"/>
            <a:ext cx="5221480" cy="6858000"/>
          </a:xfrm>
          <a:prstGeom prst="rect">
            <a:avLst/>
          </a:prstGeom>
        </p:spPr>
      </p:pic>
    </p:spTree>
    <p:extLst>
      <p:ext uri="{BB962C8B-B14F-4D97-AF65-F5344CB8AC3E}">
        <p14:creationId xmlns:p14="http://schemas.microsoft.com/office/powerpoint/2010/main" val="196165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BB8E59B-674B-46A3-A167-048229A98D61}"/>
              </a:ext>
            </a:extLst>
          </p:cNvPr>
          <p:cNvSpPr>
            <a:spLocks noGrp="1"/>
          </p:cNvSpPr>
          <p:nvPr>
            <p:ph type="sldNum" sz="quarter" idx="12"/>
          </p:nvPr>
        </p:nvSpPr>
        <p:spPr>
          <a:xfrm>
            <a:off x="11518083" y="6368651"/>
            <a:ext cx="52943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6CA248-7BE1-4335-B3FB-1E6869F2EC71}" type="slidenum">
              <a:rPr kumimoji="0" lang="zh-CN" altLang="en-US" sz="2000" b="0" i="0" u="none" strike="noStrike" kern="1200" cap="none" spc="0" normalizeH="0" baseline="0" noProof="0" smtClean="0">
                <a:ln>
                  <a:noFill/>
                </a:ln>
                <a:solidFill>
                  <a:srgbClr val="2F5597"/>
                </a:solidFill>
                <a:effectLst/>
                <a:uLnTx/>
                <a:uFillTx/>
                <a:latin typeface="Calibri"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2000" b="0" i="0" u="none" strike="noStrike" kern="1200" cap="none" spc="0" normalizeH="0" baseline="0" noProof="0" dirty="0">
              <a:ln>
                <a:noFill/>
              </a:ln>
              <a:solidFill>
                <a:srgbClr val="2F5597"/>
              </a:solidFill>
              <a:effectLst/>
              <a:uLnTx/>
              <a:uFillTx/>
              <a:latin typeface="Calibri" panose="020F0502020204030204"/>
              <a:ea typeface="等线" panose="02010600030101010101" pitchFamily="2" charset="-122"/>
              <a:cs typeface="+mn-cs"/>
            </a:endParaRPr>
          </a:p>
        </p:txBody>
      </p:sp>
      <p:grpSp>
        <p:nvGrpSpPr>
          <p:cNvPr id="5" name="组合 4">
            <a:extLst>
              <a:ext uri="{FF2B5EF4-FFF2-40B4-BE49-F238E27FC236}">
                <a16:creationId xmlns:a16="http://schemas.microsoft.com/office/drawing/2014/main" id="{ACA6891E-87E3-40A8-AA49-4A6C71FB8B65}"/>
              </a:ext>
            </a:extLst>
          </p:cNvPr>
          <p:cNvGrpSpPr/>
          <p:nvPr/>
        </p:nvGrpSpPr>
        <p:grpSpPr>
          <a:xfrm>
            <a:off x="297999" y="245749"/>
            <a:ext cx="666069" cy="664458"/>
            <a:chOff x="611187" y="261275"/>
            <a:chExt cx="666069" cy="664458"/>
          </a:xfrm>
        </p:grpSpPr>
        <p:sp>
          <p:nvSpPr>
            <p:cNvPr id="6" name="矩形 5">
              <a:extLst>
                <a:ext uri="{FF2B5EF4-FFF2-40B4-BE49-F238E27FC236}">
                  <a16:creationId xmlns:a16="http://schemas.microsoft.com/office/drawing/2014/main" id="{D3713CED-9382-4A4E-A517-93BF7EB11905}"/>
                </a:ext>
              </a:extLst>
            </p:cNvPr>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id="{8182FA1A-C074-4391-9A40-8D1F84F3760E}"/>
                </a:ext>
              </a:extLst>
            </p:cNvPr>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9" name="文本框 8">
            <a:extLst>
              <a:ext uri="{FF2B5EF4-FFF2-40B4-BE49-F238E27FC236}">
                <a16:creationId xmlns:a16="http://schemas.microsoft.com/office/drawing/2014/main" id="{3C3DEE65-3256-4FA5-A1DC-97305DDDB885}"/>
              </a:ext>
            </a:extLst>
          </p:cNvPr>
          <p:cNvSpPr txBox="1"/>
          <p:nvPr/>
        </p:nvSpPr>
        <p:spPr>
          <a:xfrm>
            <a:off x="1106387" y="283727"/>
            <a:ext cx="75734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Review</a:t>
            </a:r>
          </a:p>
        </p:txBody>
      </p:sp>
      <p:sp>
        <p:nvSpPr>
          <p:cNvPr id="8" name="内容占位符 2">
            <a:extLst>
              <a:ext uri="{FF2B5EF4-FFF2-40B4-BE49-F238E27FC236}">
                <a16:creationId xmlns:a16="http://schemas.microsoft.com/office/drawing/2014/main" id="{BEB5B060-8C68-489F-B382-A0054581BA61}"/>
              </a:ext>
            </a:extLst>
          </p:cNvPr>
          <p:cNvSpPr>
            <a:spLocks noGrp="1"/>
          </p:cNvSpPr>
          <p:nvPr>
            <p:ph idx="1"/>
          </p:nvPr>
        </p:nvSpPr>
        <p:spPr>
          <a:xfrm>
            <a:off x="838200" y="1825625"/>
            <a:ext cx="10515600" cy="4351338"/>
          </a:xfrm>
        </p:spPr>
        <p:txBody>
          <a:bodyPr/>
          <a:lstStyle/>
          <a:p>
            <a:r>
              <a:rPr lang="en-US" altLang="zh-CN" dirty="0"/>
              <a:t>Structure of Relational Databases</a:t>
            </a:r>
          </a:p>
          <a:p>
            <a:r>
              <a:rPr lang="en-US" altLang="zh-CN" dirty="0"/>
              <a:t>Database Schema</a:t>
            </a:r>
          </a:p>
          <a:p>
            <a:r>
              <a:rPr lang="en-US" altLang="zh-CN" dirty="0"/>
              <a:t>Keys</a:t>
            </a:r>
          </a:p>
          <a:p>
            <a:r>
              <a:rPr lang="en-US" altLang="zh-CN" dirty="0"/>
              <a:t>Schema Diagrams</a:t>
            </a:r>
          </a:p>
          <a:p>
            <a:r>
              <a:rPr lang="en-US" altLang="zh-CN" dirty="0"/>
              <a:t>Relational Query Languages</a:t>
            </a:r>
          </a:p>
          <a:p>
            <a:r>
              <a:rPr lang="en-US" altLang="zh-CN" dirty="0"/>
              <a:t>The Relational Algebra</a:t>
            </a:r>
            <a:endParaRPr lang="zh-CN" altLang="en-US" dirty="0"/>
          </a:p>
        </p:txBody>
      </p:sp>
    </p:spTree>
    <p:extLst>
      <p:ext uri="{BB962C8B-B14F-4D97-AF65-F5344CB8AC3E}">
        <p14:creationId xmlns:p14="http://schemas.microsoft.com/office/powerpoint/2010/main" val="133879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BB8E59B-674B-46A3-A167-048229A98D61}"/>
              </a:ext>
            </a:extLst>
          </p:cNvPr>
          <p:cNvSpPr>
            <a:spLocks noGrp="1"/>
          </p:cNvSpPr>
          <p:nvPr>
            <p:ph type="sldNum" sz="quarter" idx="12"/>
          </p:nvPr>
        </p:nvSpPr>
        <p:spPr>
          <a:xfrm>
            <a:off x="11518083" y="6368651"/>
            <a:ext cx="52943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6CA248-7BE1-4335-B3FB-1E6869F2EC71}" type="slidenum">
              <a:rPr kumimoji="0" lang="zh-CN" altLang="en-US" sz="2000" b="0" i="0" u="none" strike="noStrike" kern="1200" cap="none" spc="0" normalizeH="0" baseline="0" noProof="0" smtClean="0">
                <a:ln>
                  <a:noFill/>
                </a:ln>
                <a:solidFill>
                  <a:srgbClr val="2F5597"/>
                </a:solidFill>
                <a:effectLst/>
                <a:uLnTx/>
                <a:uFillTx/>
                <a:latin typeface="Calibri"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2000" b="0" i="0" u="none" strike="noStrike" kern="1200" cap="none" spc="0" normalizeH="0" baseline="0" noProof="0" dirty="0">
              <a:ln>
                <a:noFill/>
              </a:ln>
              <a:solidFill>
                <a:srgbClr val="2F5597"/>
              </a:solidFill>
              <a:effectLst/>
              <a:uLnTx/>
              <a:uFillTx/>
              <a:latin typeface="Calibri" panose="020F0502020204030204"/>
              <a:ea typeface="等线" panose="02010600030101010101" pitchFamily="2" charset="-122"/>
              <a:cs typeface="+mn-cs"/>
            </a:endParaRPr>
          </a:p>
        </p:txBody>
      </p:sp>
      <p:grpSp>
        <p:nvGrpSpPr>
          <p:cNvPr id="5" name="组合 4">
            <a:extLst>
              <a:ext uri="{FF2B5EF4-FFF2-40B4-BE49-F238E27FC236}">
                <a16:creationId xmlns:a16="http://schemas.microsoft.com/office/drawing/2014/main" id="{ACA6891E-87E3-40A8-AA49-4A6C71FB8B65}"/>
              </a:ext>
            </a:extLst>
          </p:cNvPr>
          <p:cNvGrpSpPr/>
          <p:nvPr/>
        </p:nvGrpSpPr>
        <p:grpSpPr>
          <a:xfrm>
            <a:off x="297999" y="245749"/>
            <a:ext cx="666069" cy="664458"/>
            <a:chOff x="611187" y="261275"/>
            <a:chExt cx="666069" cy="664458"/>
          </a:xfrm>
        </p:grpSpPr>
        <p:sp>
          <p:nvSpPr>
            <p:cNvPr id="6" name="矩形 5">
              <a:extLst>
                <a:ext uri="{FF2B5EF4-FFF2-40B4-BE49-F238E27FC236}">
                  <a16:creationId xmlns:a16="http://schemas.microsoft.com/office/drawing/2014/main" id="{D3713CED-9382-4A4E-A517-93BF7EB11905}"/>
                </a:ext>
              </a:extLst>
            </p:cNvPr>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id="{8182FA1A-C074-4391-9A40-8D1F84F3760E}"/>
                </a:ext>
              </a:extLst>
            </p:cNvPr>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9" name="文本框 8">
            <a:extLst>
              <a:ext uri="{FF2B5EF4-FFF2-40B4-BE49-F238E27FC236}">
                <a16:creationId xmlns:a16="http://schemas.microsoft.com/office/drawing/2014/main" id="{3C3DEE65-3256-4FA5-A1DC-97305DDDB885}"/>
              </a:ext>
            </a:extLst>
          </p:cNvPr>
          <p:cNvSpPr txBox="1"/>
          <p:nvPr/>
        </p:nvSpPr>
        <p:spPr>
          <a:xfrm>
            <a:off x="1106387" y="283727"/>
            <a:ext cx="75734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Review</a:t>
            </a:r>
          </a:p>
        </p:txBody>
      </p:sp>
      <p:sp>
        <p:nvSpPr>
          <p:cNvPr id="8" name="内容占位符 2">
            <a:extLst>
              <a:ext uri="{FF2B5EF4-FFF2-40B4-BE49-F238E27FC236}">
                <a16:creationId xmlns:a16="http://schemas.microsoft.com/office/drawing/2014/main" id="{BEB5B060-8C68-489F-B382-A0054581BA61}"/>
              </a:ext>
            </a:extLst>
          </p:cNvPr>
          <p:cNvSpPr>
            <a:spLocks noGrp="1"/>
          </p:cNvSpPr>
          <p:nvPr>
            <p:ph idx="1"/>
          </p:nvPr>
        </p:nvSpPr>
        <p:spPr>
          <a:xfrm>
            <a:off x="838200" y="1825625"/>
            <a:ext cx="10515600" cy="4351338"/>
          </a:xfrm>
        </p:spPr>
        <p:txBody>
          <a:bodyPr/>
          <a:lstStyle/>
          <a:p>
            <a:r>
              <a:rPr lang="en-US" altLang="zh-CN" dirty="0"/>
              <a:t>Design Process</a:t>
            </a:r>
          </a:p>
          <a:p>
            <a:r>
              <a:rPr lang="en-US" altLang="zh-CN" dirty="0"/>
              <a:t>The Entity-Relationship Model</a:t>
            </a:r>
          </a:p>
          <a:p>
            <a:r>
              <a:rPr lang="en-US" altLang="zh-CN" dirty="0"/>
              <a:t>Complex Attributes</a:t>
            </a:r>
          </a:p>
          <a:p>
            <a:r>
              <a:rPr lang="en-US" altLang="zh-CN" dirty="0"/>
              <a:t>Mapping Cardinalities</a:t>
            </a:r>
          </a:p>
          <a:p>
            <a:r>
              <a:rPr lang="en-US" altLang="zh-CN" dirty="0"/>
              <a:t>Primary Key</a:t>
            </a:r>
          </a:p>
          <a:p>
            <a:r>
              <a:rPr lang="en-US" altLang="zh-CN" dirty="0"/>
              <a:t>Removing Redundant Attributes in Entity Sets</a:t>
            </a:r>
            <a:endParaRPr lang="zh-CN" altLang="en-US" dirty="0"/>
          </a:p>
        </p:txBody>
      </p:sp>
    </p:spTree>
    <p:extLst>
      <p:ext uri="{BB962C8B-B14F-4D97-AF65-F5344CB8AC3E}">
        <p14:creationId xmlns:p14="http://schemas.microsoft.com/office/powerpoint/2010/main" val="2934648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BB8E59B-674B-46A3-A167-048229A98D61}"/>
              </a:ext>
            </a:extLst>
          </p:cNvPr>
          <p:cNvSpPr>
            <a:spLocks noGrp="1"/>
          </p:cNvSpPr>
          <p:nvPr>
            <p:ph type="sldNum" sz="quarter" idx="12"/>
          </p:nvPr>
        </p:nvSpPr>
        <p:spPr>
          <a:xfrm>
            <a:off x="11518083" y="6368651"/>
            <a:ext cx="52943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6CA248-7BE1-4335-B3FB-1E6869F2EC71}" type="slidenum">
              <a:rPr kumimoji="0" lang="zh-CN" altLang="en-US" sz="2000" b="0" i="0" u="none" strike="noStrike" kern="1200" cap="none" spc="0" normalizeH="0" baseline="0" noProof="0" smtClean="0">
                <a:ln>
                  <a:noFill/>
                </a:ln>
                <a:solidFill>
                  <a:srgbClr val="2F5597"/>
                </a:solidFill>
                <a:effectLst/>
                <a:uLnTx/>
                <a:uFillTx/>
                <a:latin typeface="Calibri"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2000" b="0" i="0" u="none" strike="noStrike" kern="1200" cap="none" spc="0" normalizeH="0" baseline="0" noProof="0" dirty="0">
              <a:ln>
                <a:noFill/>
              </a:ln>
              <a:solidFill>
                <a:srgbClr val="2F5597"/>
              </a:solidFill>
              <a:effectLst/>
              <a:uLnTx/>
              <a:uFillTx/>
              <a:latin typeface="Calibri" panose="020F0502020204030204"/>
              <a:ea typeface="等线" panose="02010600030101010101" pitchFamily="2" charset="-122"/>
              <a:cs typeface="+mn-cs"/>
            </a:endParaRPr>
          </a:p>
        </p:txBody>
      </p:sp>
      <p:grpSp>
        <p:nvGrpSpPr>
          <p:cNvPr id="5" name="组合 4">
            <a:extLst>
              <a:ext uri="{FF2B5EF4-FFF2-40B4-BE49-F238E27FC236}">
                <a16:creationId xmlns:a16="http://schemas.microsoft.com/office/drawing/2014/main" id="{ACA6891E-87E3-40A8-AA49-4A6C71FB8B65}"/>
              </a:ext>
            </a:extLst>
          </p:cNvPr>
          <p:cNvGrpSpPr/>
          <p:nvPr/>
        </p:nvGrpSpPr>
        <p:grpSpPr>
          <a:xfrm>
            <a:off x="297999" y="245749"/>
            <a:ext cx="666069" cy="664458"/>
            <a:chOff x="611187" y="261275"/>
            <a:chExt cx="666069" cy="664458"/>
          </a:xfrm>
        </p:grpSpPr>
        <p:sp>
          <p:nvSpPr>
            <p:cNvPr id="6" name="矩形 5">
              <a:extLst>
                <a:ext uri="{FF2B5EF4-FFF2-40B4-BE49-F238E27FC236}">
                  <a16:creationId xmlns:a16="http://schemas.microsoft.com/office/drawing/2014/main" id="{D3713CED-9382-4A4E-A517-93BF7EB11905}"/>
                </a:ext>
              </a:extLst>
            </p:cNvPr>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id="{8182FA1A-C074-4391-9A40-8D1F84F3760E}"/>
                </a:ext>
              </a:extLst>
            </p:cNvPr>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9" name="文本框 8">
            <a:extLst>
              <a:ext uri="{FF2B5EF4-FFF2-40B4-BE49-F238E27FC236}">
                <a16:creationId xmlns:a16="http://schemas.microsoft.com/office/drawing/2014/main" id="{3C3DEE65-3256-4FA5-A1DC-97305DDDB885}"/>
              </a:ext>
            </a:extLst>
          </p:cNvPr>
          <p:cNvSpPr txBox="1"/>
          <p:nvPr/>
        </p:nvSpPr>
        <p:spPr>
          <a:xfrm>
            <a:off x="1106386" y="347147"/>
            <a:ext cx="75734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rPr>
              <a:t>Exercise 1</a:t>
            </a:r>
            <a:endParaRPr kumimoji="0" lang="en-US" altLang="zh-CN"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07C2BE96-9AD6-4D5F-A735-BAE7087DA48D}"/>
              </a:ext>
            </a:extLst>
          </p:cNvPr>
          <p:cNvSpPr txBox="1"/>
          <p:nvPr/>
        </p:nvSpPr>
        <p:spPr>
          <a:xfrm>
            <a:off x="1106385" y="1846555"/>
            <a:ext cx="9786515" cy="1384995"/>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Consider the following expressions, which use the result of a relational algebra operation as the input to another operation. For each expression, explain in words what the expression does.</a:t>
            </a:r>
            <a:endParaRPr lang="zh-CN" altLang="en-US" sz="28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92C202B8-B7CA-4341-A1B8-03C3751DA6E8}"/>
              </a:ext>
            </a:extLst>
          </p:cNvPr>
          <p:cNvPicPr>
            <a:picLocks noChangeAspect="1"/>
          </p:cNvPicPr>
          <p:nvPr/>
        </p:nvPicPr>
        <p:blipFill>
          <a:blip r:embed="rId3"/>
          <a:stretch>
            <a:fillRect/>
          </a:stretch>
        </p:blipFill>
        <p:spPr>
          <a:xfrm>
            <a:off x="1729361" y="3429000"/>
            <a:ext cx="8733277" cy="2751058"/>
          </a:xfrm>
          <a:prstGeom prst="rect">
            <a:avLst/>
          </a:prstGeom>
        </p:spPr>
      </p:pic>
    </p:spTree>
    <p:extLst>
      <p:ext uri="{BB962C8B-B14F-4D97-AF65-F5344CB8AC3E}">
        <p14:creationId xmlns:p14="http://schemas.microsoft.com/office/powerpoint/2010/main" val="4100747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BB8E59B-674B-46A3-A167-048229A98D61}"/>
              </a:ext>
            </a:extLst>
          </p:cNvPr>
          <p:cNvSpPr>
            <a:spLocks noGrp="1"/>
          </p:cNvSpPr>
          <p:nvPr>
            <p:ph type="sldNum" sz="quarter" idx="12"/>
          </p:nvPr>
        </p:nvSpPr>
        <p:spPr>
          <a:xfrm>
            <a:off x="11518083" y="6368651"/>
            <a:ext cx="52943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6CA248-7BE1-4335-B3FB-1E6869F2EC71}" type="slidenum">
              <a:rPr kumimoji="0" lang="zh-CN" altLang="en-US" sz="2000" b="0" i="0" u="none" strike="noStrike" kern="1200" cap="none" spc="0" normalizeH="0" baseline="0" noProof="0" smtClean="0">
                <a:ln>
                  <a:noFill/>
                </a:ln>
                <a:solidFill>
                  <a:srgbClr val="2F5597"/>
                </a:solidFill>
                <a:effectLst/>
                <a:uLnTx/>
                <a:uFillTx/>
                <a:latin typeface="Calibri"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2000" b="0" i="0" u="none" strike="noStrike" kern="1200" cap="none" spc="0" normalizeH="0" baseline="0" noProof="0" dirty="0">
              <a:ln>
                <a:noFill/>
              </a:ln>
              <a:solidFill>
                <a:srgbClr val="2F5597"/>
              </a:solidFill>
              <a:effectLst/>
              <a:uLnTx/>
              <a:uFillTx/>
              <a:latin typeface="Calibri" panose="020F0502020204030204"/>
              <a:ea typeface="等线" panose="02010600030101010101" pitchFamily="2" charset="-122"/>
              <a:cs typeface="+mn-cs"/>
            </a:endParaRPr>
          </a:p>
        </p:txBody>
      </p:sp>
      <p:grpSp>
        <p:nvGrpSpPr>
          <p:cNvPr id="5" name="组合 4">
            <a:extLst>
              <a:ext uri="{FF2B5EF4-FFF2-40B4-BE49-F238E27FC236}">
                <a16:creationId xmlns:a16="http://schemas.microsoft.com/office/drawing/2014/main" id="{ACA6891E-87E3-40A8-AA49-4A6C71FB8B65}"/>
              </a:ext>
            </a:extLst>
          </p:cNvPr>
          <p:cNvGrpSpPr/>
          <p:nvPr/>
        </p:nvGrpSpPr>
        <p:grpSpPr>
          <a:xfrm>
            <a:off x="297999" y="245749"/>
            <a:ext cx="666069" cy="664458"/>
            <a:chOff x="611187" y="261275"/>
            <a:chExt cx="666069" cy="664458"/>
          </a:xfrm>
        </p:grpSpPr>
        <p:sp>
          <p:nvSpPr>
            <p:cNvPr id="6" name="矩形 5">
              <a:extLst>
                <a:ext uri="{FF2B5EF4-FFF2-40B4-BE49-F238E27FC236}">
                  <a16:creationId xmlns:a16="http://schemas.microsoft.com/office/drawing/2014/main" id="{D3713CED-9382-4A4E-A517-93BF7EB11905}"/>
                </a:ext>
              </a:extLst>
            </p:cNvPr>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id="{8182FA1A-C074-4391-9A40-8D1F84F3760E}"/>
                </a:ext>
              </a:extLst>
            </p:cNvPr>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9" name="文本框 8">
            <a:extLst>
              <a:ext uri="{FF2B5EF4-FFF2-40B4-BE49-F238E27FC236}">
                <a16:creationId xmlns:a16="http://schemas.microsoft.com/office/drawing/2014/main" id="{3C3DEE65-3256-4FA5-A1DC-97305DDDB885}"/>
              </a:ext>
            </a:extLst>
          </p:cNvPr>
          <p:cNvSpPr txBox="1"/>
          <p:nvPr/>
        </p:nvSpPr>
        <p:spPr>
          <a:xfrm>
            <a:off x="1106386" y="347147"/>
            <a:ext cx="75734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rPr>
              <a:t>Exercise 1</a:t>
            </a:r>
            <a:endParaRPr kumimoji="0" lang="en-US" altLang="zh-CN"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07C2BE96-9AD6-4D5F-A735-BAE7087DA48D}"/>
              </a:ext>
            </a:extLst>
          </p:cNvPr>
          <p:cNvSpPr txBox="1"/>
          <p:nvPr/>
        </p:nvSpPr>
        <p:spPr>
          <a:xfrm>
            <a:off x="1106385" y="1846555"/>
            <a:ext cx="9786515" cy="353943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a. For each student who takes at least one course in 2009, display</a:t>
            </a:r>
          </a:p>
          <a:p>
            <a:r>
              <a:rPr lang="en-US" altLang="zh-CN" sz="2800" dirty="0">
                <a:latin typeface="Times New Roman" panose="02020603050405020304" pitchFamily="18" charset="0"/>
                <a:cs typeface="Times New Roman" panose="02020603050405020304" pitchFamily="18" charset="0"/>
              </a:rPr>
              <a:t>the students information along with the information about what</a:t>
            </a:r>
          </a:p>
          <a:p>
            <a:r>
              <a:rPr lang="en-US" altLang="zh-CN" sz="2800" dirty="0">
                <a:latin typeface="Times New Roman" panose="02020603050405020304" pitchFamily="18" charset="0"/>
                <a:cs typeface="Times New Roman" panose="02020603050405020304" pitchFamily="18" charset="0"/>
              </a:rPr>
              <a:t>courses the student took. The attributes in the result are:</a:t>
            </a:r>
          </a:p>
          <a:p>
            <a:r>
              <a:rPr lang="en-US" altLang="zh-CN" sz="2800" dirty="0">
                <a:latin typeface="Times New Roman" panose="02020603050405020304" pitchFamily="18" charset="0"/>
                <a:cs typeface="Times New Roman" panose="02020603050405020304" pitchFamily="18" charset="0"/>
              </a:rPr>
              <a:t>ID, name, dept name, tot cred, course id, section id, semester, year, grade</a:t>
            </a:r>
          </a:p>
          <a:p>
            <a:r>
              <a:rPr lang="en-US" altLang="zh-CN" sz="2800" dirty="0">
                <a:latin typeface="Times New Roman" panose="02020603050405020304" pitchFamily="18" charset="0"/>
                <a:cs typeface="Times New Roman" panose="02020603050405020304" pitchFamily="18" charset="0"/>
              </a:rPr>
              <a:t>b. Same as (a); selection can be done before the join operation.</a:t>
            </a:r>
          </a:p>
          <a:p>
            <a:r>
              <a:rPr lang="en-US" altLang="zh-CN" sz="2800" dirty="0">
                <a:latin typeface="Times New Roman" panose="02020603050405020304" pitchFamily="18" charset="0"/>
                <a:cs typeface="Times New Roman" panose="02020603050405020304" pitchFamily="18" charset="0"/>
              </a:rPr>
              <a:t>c. Provide a list of consisting of ID, name, course id of all students who took any course in the university.</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987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BB8E59B-674B-46A3-A167-048229A98D61}"/>
              </a:ext>
            </a:extLst>
          </p:cNvPr>
          <p:cNvSpPr>
            <a:spLocks noGrp="1"/>
          </p:cNvSpPr>
          <p:nvPr>
            <p:ph type="sldNum" sz="quarter" idx="12"/>
          </p:nvPr>
        </p:nvSpPr>
        <p:spPr>
          <a:xfrm>
            <a:off x="11518083" y="6368651"/>
            <a:ext cx="52943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6CA248-7BE1-4335-B3FB-1E6869F2EC71}" type="slidenum">
              <a:rPr kumimoji="0" lang="zh-CN" altLang="en-US" sz="2000" b="0" i="0" u="none" strike="noStrike" kern="1200" cap="none" spc="0" normalizeH="0" baseline="0" noProof="0" smtClean="0">
                <a:ln>
                  <a:noFill/>
                </a:ln>
                <a:solidFill>
                  <a:srgbClr val="2F5597"/>
                </a:solidFill>
                <a:effectLst/>
                <a:uLnTx/>
                <a:uFillTx/>
                <a:latin typeface="Calibri"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2000" b="0" i="0" u="none" strike="noStrike" kern="1200" cap="none" spc="0" normalizeH="0" baseline="0" noProof="0" dirty="0">
              <a:ln>
                <a:noFill/>
              </a:ln>
              <a:solidFill>
                <a:srgbClr val="2F5597"/>
              </a:solidFill>
              <a:effectLst/>
              <a:uLnTx/>
              <a:uFillTx/>
              <a:latin typeface="Calibri" panose="020F0502020204030204"/>
              <a:ea typeface="等线" panose="02010600030101010101" pitchFamily="2" charset="-122"/>
              <a:cs typeface="+mn-cs"/>
            </a:endParaRPr>
          </a:p>
        </p:txBody>
      </p:sp>
      <p:grpSp>
        <p:nvGrpSpPr>
          <p:cNvPr id="5" name="组合 4">
            <a:extLst>
              <a:ext uri="{FF2B5EF4-FFF2-40B4-BE49-F238E27FC236}">
                <a16:creationId xmlns:a16="http://schemas.microsoft.com/office/drawing/2014/main" id="{ACA6891E-87E3-40A8-AA49-4A6C71FB8B65}"/>
              </a:ext>
            </a:extLst>
          </p:cNvPr>
          <p:cNvGrpSpPr/>
          <p:nvPr/>
        </p:nvGrpSpPr>
        <p:grpSpPr>
          <a:xfrm>
            <a:off x="297999" y="245749"/>
            <a:ext cx="666069" cy="664458"/>
            <a:chOff x="611187" y="261275"/>
            <a:chExt cx="666069" cy="664458"/>
          </a:xfrm>
        </p:grpSpPr>
        <p:sp>
          <p:nvSpPr>
            <p:cNvPr id="6" name="矩形 5">
              <a:extLst>
                <a:ext uri="{FF2B5EF4-FFF2-40B4-BE49-F238E27FC236}">
                  <a16:creationId xmlns:a16="http://schemas.microsoft.com/office/drawing/2014/main" id="{D3713CED-9382-4A4E-A517-93BF7EB11905}"/>
                </a:ext>
              </a:extLst>
            </p:cNvPr>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id="{8182FA1A-C074-4391-9A40-8D1F84F3760E}"/>
                </a:ext>
              </a:extLst>
            </p:cNvPr>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9" name="文本框 8">
            <a:extLst>
              <a:ext uri="{FF2B5EF4-FFF2-40B4-BE49-F238E27FC236}">
                <a16:creationId xmlns:a16="http://schemas.microsoft.com/office/drawing/2014/main" id="{3C3DEE65-3256-4FA5-A1DC-97305DDDB885}"/>
              </a:ext>
            </a:extLst>
          </p:cNvPr>
          <p:cNvSpPr txBox="1"/>
          <p:nvPr/>
        </p:nvSpPr>
        <p:spPr>
          <a:xfrm>
            <a:off x="1106386" y="347147"/>
            <a:ext cx="75734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rPr>
              <a:t>Exercise 2</a:t>
            </a:r>
            <a:endParaRPr kumimoji="0" lang="en-US" altLang="zh-CN"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07C2BE96-9AD6-4D5F-A735-BAE7087DA48D}"/>
              </a:ext>
            </a:extLst>
          </p:cNvPr>
          <p:cNvSpPr txBox="1"/>
          <p:nvPr/>
        </p:nvSpPr>
        <p:spPr>
          <a:xfrm>
            <a:off x="1106385" y="1846555"/>
            <a:ext cx="9786515" cy="3108543"/>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Construct an E-R diagram for a car insurance company whose customers own one or more cars each. Each car has associated with it zero to any number of recorded accidents. Each insurance policy covers one or more cars and has one or more premium payments associated with it. Each payment is for a particular period of time, and has an associated due date, and the date when the payment was received.</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105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BB8E59B-674B-46A3-A167-048229A98D61}"/>
              </a:ext>
            </a:extLst>
          </p:cNvPr>
          <p:cNvSpPr>
            <a:spLocks noGrp="1"/>
          </p:cNvSpPr>
          <p:nvPr>
            <p:ph type="sldNum" sz="quarter" idx="12"/>
          </p:nvPr>
        </p:nvSpPr>
        <p:spPr>
          <a:xfrm>
            <a:off x="11518083" y="6368651"/>
            <a:ext cx="52943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6CA248-7BE1-4335-B3FB-1E6869F2EC71}" type="slidenum">
              <a:rPr kumimoji="0" lang="zh-CN" altLang="en-US" sz="2000" b="0" i="0" u="none" strike="noStrike" kern="1200" cap="none" spc="0" normalizeH="0" baseline="0" noProof="0" smtClean="0">
                <a:ln>
                  <a:noFill/>
                </a:ln>
                <a:solidFill>
                  <a:srgbClr val="2F5597"/>
                </a:solidFill>
                <a:effectLst/>
                <a:uLnTx/>
                <a:uFillTx/>
                <a:latin typeface="Calibri"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2000" b="0" i="0" u="none" strike="noStrike" kern="1200" cap="none" spc="0" normalizeH="0" baseline="0" noProof="0" dirty="0">
              <a:ln>
                <a:noFill/>
              </a:ln>
              <a:solidFill>
                <a:srgbClr val="2F5597"/>
              </a:solidFill>
              <a:effectLst/>
              <a:uLnTx/>
              <a:uFillTx/>
              <a:latin typeface="Calibri" panose="020F0502020204030204"/>
              <a:ea typeface="等线" panose="02010600030101010101" pitchFamily="2" charset="-122"/>
              <a:cs typeface="+mn-cs"/>
            </a:endParaRPr>
          </a:p>
        </p:txBody>
      </p:sp>
      <p:grpSp>
        <p:nvGrpSpPr>
          <p:cNvPr id="5" name="组合 4">
            <a:extLst>
              <a:ext uri="{FF2B5EF4-FFF2-40B4-BE49-F238E27FC236}">
                <a16:creationId xmlns:a16="http://schemas.microsoft.com/office/drawing/2014/main" id="{ACA6891E-87E3-40A8-AA49-4A6C71FB8B65}"/>
              </a:ext>
            </a:extLst>
          </p:cNvPr>
          <p:cNvGrpSpPr/>
          <p:nvPr/>
        </p:nvGrpSpPr>
        <p:grpSpPr>
          <a:xfrm>
            <a:off x="297999" y="245749"/>
            <a:ext cx="666069" cy="664458"/>
            <a:chOff x="611187" y="261275"/>
            <a:chExt cx="666069" cy="664458"/>
          </a:xfrm>
        </p:grpSpPr>
        <p:sp>
          <p:nvSpPr>
            <p:cNvPr id="6" name="矩形 5">
              <a:extLst>
                <a:ext uri="{FF2B5EF4-FFF2-40B4-BE49-F238E27FC236}">
                  <a16:creationId xmlns:a16="http://schemas.microsoft.com/office/drawing/2014/main" id="{D3713CED-9382-4A4E-A517-93BF7EB11905}"/>
                </a:ext>
              </a:extLst>
            </p:cNvPr>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id="{8182FA1A-C074-4391-9A40-8D1F84F3760E}"/>
                </a:ext>
              </a:extLst>
            </p:cNvPr>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9" name="文本框 8">
            <a:extLst>
              <a:ext uri="{FF2B5EF4-FFF2-40B4-BE49-F238E27FC236}">
                <a16:creationId xmlns:a16="http://schemas.microsoft.com/office/drawing/2014/main" id="{3C3DEE65-3256-4FA5-A1DC-97305DDDB885}"/>
              </a:ext>
            </a:extLst>
          </p:cNvPr>
          <p:cNvSpPr txBox="1"/>
          <p:nvPr/>
        </p:nvSpPr>
        <p:spPr>
          <a:xfrm>
            <a:off x="1106386" y="347147"/>
            <a:ext cx="75734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rPr>
              <a:t>Exercise 2</a:t>
            </a:r>
            <a:endParaRPr kumimoji="0" lang="en-US" altLang="zh-CN"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pic>
        <p:nvPicPr>
          <p:cNvPr id="8" name="图片 7">
            <a:extLst>
              <a:ext uri="{FF2B5EF4-FFF2-40B4-BE49-F238E27FC236}">
                <a16:creationId xmlns:a16="http://schemas.microsoft.com/office/drawing/2014/main" id="{28DCFA75-820B-4394-B209-CAEDF54870FB}"/>
              </a:ext>
            </a:extLst>
          </p:cNvPr>
          <p:cNvPicPr>
            <a:picLocks noChangeAspect="1"/>
          </p:cNvPicPr>
          <p:nvPr/>
        </p:nvPicPr>
        <p:blipFill>
          <a:blip r:embed="rId3"/>
          <a:stretch>
            <a:fillRect/>
          </a:stretch>
        </p:blipFill>
        <p:spPr>
          <a:xfrm>
            <a:off x="2068497" y="960598"/>
            <a:ext cx="8610387" cy="4936803"/>
          </a:xfrm>
          <a:prstGeom prst="rect">
            <a:avLst/>
          </a:prstGeom>
        </p:spPr>
      </p:pic>
    </p:spTree>
    <p:extLst>
      <p:ext uri="{BB962C8B-B14F-4D97-AF65-F5344CB8AC3E}">
        <p14:creationId xmlns:p14="http://schemas.microsoft.com/office/powerpoint/2010/main" val="3500651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BC17A59-F046-42B0-B1FA-BF27405B65D9}"/>
              </a:ext>
            </a:extLst>
          </p:cNvPr>
          <p:cNvSpPr>
            <a:spLocks noGrp="1"/>
          </p:cNvSpPr>
          <p:nvPr>
            <p:ph type="sldNum" sz="quarter" idx="12"/>
          </p:nvPr>
        </p:nvSpPr>
        <p:spPr/>
        <p:txBody>
          <a:bodyPr/>
          <a:lstStyle/>
          <a:p>
            <a:fld id="{A56CA248-7BE1-4335-B3FB-1E6869F2EC71}" type="slidenum">
              <a:rPr lang="zh-CN" altLang="en-US" smtClean="0"/>
              <a:pPr/>
              <a:t>8</a:t>
            </a:fld>
            <a:endParaRPr lang="zh-CN" altLang="en-US" dirty="0">
              <a:solidFill>
                <a:srgbClr val="0070C0"/>
              </a:solidFill>
            </a:endParaRPr>
          </a:p>
        </p:txBody>
      </p:sp>
      <p:pic>
        <p:nvPicPr>
          <p:cNvPr id="7" name="图片 6">
            <a:extLst>
              <a:ext uri="{FF2B5EF4-FFF2-40B4-BE49-F238E27FC236}">
                <a16:creationId xmlns:a16="http://schemas.microsoft.com/office/drawing/2014/main" id="{E4B934CF-6FAE-48FA-A55F-9F999B60521D}"/>
              </a:ext>
            </a:extLst>
          </p:cNvPr>
          <p:cNvPicPr>
            <a:picLocks noChangeAspect="1"/>
          </p:cNvPicPr>
          <p:nvPr/>
        </p:nvPicPr>
        <p:blipFill rotWithShape="1">
          <a:blip r:embed="rId2">
            <a:extLst>
              <a:ext uri="{28A0092B-C50C-407E-A947-70E740481C1C}">
                <a14:useLocalDpi xmlns:a14="http://schemas.microsoft.com/office/drawing/2010/main" val="0"/>
              </a:ext>
            </a:extLst>
          </a:blip>
          <a:srcRect b="49450"/>
          <a:stretch/>
        </p:blipFill>
        <p:spPr>
          <a:xfrm>
            <a:off x="0" y="-2059"/>
            <a:ext cx="5531222" cy="6935519"/>
          </a:xfrm>
          <a:prstGeom prst="rect">
            <a:avLst/>
          </a:prstGeom>
        </p:spPr>
      </p:pic>
      <p:pic>
        <p:nvPicPr>
          <p:cNvPr id="8" name="图片 7">
            <a:extLst>
              <a:ext uri="{FF2B5EF4-FFF2-40B4-BE49-F238E27FC236}">
                <a16:creationId xmlns:a16="http://schemas.microsoft.com/office/drawing/2014/main" id="{47CDE928-2ACA-4EFF-B133-F2E3CFE7EEBC}"/>
              </a:ext>
            </a:extLst>
          </p:cNvPr>
          <p:cNvPicPr>
            <a:picLocks noChangeAspect="1"/>
          </p:cNvPicPr>
          <p:nvPr/>
        </p:nvPicPr>
        <p:blipFill rotWithShape="1">
          <a:blip r:embed="rId2">
            <a:extLst>
              <a:ext uri="{28A0092B-C50C-407E-A947-70E740481C1C}">
                <a14:useLocalDpi xmlns:a14="http://schemas.microsoft.com/office/drawing/2010/main" val="0"/>
              </a:ext>
            </a:extLst>
          </a:blip>
          <a:srcRect t="50001" b="-1"/>
          <a:stretch/>
        </p:blipFill>
        <p:spPr>
          <a:xfrm>
            <a:off x="6660778" y="0"/>
            <a:ext cx="5531222" cy="6860058"/>
          </a:xfrm>
          <a:prstGeom prst="rect">
            <a:avLst/>
          </a:prstGeom>
        </p:spPr>
      </p:pic>
    </p:spTree>
    <p:extLst>
      <p:ext uri="{BB962C8B-B14F-4D97-AF65-F5344CB8AC3E}">
        <p14:creationId xmlns:p14="http://schemas.microsoft.com/office/powerpoint/2010/main" val="1824909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BC17A59-F046-42B0-B1FA-BF27405B65D9}"/>
              </a:ext>
            </a:extLst>
          </p:cNvPr>
          <p:cNvSpPr>
            <a:spLocks noGrp="1"/>
          </p:cNvSpPr>
          <p:nvPr>
            <p:ph type="sldNum" sz="quarter" idx="12"/>
          </p:nvPr>
        </p:nvSpPr>
        <p:spPr/>
        <p:txBody>
          <a:bodyPr/>
          <a:lstStyle/>
          <a:p>
            <a:fld id="{A56CA248-7BE1-4335-B3FB-1E6869F2EC71}" type="slidenum">
              <a:rPr lang="zh-CN" altLang="en-US" smtClean="0"/>
              <a:pPr/>
              <a:t>9</a:t>
            </a:fld>
            <a:endParaRPr lang="zh-CN" altLang="en-US" dirty="0">
              <a:solidFill>
                <a:srgbClr val="0070C0"/>
              </a:solidFill>
            </a:endParaRPr>
          </a:p>
        </p:txBody>
      </p:sp>
      <p:pic>
        <p:nvPicPr>
          <p:cNvPr id="3" name="图片 2">
            <a:extLst>
              <a:ext uri="{FF2B5EF4-FFF2-40B4-BE49-F238E27FC236}">
                <a16:creationId xmlns:a16="http://schemas.microsoft.com/office/drawing/2014/main" id="{64FA9C3A-FA22-4C2B-886F-6BD72C61F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617342" cy="6858000"/>
          </a:xfrm>
          <a:prstGeom prst="rect">
            <a:avLst/>
          </a:prstGeom>
        </p:spPr>
      </p:pic>
      <p:pic>
        <p:nvPicPr>
          <p:cNvPr id="10" name="图片 9">
            <a:extLst>
              <a:ext uri="{FF2B5EF4-FFF2-40B4-BE49-F238E27FC236}">
                <a16:creationId xmlns:a16="http://schemas.microsoft.com/office/drawing/2014/main" id="{DA0D47F4-4871-4B0A-A277-5418FAB0DCF9}"/>
              </a:ext>
            </a:extLst>
          </p:cNvPr>
          <p:cNvPicPr>
            <a:picLocks noChangeAspect="1"/>
          </p:cNvPicPr>
          <p:nvPr/>
        </p:nvPicPr>
        <p:blipFill rotWithShape="1">
          <a:blip r:embed="rId3">
            <a:extLst>
              <a:ext uri="{28A0092B-C50C-407E-A947-70E740481C1C}">
                <a14:useLocalDpi xmlns:a14="http://schemas.microsoft.com/office/drawing/2010/main" val="0"/>
              </a:ext>
            </a:extLst>
          </a:blip>
          <a:srcRect b="62111"/>
          <a:stretch/>
        </p:blipFill>
        <p:spPr>
          <a:xfrm>
            <a:off x="7199790" y="-1"/>
            <a:ext cx="4992210" cy="6872404"/>
          </a:xfrm>
          <a:prstGeom prst="rect">
            <a:avLst/>
          </a:prstGeom>
        </p:spPr>
      </p:pic>
    </p:spTree>
    <p:extLst>
      <p:ext uri="{BB962C8B-B14F-4D97-AF65-F5344CB8AC3E}">
        <p14:creationId xmlns:p14="http://schemas.microsoft.com/office/powerpoint/2010/main" val="574549698"/>
      </p:ext>
    </p:extLst>
  </p:cSld>
  <p:clrMapOvr>
    <a:masterClrMapping/>
  </p:clrMapOvr>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TotalTime>
  <Words>328</Words>
  <Application>Microsoft Office PowerPoint</Application>
  <PresentationFormat>宽屏</PresentationFormat>
  <Paragraphs>47</Paragraphs>
  <Slides>11</Slides>
  <Notes>7</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11</vt:i4>
      </vt:variant>
    </vt:vector>
  </HeadingPairs>
  <TitlesOfParts>
    <vt:vector size="19" baseType="lpstr">
      <vt:lpstr>等线</vt:lpstr>
      <vt:lpstr>微软雅黑</vt:lpstr>
      <vt:lpstr>Arial</vt:lpstr>
      <vt:lpstr>Calibri</vt:lpstr>
      <vt:lpstr>Calibri Light</vt:lpstr>
      <vt:lpstr>Times New Roman</vt:lpstr>
      <vt:lpstr>1_Office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Dong Tao-Tao</dc:creator>
  <cp:lastModifiedBy>DongTau</cp:lastModifiedBy>
  <cp:revision>86</cp:revision>
  <dcterms:created xsi:type="dcterms:W3CDTF">2020-11-18T11:23:07Z</dcterms:created>
  <dcterms:modified xsi:type="dcterms:W3CDTF">2021-01-28T07:27:03Z</dcterms:modified>
</cp:coreProperties>
</file>