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59" r:id="rId7"/>
    <p:sldId id="260" r:id="rId8"/>
    <p:sldId id="261" r:id="rId9"/>
    <p:sldId id="262" r:id="rId10"/>
    <p:sldId id="263" r:id="rId11"/>
    <p:sldId id="264" r:id="rId12"/>
    <p:sldId id="265" r:id="rId13"/>
    <p:sldId id="266" r:id="rId14"/>
    <p:sldId id="269" r:id="rId15"/>
    <p:sldId id="267"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51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梓彬" userId="84a08be4-4e73-4ef9-b752-82c2d94e4466" providerId="ADAL" clId="{953AD766-1117-4726-9E45-D6ABE6767C49}"/>
    <pc:docChg chg="undo redo custSel addSld delSld modSld">
      <pc:chgData name="梓彬" userId="84a08be4-4e73-4ef9-b752-82c2d94e4466" providerId="ADAL" clId="{953AD766-1117-4726-9E45-D6ABE6767C49}" dt="2020-10-10T14:02:53.578" v="505" actId="1076"/>
      <pc:docMkLst>
        <pc:docMk/>
      </pc:docMkLst>
      <pc:sldChg chg="modSp new mod">
        <pc:chgData name="梓彬" userId="84a08be4-4e73-4ef9-b752-82c2d94e4466" providerId="ADAL" clId="{953AD766-1117-4726-9E45-D6ABE6767C49}" dt="2020-10-10T12:26:34.430" v="242" actId="20577"/>
        <pc:sldMkLst>
          <pc:docMk/>
          <pc:sldMk cId="2360693961" sldId="256"/>
        </pc:sldMkLst>
        <pc:spChg chg="mod">
          <ac:chgData name="梓彬" userId="84a08be4-4e73-4ef9-b752-82c2d94e4466" providerId="ADAL" clId="{953AD766-1117-4726-9E45-D6ABE6767C49}" dt="2020-10-10T12:12:39.429" v="14" actId="20577"/>
          <ac:spMkLst>
            <pc:docMk/>
            <pc:sldMk cId="2360693961" sldId="256"/>
            <ac:spMk id="2" creationId="{4A935211-D95B-4259-98E1-7358B190E6C0}"/>
          </ac:spMkLst>
        </pc:spChg>
        <pc:spChg chg="mod">
          <ac:chgData name="梓彬" userId="84a08be4-4e73-4ef9-b752-82c2d94e4466" providerId="ADAL" clId="{953AD766-1117-4726-9E45-D6ABE6767C49}" dt="2020-10-10T12:26:34.430" v="242" actId="20577"/>
          <ac:spMkLst>
            <pc:docMk/>
            <pc:sldMk cId="2360693961" sldId="256"/>
            <ac:spMk id="3" creationId="{D8E06382-6055-46C0-B76C-E36CA70F88CE}"/>
          </ac:spMkLst>
        </pc:spChg>
      </pc:sldChg>
      <pc:sldChg chg="addSp delSp modSp new mod">
        <pc:chgData name="梓彬" userId="84a08be4-4e73-4ef9-b752-82c2d94e4466" providerId="ADAL" clId="{953AD766-1117-4726-9E45-D6ABE6767C49}" dt="2020-10-10T12:13:46.480" v="52" actId="20577"/>
        <pc:sldMkLst>
          <pc:docMk/>
          <pc:sldMk cId="3174680613" sldId="257"/>
        </pc:sldMkLst>
        <pc:spChg chg="mod">
          <ac:chgData name="梓彬" userId="84a08be4-4e73-4ef9-b752-82c2d94e4466" providerId="ADAL" clId="{953AD766-1117-4726-9E45-D6ABE6767C49}" dt="2020-10-10T12:12:53.132" v="26" actId="122"/>
          <ac:spMkLst>
            <pc:docMk/>
            <pc:sldMk cId="3174680613" sldId="257"/>
            <ac:spMk id="2" creationId="{597DA170-4CE6-4DB3-8B8A-45EC7A3A8D01}"/>
          </ac:spMkLst>
        </pc:spChg>
        <pc:spChg chg="add del mod">
          <ac:chgData name="梓彬" userId="84a08be4-4e73-4ef9-b752-82c2d94e4466" providerId="ADAL" clId="{953AD766-1117-4726-9E45-D6ABE6767C49}" dt="2020-10-10T12:13:46.480" v="52" actId="20577"/>
          <ac:spMkLst>
            <pc:docMk/>
            <pc:sldMk cId="3174680613" sldId="257"/>
            <ac:spMk id="3" creationId="{D1EAF13C-BDC2-44F6-B13B-E905CC8ED935}"/>
          </ac:spMkLst>
        </pc:spChg>
        <pc:picChg chg="add del mod">
          <ac:chgData name="梓彬" userId="84a08be4-4e73-4ef9-b752-82c2d94e4466" providerId="ADAL" clId="{953AD766-1117-4726-9E45-D6ABE6767C49}" dt="2020-10-10T12:13:00.035" v="36"/>
          <ac:picMkLst>
            <pc:docMk/>
            <pc:sldMk cId="3174680613" sldId="257"/>
            <ac:picMk id="4" creationId="{E6890CBB-95E9-4033-BAEE-0D60FFE6E816}"/>
          </ac:picMkLst>
        </pc:picChg>
      </pc:sldChg>
      <pc:sldChg chg="addSp delSp modSp new mod">
        <pc:chgData name="梓彬" userId="84a08be4-4e73-4ef9-b752-82c2d94e4466" providerId="ADAL" clId="{953AD766-1117-4726-9E45-D6ABE6767C49}" dt="2020-10-10T13:08:18.829" v="497" actId="1076"/>
        <pc:sldMkLst>
          <pc:docMk/>
          <pc:sldMk cId="817979921" sldId="258"/>
        </pc:sldMkLst>
        <pc:spChg chg="mod">
          <ac:chgData name="梓彬" userId="84a08be4-4e73-4ef9-b752-82c2d94e4466" providerId="ADAL" clId="{953AD766-1117-4726-9E45-D6ABE6767C49}" dt="2020-10-10T13:08:18.829" v="497" actId="1076"/>
          <ac:spMkLst>
            <pc:docMk/>
            <pc:sldMk cId="817979921" sldId="258"/>
            <ac:spMk id="2" creationId="{508F3674-C7CA-47FD-949C-305B404BB0AF}"/>
          </ac:spMkLst>
        </pc:spChg>
        <pc:spChg chg="del mod">
          <ac:chgData name="梓彬" userId="84a08be4-4e73-4ef9-b752-82c2d94e4466" providerId="ADAL" clId="{953AD766-1117-4726-9E45-D6ABE6767C49}" dt="2020-10-10T12:13:38.115" v="46"/>
          <ac:spMkLst>
            <pc:docMk/>
            <pc:sldMk cId="817979921" sldId="258"/>
            <ac:spMk id="3" creationId="{D8DF02E6-1B16-4DF2-B2AE-B5A5C7090EE1}"/>
          </ac:spMkLst>
        </pc:spChg>
        <pc:spChg chg="add del mod">
          <ac:chgData name="梓彬" userId="84a08be4-4e73-4ef9-b752-82c2d94e4466" providerId="ADAL" clId="{953AD766-1117-4726-9E45-D6ABE6767C49}" dt="2020-10-10T12:16:06.692" v="103" actId="478"/>
          <ac:spMkLst>
            <pc:docMk/>
            <pc:sldMk cId="817979921" sldId="258"/>
            <ac:spMk id="7" creationId="{FF9FC96E-EDFF-4879-93FB-0B26B67E8CF1}"/>
          </ac:spMkLst>
        </pc:spChg>
        <pc:spChg chg="add del mod">
          <ac:chgData name="梓彬" userId="84a08be4-4e73-4ef9-b752-82c2d94e4466" providerId="ADAL" clId="{953AD766-1117-4726-9E45-D6ABE6767C49}" dt="2020-10-10T12:16:14.409" v="108" actId="478"/>
          <ac:spMkLst>
            <pc:docMk/>
            <pc:sldMk cId="817979921" sldId="258"/>
            <ac:spMk id="9" creationId="{CBC1B45E-FAE9-4132-BDE9-CAA41968790F}"/>
          </ac:spMkLst>
        </pc:spChg>
        <pc:picChg chg="add del mod">
          <ac:chgData name="梓彬" userId="84a08be4-4e73-4ef9-b752-82c2d94e4466" providerId="ADAL" clId="{953AD766-1117-4726-9E45-D6ABE6767C49}" dt="2020-10-10T12:16:07.989" v="105" actId="478"/>
          <ac:picMkLst>
            <pc:docMk/>
            <pc:sldMk cId="817979921" sldId="258"/>
            <ac:picMk id="4" creationId="{495CF3C7-4ECA-4CDA-836D-DAEA187BC41B}"/>
          </ac:picMkLst>
        </pc:picChg>
        <pc:picChg chg="add del">
          <ac:chgData name="梓彬" userId="84a08be4-4e73-4ef9-b752-82c2d94e4466" providerId="ADAL" clId="{953AD766-1117-4726-9E45-D6ABE6767C49}" dt="2020-10-10T12:16:06.947" v="104"/>
          <ac:picMkLst>
            <pc:docMk/>
            <pc:sldMk cId="817979921" sldId="258"/>
            <ac:picMk id="5" creationId="{5E29CF5C-AF87-47D1-A1C2-9FD47D2EB578}"/>
          </ac:picMkLst>
        </pc:picChg>
        <pc:picChg chg="add mod">
          <ac:chgData name="梓彬" userId="84a08be4-4e73-4ef9-b752-82c2d94e4466" providerId="ADAL" clId="{953AD766-1117-4726-9E45-D6ABE6767C49}" dt="2020-10-10T12:16:19.349" v="109" actId="1076"/>
          <ac:picMkLst>
            <pc:docMk/>
            <pc:sldMk cId="817979921" sldId="258"/>
            <ac:picMk id="10" creationId="{6FF33A6A-356C-473E-B7D4-794C0AE24032}"/>
          </ac:picMkLst>
        </pc:picChg>
      </pc:sldChg>
      <pc:sldChg chg="delSp modSp new mod">
        <pc:chgData name="梓彬" userId="84a08be4-4e73-4ef9-b752-82c2d94e4466" providerId="ADAL" clId="{953AD766-1117-4726-9E45-D6ABE6767C49}" dt="2020-10-10T12:30:04.672" v="293" actId="20577"/>
        <pc:sldMkLst>
          <pc:docMk/>
          <pc:sldMk cId="4128568341" sldId="259"/>
        </pc:sldMkLst>
        <pc:spChg chg="del">
          <ac:chgData name="梓彬" userId="84a08be4-4e73-4ef9-b752-82c2d94e4466" providerId="ADAL" clId="{953AD766-1117-4726-9E45-D6ABE6767C49}" dt="2020-10-10T12:26:12.272" v="215" actId="478"/>
          <ac:spMkLst>
            <pc:docMk/>
            <pc:sldMk cId="4128568341" sldId="259"/>
            <ac:spMk id="2" creationId="{2B9E2E84-DCE9-4636-9C1F-0D04E0D60A09}"/>
          </ac:spMkLst>
        </pc:spChg>
        <pc:spChg chg="mod">
          <ac:chgData name="梓彬" userId="84a08be4-4e73-4ef9-b752-82c2d94e4466" providerId="ADAL" clId="{953AD766-1117-4726-9E45-D6ABE6767C49}" dt="2020-10-10T12:30:04.672" v="293" actId="20577"/>
          <ac:spMkLst>
            <pc:docMk/>
            <pc:sldMk cId="4128568341" sldId="259"/>
            <ac:spMk id="3" creationId="{1676C53D-0E95-4B94-B8C6-0395DE22CD98}"/>
          </ac:spMkLst>
        </pc:spChg>
      </pc:sldChg>
      <pc:sldChg chg="new add del">
        <pc:chgData name="梓彬" userId="84a08be4-4e73-4ef9-b752-82c2d94e4466" providerId="ADAL" clId="{953AD766-1117-4726-9E45-D6ABE6767C49}" dt="2020-10-10T12:24:20.981" v="165" actId="680"/>
        <pc:sldMkLst>
          <pc:docMk/>
          <pc:sldMk cId="3751974330" sldId="260"/>
        </pc:sldMkLst>
      </pc:sldChg>
      <pc:sldChg chg="addSp delSp modSp new mod">
        <pc:chgData name="梓彬" userId="84a08be4-4e73-4ef9-b752-82c2d94e4466" providerId="ADAL" clId="{953AD766-1117-4726-9E45-D6ABE6767C49}" dt="2020-10-10T12:26:09.313" v="214" actId="478"/>
        <pc:sldMkLst>
          <pc:docMk/>
          <pc:sldMk cId="4169955290" sldId="260"/>
        </pc:sldMkLst>
        <pc:spChg chg="del">
          <ac:chgData name="梓彬" userId="84a08be4-4e73-4ef9-b752-82c2d94e4466" providerId="ADAL" clId="{953AD766-1117-4726-9E45-D6ABE6767C49}" dt="2020-10-10T12:26:09.313" v="214" actId="478"/>
          <ac:spMkLst>
            <pc:docMk/>
            <pc:sldMk cId="4169955290" sldId="260"/>
            <ac:spMk id="2" creationId="{9621FCA4-6ECE-4D3E-890D-444B323BE56B}"/>
          </ac:spMkLst>
        </pc:spChg>
        <pc:spChg chg="del">
          <ac:chgData name="梓彬" userId="84a08be4-4e73-4ef9-b752-82c2d94e4466" providerId="ADAL" clId="{953AD766-1117-4726-9E45-D6ABE6767C49}" dt="2020-10-10T12:25:09.698" v="167"/>
          <ac:spMkLst>
            <pc:docMk/>
            <pc:sldMk cId="4169955290" sldId="260"/>
            <ac:spMk id="3" creationId="{AF15B82D-AA89-486B-834D-A6359DD11FDB}"/>
          </ac:spMkLst>
        </pc:spChg>
        <pc:picChg chg="add mod">
          <ac:chgData name="梓彬" userId="84a08be4-4e73-4ef9-b752-82c2d94e4466" providerId="ADAL" clId="{953AD766-1117-4726-9E45-D6ABE6767C49}" dt="2020-10-10T12:25:14.237" v="168" actId="1076"/>
          <ac:picMkLst>
            <pc:docMk/>
            <pc:sldMk cId="4169955290" sldId="260"/>
            <ac:picMk id="4" creationId="{F3F861CC-A361-4BC2-BDA9-4791E338E020}"/>
          </ac:picMkLst>
        </pc:picChg>
      </pc:sldChg>
      <pc:sldChg chg="modSp new mod">
        <pc:chgData name="梓彬" userId="84a08be4-4e73-4ef9-b752-82c2d94e4466" providerId="ADAL" clId="{953AD766-1117-4726-9E45-D6ABE6767C49}" dt="2020-10-10T12:26:03.536" v="213" actId="20577"/>
        <pc:sldMkLst>
          <pc:docMk/>
          <pc:sldMk cId="39743562" sldId="261"/>
        </pc:sldMkLst>
        <pc:spChg chg="mod">
          <ac:chgData name="梓彬" userId="84a08be4-4e73-4ef9-b752-82c2d94e4466" providerId="ADAL" clId="{953AD766-1117-4726-9E45-D6ABE6767C49}" dt="2020-10-10T12:26:03.536" v="213" actId="20577"/>
          <ac:spMkLst>
            <pc:docMk/>
            <pc:sldMk cId="39743562" sldId="261"/>
            <ac:spMk id="3" creationId="{281F55AF-77B4-4DA4-94AB-EB963627C43E}"/>
          </ac:spMkLst>
        </pc:spChg>
      </pc:sldChg>
      <pc:sldChg chg="addSp delSp modSp new mod">
        <pc:chgData name="梓彬" userId="84a08be4-4e73-4ef9-b752-82c2d94e4466" providerId="ADAL" clId="{953AD766-1117-4726-9E45-D6ABE6767C49}" dt="2020-10-10T12:29:48.988" v="254" actId="1076"/>
        <pc:sldMkLst>
          <pc:docMk/>
          <pc:sldMk cId="419548587" sldId="262"/>
        </pc:sldMkLst>
        <pc:spChg chg="del">
          <ac:chgData name="梓彬" userId="84a08be4-4e73-4ef9-b752-82c2d94e4466" providerId="ADAL" clId="{953AD766-1117-4726-9E45-D6ABE6767C49}" dt="2020-10-10T12:29:07.467" v="249" actId="478"/>
          <ac:spMkLst>
            <pc:docMk/>
            <pc:sldMk cId="419548587" sldId="262"/>
            <ac:spMk id="2" creationId="{8E216B80-DA13-4CB4-A5CD-28028708253F}"/>
          </ac:spMkLst>
        </pc:spChg>
        <pc:spChg chg="del">
          <ac:chgData name="梓彬" userId="84a08be4-4e73-4ef9-b752-82c2d94e4466" providerId="ADAL" clId="{953AD766-1117-4726-9E45-D6ABE6767C49}" dt="2020-10-10T12:28:56.005" v="244"/>
          <ac:spMkLst>
            <pc:docMk/>
            <pc:sldMk cId="419548587" sldId="262"/>
            <ac:spMk id="3" creationId="{26A6FB97-5DB2-4409-B187-75739D5BE10C}"/>
          </ac:spMkLst>
        </pc:spChg>
        <pc:picChg chg="add mod">
          <ac:chgData name="梓彬" userId="84a08be4-4e73-4ef9-b752-82c2d94e4466" providerId="ADAL" clId="{953AD766-1117-4726-9E45-D6ABE6767C49}" dt="2020-10-10T12:29:27.252" v="250" actId="1076"/>
          <ac:picMkLst>
            <pc:docMk/>
            <pc:sldMk cId="419548587" sldId="262"/>
            <ac:picMk id="4" creationId="{51433C81-6F05-4CDC-9A22-05BAEAD0242D}"/>
          </ac:picMkLst>
        </pc:picChg>
        <pc:picChg chg="add mod">
          <ac:chgData name="梓彬" userId="84a08be4-4e73-4ef9-b752-82c2d94e4466" providerId="ADAL" clId="{953AD766-1117-4726-9E45-D6ABE6767C49}" dt="2020-10-10T12:29:48.988" v="254" actId="1076"/>
          <ac:picMkLst>
            <pc:docMk/>
            <pc:sldMk cId="419548587" sldId="262"/>
            <ac:picMk id="5" creationId="{D653F5AA-48B6-4683-8E78-65C2F23E57F0}"/>
          </ac:picMkLst>
        </pc:picChg>
      </pc:sldChg>
      <pc:sldChg chg="modSp new mod">
        <pc:chgData name="梓彬" userId="84a08be4-4e73-4ef9-b752-82c2d94e4466" providerId="ADAL" clId="{953AD766-1117-4726-9E45-D6ABE6767C49}" dt="2020-10-10T12:30:15.613" v="305" actId="20577"/>
        <pc:sldMkLst>
          <pc:docMk/>
          <pc:sldMk cId="1547199713" sldId="263"/>
        </pc:sldMkLst>
        <pc:spChg chg="mod">
          <ac:chgData name="梓彬" userId="84a08be4-4e73-4ef9-b752-82c2d94e4466" providerId="ADAL" clId="{953AD766-1117-4726-9E45-D6ABE6767C49}" dt="2020-10-10T12:30:15.613" v="305" actId="20577"/>
          <ac:spMkLst>
            <pc:docMk/>
            <pc:sldMk cId="1547199713" sldId="263"/>
            <ac:spMk id="3" creationId="{C63170D9-3292-4BA8-839A-30C0465395F9}"/>
          </ac:spMkLst>
        </pc:spChg>
      </pc:sldChg>
      <pc:sldChg chg="addSp delSp modSp new mod">
        <pc:chgData name="梓彬" userId="84a08be4-4e73-4ef9-b752-82c2d94e4466" providerId="ADAL" clId="{953AD766-1117-4726-9E45-D6ABE6767C49}" dt="2020-10-10T12:33:45.638" v="311" actId="1076"/>
        <pc:sldMkLst>
          <pc:docMk/>
          <pc:sldMk cId="1491535362" sldId="264"/>
        </pc:sldMkLst>
        <pc:spChg chg="del">
          <ac:chgData name="梓彬" userId="84a08be4-4e73-4ef9-b752-82c2d94e4466" providerId="ADAL" clId="{953AD766-1117-4726-9E45-D6ABE6767C49}" dt="2020-10-10T12:32:58.832" v="309" actId="478"/>
          <ac:spMkLst>
            <pc:docMk/>
            <pc:sldMk cId="1491535362" sldId="264"/>
            <ac:spMk id="2" creationId="{0F71A5F4-1627-416D-A3DF-F16387036262}"/>
          </ac:spMkLst>
        </pc:spChg>
        <pc:spChg chg="del">
          <ac:chgData name="梓彬" userId="84a08be4-4e73-4ef9-b752-82c2d94e4466" providerId="ADAL" clId="{953AD766-1117-4726-9E45-D6ABE6767C49}" dt="2020-10-10T12:32:55.239" v="307"/>
          <ac:spMkLst>
            <pc:docMk/>
            <pc:sldMk cId="1491535362" sldId="264"/>
            <ac:spMk id="3" creationId="{1521EF58-E359-47B3-A1CC-B460FE523303}"/>
          </ac:spMkLst>
        </pc:spChg>
        <pc:picChg chg="add mod">
          <ac:chgData name="梓彬" userId="84a08be4-4e73-4ef9-b752-82c2d94e4466" providerId="ADAL" clId="{953AD766-1117-4726-9E45-D6ABE6767C49}" dt="2020-10-10T12:32:57.292" v="308" actId="1076"/>
          <ac:picMkLst>
            <pc:docMk/>
            <pc:sldMk cId="1491535362" sldId="264"/>
            <ac:picMk id="4" creationId="{9C670035-467B-49DA-AD00-C09F1A92DC4E}"/>
          </ac:picMkLst>
        </pc:picChg>
        <pc:picChg chg="add mod">
          <ac:chgData name="梓彬" userId="84a08be4-4e73-4ef9-b752-82c2d94e4466" providerId="ADAL" clId="{953AD766-1117-4726-9E45-D6ABE6767C49}" dt="2020-10-10T12:33:45.638" v="311" actId="1076"/>
          <ac:picMkLst>
            <pc:docMk/>
            <pc:sldMk cId="1491535362" sldId="264"/>
            <ac:picMk id="5" creationId="{629C727D-38B7-4C56-8499-D75076E68ACA}"/>
          </ac:picMkLst>
        </pc:picChg>
      </pc:sldChg>
      <pc:sldChg chg="delSp modSp new mod">
        <pc:chgData name="梓彬" userId="84a08be4-4e73-4ef9-b752-82c2d94e4466" providerId="ADAL" clId="{953AD766-1117-4726-9E45-D6ABE6767C49}" dt="2020-10-10T12:35:45.433" v="404" actId="5793"/>
        <pc:sldMkLst>
          <pc:docMk/>
          <pc:sldMk cId="1691608440" sldId="265"/>
        </pc:sldMkLst>
        <pc:spChg chg="del">
          <ac:chgData name="梓彬" userId="84a08be4-4e73-4ef9-b752-82c2d94e4466" providerId="ADAL" clId="{953AD766-1117-4726-9E45-D6ABE6767C49}" dt="2020-10-10T12:35:17.521" v="313" actId="478"/>
          <ac:spMkLst>
            <pc:docMk/>
            <pc:sldMk cId="1691608440" sldId="265"/>
            <ac:spMk id="2" creationId="{67C2FCF4-3110-43A4-B07C-DDA1870C528D}"/>
          </ac:spMkLst>
        </pc:spChg>
        <pc:spChg chg="mod">
          <ac:chgData name="梓彬" userId="84a08be4-4e73-4ef9-b752-82c2d94e4466" providerId="ADAL" clId="{953AD766-1117-4726-9E45-D6ABE6767C49}" dt="2020-10-10T12:35:45.433" v="404" actId="5793"/>
          <ac:spMkLst>
            <pc:docMk/>
            <pc:sldMk cId="1691608440" sldId="265"/>
            <ac:spMk id="3" creationId="{BA0B3706-A814-4A0A-B7D6-BD6AAEBB4AD2}"/>
          </ac:spMkLst>
        </pc:spChg>
      </pc:sldChg>
      <pc:sldChg chg="addSp delSp modSp new mod">
        <pc:chgData name="梓彬" userId="84a08be4-4e73-4ef9-b752-82c2d94e4466" providerId="ADAL" clId="{953AD766-1117-4726-9E45-D6ABE6767C49}" dt="2020-10-10T12:39:33.782" v="408" actId="1076"/>
        <pc:sldMkLst>
          <pc:docMk/>
          <pc:sldMk cId="237363847" sldId="266"/>
        </pc:sldMkLst>
        <pc:spChg chg="del">
          <ac:chgData name="梓彬" userId="84a08be4-4e73-4ef9-b752-82c2d94e4466" providerId="ADAL" clId="{953AD766-1117-4726-9E45-D6ABE6767C49}" dt="2020-10-10T12:39:11.551" v="406" actId="478"/>
          <ac:spMkLst>
            <pc:docMk/>
            <pc:sldMk cId="237363847" sldId="266"/>
            <ac:spMk id="2" creationId="{5734B1E7-BDC9-4D18-B24B-C25E44046E93}"/>
          </ac:spMkLst>
        </pc:spChg>
        <pc:spChg chg="del">
          <ac:chgData name="梓彬" userId="84a08be4-4e73-4ef9-b752-82c2d94e4466" providerId="ADAL" clId="{953AD766-1117-4726-9E45-D6ABE6767C49}" dt="2020-10-10T12:39:31.806" v="407"/>
          <ac:spMkLst>
            <pc:docMk/>
            <pc:sldMk cId="237363847" sldId="266"/>
            <ac:spMk id="3" creationId="{EEB2BCF9-63DD-4436-8174-BB96D69A1F56}"/>
          </ac:spMkLst>
        </pc:spChg>
        <pc:picChg chg="add mod">
          <ac:chgData name="梓彬" userId="84a08be4-4e73-4ef9-b752-82c2d94e4466" providerId="ADAL" clId="{953AD766-1117-4726-9E45-D6ABE6767C49}" dt="2020-10-10T12:39:33.782" v="408" actId="1076"/>
          <ac:picMkLst>
            <pc:docMk/>
            <pc:sldMk cId="237363847" sldId="266"/>
            <ac:picMk id="4" creationId="{27626D42-700B-4A93-B318-700EAC24F9B8}"/>
          </ac:picMkLst>
        </pc:picChg>
      </pc:sldChg>
      <pc:sldChg chg="addSp delSp modSp new mod">
        <pc:chgData name="梓彬" userId="84a08be4-4e73-4ef9-b752-82c2d94e4466" providerId="ADAL" clId="{953AD766-1117-4726-9E45-D6ABE6767C49}" dt="2020-10-10T13:21:48.004" v="498" actId="478"/>
        <pc:sldMkLst>
          <pc:docMk/>
          <pc:sldMk cId="4121403240" sldId="267"/>
        </pc:sldMkLst>
        <pc:spChg chg="mod">
          <ac:chgData name="梓彬" userId="84a08be4-4e73-4ef9-b752-82c2d94e4466" providerId="ADAL" clId="{953AD766-1117-4726-9E45-D6ABE6767C49}" dt="2020-10-10T12:42:56.797" v="446" actId="20577"/>
          <ac:spMkLst>
            <pc:docMk/>
            <pc:sldMk cId="4121403240" sldId="267"/>
            <ac:spMk id="2" creationId="{D75A8C3C-304B-402B-B335-B056E51D2CAA}"/>
          </ac:spMkLst>
        </pc:spChg>
        <pc:spChg chg="del">
          <ac:chgData name="梓彬" userId="84a08be4-4e73-4ef9-b752-82c2d94e4466" providerId="ADAL" clId="{953AD766-1117-4726-9E45-D6ABE6767C49}" dt="2020-10-10T12:42:43.655" v="429"/>
          <ac:spMkLst>
            <pc:docMk/>
            <pc:sldMk cId="4121403240" sldId="267"/>
            <ac:spMk id="3" creationId="{F0331154-F8A3-4673-8431-4E96F4B95870}"/>
          </ac:spMkLst>
        </pc:spChg>
        <pc:spChg chg="add del mod">
          <ac:chgData name="梓彬" userId="84a08be4-4e73-4ef9-b752-82c2d94e4466" providerId="ADAL" clId="{953AD766-1117-4726-9E45-D6ABE6767C49}" dt="2020-10-10T13:21:48.004" v="498" actId="478"/>
          <ac:spMkLst>
            <pc:docMk/>
            <pc:sldMk cId="4121403240" sldId="267"/>
            <ac:spMk id="7" creationId="{D1A1C655-CAFB-4FF1-B242-D0C334CFF1A5}"/>
          </ac:spMkLst>
        </pc:spChg>
        <pc:picChg chg="add del mod">
          <ac:chgData name="梓彬" userId="84a08be4-4e73-4ef9-b752-82c2d94e4466" providerId="ADAL" clId="{953AD766-1117-4726-9E45-D6ABE6767C49}" dt="2020-10-10T12:45:51.914" v="450" actId="21"/>
          <ac:picMkLst>
            <pc:docMk/>
            <pc:sldMk cId="4121403240" sldId="267"/>
            <ac:picMk id="4" creationId="{50A8CDCD-6BE8-490C-8205-5E70F6390FC8}"/>
          </ac:picMkLst>
        </pc:picChg>
        <pc:picChg chg="add">
          <ac:chgData name="梓彬" userId="84a08be4-4e73-4ef9-b752-82c2d94e4466" providerId="ADAL" clId="{953AD766-1117-4726-9E45-D6ABE6767C49}" dt="2020-10-10T12:45:50.805" v="449"/>
          <ac:picMkLst>
            <pc:docMk/>
            <pc:sldMk cId="4121403240" sldId="267"/>
            <ac:picMk id="5" creationId="{A360FB03-0AA7-4137-B34C-CE8048675170}"/>
          </ac:picMkLst>
        </pc:picChg>
      </pc:sldChg>
      <pc:sldChg chg="addSp delSp modSp new mod">
        <pc:chgData name="梓彬" userId="84a08be4-4e73-4ef9-b752-82c2d94e4466" providerId="ADAL" clId="{953AD766-1117-4726-9E45-D6ABE6767C49}" dt="2020-10-10T12:46:03.980" v="457" actId="1076"/>
        <pc:sldMkLst>
          <pc:docMk/>
          <pc:sldMk cId="620275315" sldId="268"/>
        </pc:sldMkLst>
        <pc:spChg chg="del">
          <ac:chgData name="梓彬" userId="84a08be4-4e73-4ef9-b752-82c2d94e4466" providerId="ADAL" clId="{953AD766-1117-4726-9E45-D6ABE6767C49}" dt="2020-10-10T12:45:59.045" v="453" actId="478"/>
          <ac:spMkLst>
            <pc:docMk/>
            <pc:sldMk cId="620275315" sldId="268"/>
            <ac:spMk id="2" creationId="{02696EF5-D24B-4A4F-B817-309B15C4C8FE}"/>
          </ac:spMkLst>
        </pc:spChg>
        <pc:spChg chg="del">
          <ac:chgData name="梓彬" userId="84a08be4-4e73-4ef9-b752-82c2d94e4466" providerId="ADAL" clId="{953AD766-1117-4726-9E45-D6ABE6767C49}" dt="2020-10-10T12:45:55.543" v="451"/>
          <ac:spMkLst>
            <pc:docMk/>
            <pc:sldMk cId="620275315" sldId="268"/>
            <ac:spMk id="3" creationId="{43D6AF05-68CE-46FC-8FFA-B5271B982E8F}"/>
          </ac:spMkLst>
        </pc:spChg>
        <pc:picChg chg="add mod">
          <ac:chgData name="梓彬" userId="84a08be4-4e73-4ef9-b752-82c2d94e4466" providerId="ADAL" clId="{953AD766-1117-4726-9E45-D6ABE6767C49}" dt="2020-10-10T12:46:03.980" v="457" actId="1076"/>
          <ac:picMkLst>
            <pc:docMk/>
            <pc:sldMk cId="620275315" sldId="268"/>
            <ac:picMk id="4" creationId="{1C0BEF6D-CF8C-4E01-88F6-CAE371C07D63}"/>
          </ac:picMkLst>
        </pc:picChg>
      </pc:sldChg>
      <pc:sldChg chg="addSp delSp modSp new mod">
        <pc:chgData name="梓彬" userId="84a08be4-4e73-4ef9-b752-82c2d94e4466" providerId="ADAL" clId="{953AD766-1117-4726-9E45-D6ABE6767C49}" dt="2020-10-10T14:02:53.578" v="505" actId="1076"/>
        <pc:sldMkLst>
          <pc:docMk/>
          <pc:sldMk cId="3004786235" sldId="269"/>
        </pc:sldMkLst>
        <pc:spChg chg="del">
          <ac:chgData name="梓彬" userId="84a08be4-4e73-4ef9-b752-82c2d94e4466" providerId="ADAL" clId="{953AD766-1117-4726-9E45-D6ABE6767C49}" dt="2020-10-10T14:02:44.078" v="500" actId="478"/>
          <ac:spMkLst>
            <pc:docMk/>
            <pc:sldMk cId="3004786235" sldId="269"/>
            <ac:spMk id="2" creationId="{546C017D-59FF-44E7-ACAE-2ACA81CB327D}"/>
          </ac:spMkLst>
        </pc:spChg>
        <pc:spChg chg="del">
          <ac:chgData name="梓彬" userId="84a08be4-4e73-4ef9-b752-82c2d94e4466" providerId="ADAL" clId="{953AD766-1117-4726-9E45-D6ABE6767C49}" dt="2020-10-10T14:02:45.746" v="501"/>
          <ac:spMkLst>
            <pc:docMk/>
            <pc:sldMk cId="3004786235" sldId="269"/>
            <ac:spMk id="3" creationId="{455D48A4-B444-48FB-8D2B-CED499F5D4B9}"/>
          </ac:spMkLst>
        </pc:spChg>
        <pc:picChg chg="add mod">
          <ac:chgData name="梓彬" userId="84a08be4-4e73-4ef9-b752-82c2d94e4466" providerId="ADAL" clId="{953AD766-1117-4726-9E45-D6ABE6767C49}" dt="2020-10-10T14:02:53.578" v="505" actId="1076"/>
          <ac:picMkLst>
            <pc:docMk/>
            <pc:sldMk cId="3004786235" sldId="269"/>
            <ac:picMk id="4" creationId="{30C8EB23-B265-4D39-8CA8-AC220E425D47}"/>
          </ac:picMkLst>
        </pc:picChg>
      </pc:sldChg>
    </pc:docChg>
  </pc:docChgLst>
  <pc:docChgLst>
    <pc:chgData name="梓彬" userId="84a08be4-4e73-4ef9-b752-82c2d94e4466" providerId="ADAL" clId="{778FBD9B-A5ED-4D2B-9B09-CD4F7F746F8D}"/>
    <pc:docChg chg="undo redo custSel addSld delSld modSld">
      <pc:chgData name="梓彬" userId="84a08be4-4e73-4ef9-b752-82c2d94e4466" providerId="ADAL" clId="{778FBD9B-A5ED-4D2B-9B09-CD4F7F746F8D}" dt="2021-02-22T09:57:58.412" v="126" actId="47"/>
      <pc:docMkLst>
        <pc:docMk/>
      </pc:docMkLst>
      <pc:sldChg chg="modSp mod">
        <pc:chgData name="梓彬" userId="84a08be4-4e73-4ef9-b752-82c2d94e4466" providerId="ADAL" clId="{778FBD9B-A5ED-4D2B-9B09-CD4F7F746F8D}" dt="2021-02-20T15:58:50.416" v="18" actId="20577"/>
        <pc:sldMkLst>
          <pc:docMk/>
          <pc:sldMk cId="2360693961" sldId="256"/>
        </pc:sldMkLst>
        <pc:spChg chg="mod">
          <ac:chgData name="梓彬" userId="84a08be4-4e73-4ef9-b752-82c2d94e4466" providerId="ADAL" clId="{778FBD9B-A5ED-4D2B-9B09-CD4F7F746F8D}" dt="2021-02-20T15:58:50.416" v="18" actId="20577"/>
          <ac:spMkLst>
            <pc:docMk/>
            <pc:sldMk cId="2360693961" sldId="256"/>
            <ac:spMk id="2" creationId="{4A935211-D95B-4259-98E1-7358B190E6C0}"/>
          </ac:spMkLst>
        </pc:spChg>
        <pc:spChg chg="mod">
          <ac:chgData name="梓彬" userId="84a08be4-4e73-4ef9-b752-82c2d94e4466" providerId="ADAL" clId="{778FBD9B-A5ED-4D2B-9B09-CD4F7F746F8D}" dt="2021-02-20T15:09:49.373" v="9" actId="20577"/>
          <ac:spMkLst>
            <pc:docMk/>
            <pc:sldMk cId="2360693961" sldId="256"/>
            <ac:spMk id="3" creationId="{D8E06382-6055-46C0-B76C-E36CA70F88CE}"/>
          </ac:spMkLst>
        </pc:spChg>
      </pc:sldChg>
      <pc:sldChg chg="addSp delSp modSp mod">
        <pc:chgData name="梓彬" userId="84a08be4-4e73-4ef9-b752-82c2d94e4466" providerId="ADAL" clId="{778FBD9B-A5ED-4D2B-9B09-CD4F7F746F8D}" dt="2021-02-20T16:00:41.095" v="54" actId="20577"/>
        <pc:sldMkLst>
          <pc:docMk/>
          <pc:sldMk cId="817979921" sldId="258"/>
        </pc:sldMkLst>
        <pc:spChg chg="mod">
          <ac:chgData name="梓彬" userId="84a08be4-4e73-4ef9-b752-82c2d94e4466" providerId="ADAL" clId="{778FBD9B-A5ED-4D2B-9B09-CD4F7F746F8D}" dt="2021-02-20T16:00:41.095" v="54" actId="20577"/>
          <ac:spMkLst>
            <pc:docMk/>
            <pc:sldMk cId="817979921" sldId="258"/>
            <ac:spMk id="2" creationId="{508F3674-C7CA-47FD-949C-305B404BB0AF}"/>
          </ac:spMkLst>
        </pc:spChg>
        <pc:picChg chg="add mod">
          <ac:chgData name="梓彬" userId="84a08be4-4e73-4ef9-b752-82c2d94e4466" providerId="ADAL" clId="{778FBD9B-A5ED-4D2B-9B09-CD4F7F746F8D}" dt="2021-02-20T15:59:15.951" v="25" actId="1076"/>
          <ac:picMkLst>
            <pc:docMk/>
            <pc:sldMk cId="817979921" sldId="258"/>
            <ac:picMk id="4" creationId="{19B317EB-A5EE-4C8A-BBEE-8B2DCAAD73C0}"/>
          </ac:picMkLst>
        </pc:picChg>
        <pc:picChg chg="del">
          <ac:chgData name="梓彬" userId="84a08be4-4e73-4ef9-b752-82c2d94e4466" providerId="ADAL" clId="{778FBD9B-A5ED-4D2B-9B09-CD4F7F746F8D}" dt="2021-02-20T15:59:07.828" v="20" actId="478"/>
          <ac:picMkLst>
            <pc:docMk/>
            <pc:sldMk cId="817979921" sldId="258"/>
            <ac:picMk id="10" creationId="{6FF33A6A-356C-473E-B7D4-794C0AE24032}"/>
          </ac:picMkLst>
        </pc:picChg>
      </pc:sldChg>
      <pc:sldChg chg="modSp mod">
        <pc:chgData name="梓彬" userId="84a08be4-4e73-4ef9-b752-82c2d94e4466" providerId="ADAL" clId="{778FBD9B-A5ED-4D2B-9B09-CD4F7F746F8D}" dt="2021-02-20T16:07:50.419" v="103" actId="1076"/>
        <pc:sldMkLst>
          <pc:docMk/>
          <pc:sldMk cId="1491535362" sldId="264"/>
        </pc:sldMkLst>
        <pc:picChg chg="mod">
          <ac:chgData name="梓彬" userId="84a08be4-4e73-4ef9-b752-82c2d94e4466" providerId="ADAL" clId="{778FBD9B-A5ED-4D2B-9B09-CD4F7F746F8D}" dt="2021-02-20T16:07:47.162" v="102" actId="1076"/>
          <ac:picMkLst>
            <pc:docMk/>
            <pc:sldMk cId="1491535362" sldId="264"/>
            <ac:picMk id="4" creationId="{9C670035-467B-49DA-AD00-C09F1A92DC4E}"/>
          </ac:picMkLst>
        </pc:picChg>
        <pc:picChg chg="mod">
          <ac:chgData name="梓彬" userId="84a08be4-4e73-4ef9-b752-82c2d94e4466" providerId="ADAL" clId="{778FBD9B-A5ED-4D2B-9B09-CD4F7F746F8D}" dt="2021-02-20T16:07:50.419" v="103" actId="1076"/>
          <ac:picMkLst>
            <pc:docMk/>
            <pc:sldMk cId="1491535362" sldId="264"/>
            <ac:picMk id="5" creationId="{629C727D-38B7-4C56-8499-D75076E68ACA}"/>
          </ac:picMkLst>
        </pc:picChg>
      </pc:sldChg>
      <pc:sldChg chg="modSp mod">
        <pc:chgData name="梓彬" userId="84a08be4-4e73-4ef9-b752-82c2d94e4466" providerId="ADAL" clId="{778FBD9B-A5ED-4D2B-9B09-CD4F7F746F8D}" dt="2021-02-20T16:06:19.114" v="101" actId="20577"/>
        <pc:sldMkLst>
          <pc:docMk/>
          <pc:sldMk cId="1691608440" sldId="265"/>
        </pc:sldMkLst>
        <pc:spChg chg="mod">
          <ac:chgData name="梓彬" userId="84a08be4-4e73-4ef9-b752-82c2d94e4466" providerId="ADAL" clId="{778FBD9B-A5ED-4D2B-9B09-CD4F7F746F8D}" dt="2021-02-20T16:06:19.114" v="101" actId="20577"/>
          <ac:spMkLst>
            <pc:docMk/>
            <pc:sldMk cId="1691608440" sldId="265"/>
            <ac:spMk id="3" creationId="{BA0B3706-A814-4A0A-B7D6-BD6AAEBB4AD2}"/>
          </ac:spMkLst>
        </pc:spChg>
      </pc:sldChg>
      <pc:sldChg chg="new del">
        <pc:chgData name="梓彬" userId="84a08be4-4e73-4ef9-b752-82c2d94e4466" providerId="ADAL" clId="{778FBD9B-A5ED-4D2B-9B09-CD4F7F746F8D}" dt="2021-02-20T16:01:47.798" v="56" actId="680"/>
        <pc:sldMkLst>
          <pc:docMk/>
          <pc:sldMk cId="910137037" sldId="270"/>
        </pc:sldMkLst>
      </pc:sldChg>
      <pc:sldChg chg="addSp delSp modSp add mod">
        <pc:chgData name="梓彬" userId="84a08be4-4e73-4ef9-b752-82c2d94e4466" providerId="ADAL" clId="{778FBD9B-A5ED-4D2B-9B09-CD4F7F746F8D}" dt="2021-02-20T16:02:39.574" v="74" actId="1076"/>
        <pc:sldMkLst>
          <pc:docMk/>
          <pc:sldMk cId="4235536234" sldId="270"/>
        </pc:sldMkLst>
        <pc:spChg chg="del">
          <ac:chgData name="梓彬" userId="84a08be4-4e73-4ef9-b752-82c2d94e4466" providerId="ADAL" clId="{778FBD9B-A5ED-4D2B-9B09-CD4F7F746F8D}" dt="2021-02-20T16:01:54.021" v="59" actId="478"/>
          <ac:spMkLst>
            <pc:docMk/>
            <pc:sldMk cId="4235536234" sldId="270"/>
            <ac:spMk id="2" creationId="{508F3674-C7CA-47FD-949C-305B404BB0AF}"/>
          </ac:spMkLst>
        </pc:spChg>
        <pc:spChg chg="add del mod">
          <ac:chgData name="梓彬" userId="84a08be4-4e73-4ef9-b752-82c2d94e4466" providerId="ADAL" clId="{778FBD9B-A5ED-4D2B-9B09-CD4F7F746F8D}" dt="2021-02-20T16:01:56.939" v="60" actId="478"/>
          <ac:spMkLst>
            <pc:docMk/>
            <pc:sldMk cId="4235536234" sldId="270"/>
            <ac:spMk id="5" creationId="{07DA50A6-86A6-4218-8F78-AEB0CBA44A75}"/>
          </ac:spMkLst>
        </pc:spChg>
        <pc:spChg chg="add del mod">
          <ac:chgData name="梓彬" userId="84a08be4-4e73-4ef9-b752-82c2d94e4466" providerId="ADAL" clId="{778FBD9B-A5ED-4D2B-9B09-CD4F7F746F8D}" dt="2021-02-20T16:02:17.100" v="66"/>
          <ac:spMkLst>
            <pc:docMk/>
            <pc:sldMk cId="4235536234" sldId="270"/>
            <ac:spMk id="6" creationId="{BE8ADF27-DAC2-47E5-A6A1-E9211B8EB16D}"/>
          </ac:spMkLst>
        </pc:spChg>
        <pc:spChg chg="add del mod">
          <ac:chgData name="梓彬" userId="84a08be4-4e73-4ef9-b752-82c2d94e4466" providerId="ADAL" clId="{778FBD9B-A5ED-4D2B-9B09-CD4F7F746F8D}" dt="2021-02-20T16:02:17.100" v="66"/>
          <ac:spMkLst>
            <pc:docMk/>
            <pc:sldMk cId="4235536234" sldId="270"/>
            <ac:spMk id="7" creationId="{EBAF76F7-B74B-45C7-9007-025B247FDBC2}"/>
          </ac:spMkLst>
        </pc:spChg>
        <pc:spChg chg="add mod">
          <ac:chgData name="梓彬" userId="84a08be4-4e73-4ef9-b752-82c2d94e4466" providerId="ADAL" clId="{778FBD9B-A5ED-4D2B-9B09-CD4F7F746F8D}" dt="2021-02-20T16:02:26.847" v="68" actId="1076"/>
          <ac:spMkLst>
            <pc:docMk/>
            <pc:sldMk cId="4235536234" sldId="270"/>
            <ac:spMk id="10" creationId="{D002D934-0800-45E5-AB21-5CB492841C3A}"/>
          </ac:spMkLst>
        </pc:spChg>
        <pc:picChg chg="del">
          <ac:chgData name="梓彬" userId="84a08be4-4e73-4ef9-b752-82c2d94e4466" providerId="ADAL" clId="{778FBD9B-A5ED-4D2B-9B09-CD4F7F746F8D}" dt="2021-02-20T16:01:51.207" v="58" actId="478"/>
          <ac:picMkLst>
            <pc:docMk/>
            <pc:sldMk cId="4235536234" sldId="270"/>
            <ac:picMk id="4" creationId="{19B317EB-A5EE-4C8A-BBEE-8B2DCAAD73C0}"/>
          </ac:picMkLst>
        </pc:picChg>
        <pc:picChg chg="add mod">
          <ac:chgData name="梓彬" userId="84a08be4-4e73-4ef9-b752-82c2d94e4466" providerId="ADAL" clId="{778FBD9B-A5ED-4D2B-9B09-CD4F7F746F8D}" dt="2021-02-20T16:02:39.574" v="74" actId="1076"/>
          <ac:picMkLst>
            <pc:docMk/>
            <pc:sldMk cId="4235536234" sldId="270"/>
            <ac:picMk id="11" creationId="{BD201FC4-1171-46B5-82F9-E0AE14D40160}"/>
          </ac:picMkLst>
        </pc:picChg>
        <pc:picChg chg="add del mod">
          <ac:chgData name="梓彬" userId="84a08be4-4e73-4ef9-b752-82c2d94e4466" providerId="ADAL" clId="{778FBD9B-A5ED-4D2B-9B09-CD4F7F746F8D}" dt="2021-02-20T16:02:17.100" v="66"/>
          <ac:picMkLst>
            <pc:docMk/>
            <pc:sldMk cId="4235536234" sldId="270"/>
            <ac:picMk id="1025" creationId="{E6FEB55D-0679-4F13-99D0-CC2DFCD1109A}"/>
          </ac:picMkLst>
        </pc:picChg>
      </pc:sldChg>
      <pc:sldChg chg="addSp delSp modSp add mod">
        <pc:chgData name="梓彬" userId="84a08be4-4e73-4ef9-b752-82c2d94e4466" providerId="ADAL" clId="{778FBD9B-A5ED-4D2B-9B09-CD4F7F746F8D}" dt="2021-02-20T16:04:38.558" v="97" actId="1076"/>
        <pc:sldMkLst>
          <pc:docMk/>
          <pc:sldMk cId="3816725180" sldId="271"/>
        </pc:sldMkLst>
        <pc:spChg chg="add mod">
          <ac:chgData name="梓彬" userId="84a08be4-4e73-4ef9-b752-82c2d94e4466" providerId="ADAL" clId="{778FBD9B-A5ED-4D2B-9B09-CD4F7F746F8D}" dt="2021-02-20T16:04:37.518" v="96" actId="1076"/>
          <ac:spMkLst>
            <pc:docMk/>
            <pc:sldMk cId="3816725180" sldId="271"/>
            <ac:spMk id="6" creationId="{C23BE0DE-47D4-4470-A2E9-7C9059943BCB}"/>
          </ac:spMkLst>
        </pc:spChg>
        <pc:spChg chg="mod">
          <ac:chgData name="梓彬" userId="84a08be4-4e73-4ef9-b752-82c2d94e4466" providerId="ADAL" clId="{778FBD9B-A5ED-4D2B-9B09-CD4F7F746F8D}" dt="2021-02-20T16:03:06.864" v="78" actId="14100"/>
          <ac:spMkLst>
            <pc:docMk/>
            <pc:sldMk cId="3816725180" sldId="271"/>
            <ac:spMk id="10" creationId="{D002D934-0800-45E5-AB21-5CB492841C3A}"/>
          </ac:spMkLst>
        </pc:spChg>
        <pc:picChg chg="add mod">
          <ac:chgData name="梓彬" userId="84a08be4-4e73-4ef9-b752-82c2d94e4466" providerId="ADAL" clId="{778FBD9B-A5ED-4D2B-9B09-CD4F7F746F8D}" dt="2021-02-20T16:04:38.558" v="97" actId="1076"/>
          <ac:picMkLst>
            <pc:docMk/>
            <pc:sldMk cId="3816725180" sldId="271"/>
            <ac:picMk id="4" creationId="{5C7928F9-5C1F-4116-96EF-A8DD0D9BB7C0}"/>
          </ac:picMkLst>
        </pc:picChg>
        <pc:picChg chg="del">
          <ac:chgData name="梓彬" userId="84a08be4-4e73-4ef9-b752-82c2d94e4466" providerId="ADAL" clId="{778FBD9B-A5ED-4D2B-9B09-CD4F7F746F8D}" dt="2021-02-20T16:02:56.166" v="76" actId="478"/>
          <ac:picMkLst>
            <pc:docMk/>
            <pc:sldMk cId="3816725180" sldId="271"/>
            <ac:picMk id="11" creationId="{BD201FC4-1171-46B5-82F9-E0AE14D40160}"/>
          </ac:picMkLst>
        </pc:picChg>
      </pc:sldChg>
      <pc:sldChg chg="delSp modSp add del mod">
        <pc:chgData name="梓彬" userId="84a08be4-4e73-4ef9-b752-82c2d94e4466" providerId="ADAL" clId="{778FBD9B-A5ED-4D2B-9B09-CD4F7F746F8D}" dt="2021-02-22T09:57:58.412" v="126" actId="47"/>
        <pc:sldMkLst>
          <pc:docMk/>
          <pc:sldMk cId="2266521498" sldId="272"/>
        </pc:sldMkLst>
        <pc:spChg chg="mod">
          <ac:chgData name="梓彬" userId="84a08be4-4e73-4ef9-b752-82c2d94e4466" providerId="ADAL" clId="{778FBD9B-A5ED-4D2B-9B09-CD4F7F746F8D}" dt="2021-02-22T07:24:19.115" v="124" actId="20577"/>
          <ac:spMkLst>
            <pc:docMk/>
            <pc:sldMk cId="2266521498" sldId="272"/>
            <ac:spMk id="2" creationId="{D75A8C3C-304B-402B-B335-B056E51D2CAA}"/>
          </ac:spMkLst>
        </pc:spChg>
        <pc:picChg chg="del">
          <ac:chgData name="梓彬" userId="84a08be4-4e73-4ef9-b752-82c2d94e4466" providerId="ADAL" clId="{778FBD9B-A5ED-4D2B-9B09-CD4F7F746F8D}" dt="2021-02-22T07:24:21.092" v="125" actId="478"/>
          <ac:picMkLst>
            <pc:docMk/>
            <pc:sldMk cId="2266521498" sldId="272"/>
            <ac:picMk id="5" creationId="{A360FB03-0AA7-4137-B34C-CE8048675170}"/>
          </ac:picMkLst>
        </pc:picChg>
      </pc:sldChg>
      <pc:sldChg chg="new del">
        <pc:chgData name="梓彬" userId="84a08be4-4e73-4ef9-b752-82c2d94e4466" providerId="ADAL" clId="{778FBD9B-A5ED-4D2B-9B09-CD4F7F746F8D}" dt="2021-02-22T07:23:55.481" v="105" actId="680"/>
        <pc:sldMkLst>
          <pc:docMk/>
          <pc:sldMk cId="2828278393"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2021-02-22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2021-02-22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35211-D95B-4259-98E1-7358B190E6C0}"/>
              </a:ext>
            </a:extLst>
          </p:cNvPr>
          <p:cNvSpPr>
            <a:spLocks noGrp="1"/>
          </p:cNvSpPr>
          <p:nvPr>
            <p:ph type="ctrTitle"/>
          </p:nvPr>
        </p:nvSpPr>
        <p:spPr/>
        <p:txBody>
          <a:bodyPr/>
          <a:lstStyle/>
          <a:p>
            <a:r>
              <a:rPr lang="en-US" altLang="zh-CN" dirty="0"/>
              <a:t>Tutorial Week 4</a:t>
            </a:r>
            <a:br>
              <a:rPr lang="en-US" altLang="zh-CN" dirty="0"/>
            </a:br>
            <a:r>
              <a:rPr lang="en-US" altLang="zh-CN" dirty="0"/>
              <a:t>Part I</a:t>
            </a:r>
            <a:endParaRPr lang="zh-CN" altLang="en-US" dirty="0"/>
          </a:p>
        </p:txBody>
      </p:sp>
      <p:sp>
        <p:nvSpPr>
          <p:cNvPr id="3" name="副标题 2">
            <a:extLst>
              <a:ext uri="{FF2B5EF4-FFF2-40B4-BE49-F238E27FC236}">
                <a16:creationId xmlns:a16="http://schemas.microsoft.com/office/drawing/2014/main" id="{D8E06382-6055-46C0-B76C-E36CA70F88CE}"/>
              </a:ext>
            </a:extLst>
          </p:cNvPr>
          <p:cNvSpPr>
            <a:spLocks noGrp="1"/>
          </p:cNvSpPr>
          <p:nvPr>
            <p:ph type="subTitle" idx="1"/>
          </p:nvPr>
        </p:nvSpPr>
        <p:spPr/>
        <p:txBody>
          <a:bodyPr/>
          <a:lstStyle/>
          <a:p>
            <a:r>
              <a:rPr lang="en-US" altLang="zh-CN" dirty="0" err="1"/>
              <a:t>Zibin</a:t>
            </a:r>
            <a:r>
              <a:rPr lang="en-US" altLang="zh-CN" dirty="0"/>
              <a:t> Pan</a:t>
            </a:r>
            <a:endParaRPr lang="zh-CN" altLang="en-US" dirty="0"/>
          </a:p>
        </p:txBody>
      </p:sp>
    </p:spTree>
    <p:extLst>
      <p:ext uri="{BB962C8B-B14F-4D97-AF65-F5344CB8AC3E}">
        <p14:creationId xmlns:p14="http://schemas.microsoft.com/office/powerpoint/2010/main" val="23606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304C2-A288-4E0A-A5E5-46F5964FF2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3170D9-3292-4BA8-839A-30C0465395F9}"/>
              </a:ext>
            </a:extLst>
          </p:cNvPr>
          <p:cNvSpPr>
            <a:spLocks noGrp="1"/>
          </p:cNvSpPr>
          <p:nvPr>
            <p:ph idx="1"/>
          </p:nvPr>
        </p:nvSpPr>
        <p:spPr/>
        <p:txBody>
          <a:bodyPr/>
          <a:lstStyle/>
          <a:p>
            <a:r>
              <a:rPr lang="en-US" altLang="zh-CN" dirty="0"/>
              <a:t>4. What is “primary key”?</a:t>
            </a:r>
            <a:endParaRPr lang="zh-CN" altLang="en-US" dirty="0"/>
          </a:p>
        </p:txBody>
      </p:sp>
    </p:spTree>
    <p:extLst>
      <p:ext uri="{BB962C8B-B14F-4D97-AF65-F5344CB8AC3E}">
        <p14:creationId xmlns:p14="http://schemas.microsoft.com/office/powerpoint/2010/main" val="154719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C670035-467B-49DA-AD00-C09F1A92DC4E}"/>
              </a:ext>
            </a:extLst>
          </p:cNvPr>
          <p:cNvPicPr>
            <a:picLocks noGrp="1" noChangeAspect="1"/>
          </p:cNvPicPr>
          <p:nvPr>
            <p:ph idx="1"/>
          </p:nvPr>
        </p:nvPicPr>
        <p:blipFill>
          <a:blip r:embed="rId2"/>
          <a:stretch>
            <a:fillRect/>
          </a:stretch>
        </p:blipFill>
        <p:spPr>
          <a:xfrm>
            <a:off x="1876425" y="935908"/>
            <a:ext cx="8439150" cy="1905000"/>
          </a:xfrm>
          <a:prstGeom prst="rect">
            <a:avLst/>
          </a:prstGeom>
        </p:spPr>
      </p:pic>
      <p:pic>
        <p:nvPicPr>
          <p:cNvPr id="5" name="图片 4">
            <a:extLst>
              <a:ext uri="{FF2B5EF4-FFF2-40B4-BE49-F238E27FC236}">
                <a16:creationId xmlns:a16="http://schemas.microsoft.com/office/drawing/2014/main" id="{629C727D-38B7-4C56-8499-D75076E68ACA}"/>
              </a:ext>
            </a:extLst>
          </p:cNvPr>
          <p:cNvPicPr>
            <a:picLocks noChangeAspect="1"/>
          </p:cNvPicPr>
          <p:nvPr/>
        </p:nvPicPr>
        <p:blipFill>
          <a:blip r:embed="rId3"/>
          <a:stretch>
            <a:fillRect/>
          </a:stretch>
        </p:blipFill>
        <p:spPr>
          <a:xfrm>
            <a:off x="1809750" y="3083643"/>
            <a:ext cx="8572500" cy="1866900"/>
          </a:xfrm>
          <a:prstGeom prst="rect">
            <a:avLst/>
          </a:prstGeom>
        </p:spPr>
      </p:pic>
    </p:spTree>
    <p:extLst>
      <p:ext uri="{BB962C8B-B14F-4D97-AF65-F5344CB8AC3E}">
        <p14:creationId xmlns:p14="http://schemas.microsoft.com/office/powerpoint/2010/main" val="149153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0B3706-A814-4A0A-B7D6-BD6AAEBB4AD2}"/>
              </a:ext>
            </a:extLst>
          </p:cNvPr>
          <p:cNvSpPr>
            <a:spLocks noGrp="1"/>
          </p:cNvSpPr>
          <p:nvPr>
            <p:ph idx="1"/>
          </p:nvPr>
        </p:nvSpPr>
        <p:spPr/>
        <p:txBody>
          <a:bodyPr/>
          <a:lstStyle/>
          <a:p>
            <a:r>
              <a:rPr lang="en-US" altLang="zh-CN" dirty="0"/>
              <a:t>What’s the relationship between the </a:t>
            </a:r>
            <a:r>
              <a:rPr lang="en-US" altLang="zh-CN" dirty="0" err="1"/>
              <a:t>superkey</a:t>
            </a:r>
            <a:r>
              <a:rPr lang="en-US" altLang="zh-CN" dirty="0"/>
              <a:t>, candidate key and primary key?</a:t>
            </a:r>
          </a:p>
          <a:p>
            <a:pPr marL="0" indent="0">
              <a:buNone/>
            </a:pPr>
            <a:endParaRPr lang="zh-CN" altLang="en-US" dirty="0"/>
          </a:p>
        </p:txBody>
      </p:sp>
    </p:spTree>
    <p:extLst>
      <p:ext uri="{BB962C8B-B14F-4D97-AF65-F5344CB8AC3E}">
        <p14:creationId xmlns:p14="http://schemas.microsoft.com/office/powerpoint/2010/main" val="169160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7626D42-700B-4A93-B318-700EAC24F9B8}"/>
              </a:ext>
            </a:extLst>
          </p:cNvPr>
          <p:cNvPicPr>
            <a:picLocks noGrp="1" noChangeAspect="1"/>
          </p:cNvPicPr>
          <p:nvPr>
            <p:ph idx="1"/>
          </p:nvPr>
        </p:nvPicPr>
        <p:blipFill>
          <a:blip r:embed="rId2"/>
          <a:stretch>
            <a:fillRect/>
          </a:stretch>
        </p:blipFill>
        <p:spPr>
          <a:xfrm>
            <a:off x="1962150" y="548297"/>
            <a:ext cx="8267700" cy="3514725"/>
          </a:xfrm>
          <a:prstGeom prst="rect">
            <a:avLst/>
          </a:prstGeom>
        </p:spPr>
      </p:pic>
    </p:spTree>
    <p:extLst>
      <p:ext uri="{BB962C8B-B14F-4D97-AF65-F5344CB8AC3E}">
        <p14:creationId xmlns:p14="http://schemas.microsoft.com/office/powerpoint/2010/main" val="23736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0C8EB23-B265-4D39-8CA8-AC220E425D47}"/>
              </a:ext>
            </a:extLst>
          </p:cNvPr>
          <p:cNvPicPr>
            <a:picLocks noGrp="1" noChangeAspect="1"/>
          </p:cNvPicPr>
          <p:nvPr>
            <p:ph idx="1"/>
          </p:nvPr>
        </p:nvPicPr>
        <p:blipFill>
          <a:blip r:embed="rId2"/>
          <a:stretch>
            <a:fillRect/>
          </a:stretch>
        </p:blipFill>
        <p:spPr>
          <a:xfrm>
            <a:off x="2325098" y="562027"/>
            <a:ext cx="7541803" cy="5261723"/>
          </a:xfrm>
          <a:prstGeom prst="rect">
            <a:avLst/>
          </a:prstGeom>
        </p:spPr>
      </p:pic>
    </p:spTree>
    <p:extLst>
      <p:ext uri="{BB962C8B-B14F-4D97-AF65-F5344CB8AC3E}">
        <p14:creationId xmlns:p14="http://schemas.microsoft.com/office/powerpoint/2010/main" val="300478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A8C3C-304B-402B-B335-B056E51D2CAA}"/>
              </a:ext>
            </a:extLst>
          </p:cNvPr>
          <p:cNvSpPr>
            <a:spLocks noGrp="1"/>
          </p:cNvSpPr>
          <p:nvPr>
            <p:ph type="title"/>
          </p:nvPr>
        </p:nvSpPr>
        <p:spPr/>
        <p:txBody>
          <a:bodyPr/>
          <a:lstStyle/>
          <a:p>
            <a:r>
              <a:rPr lang="en-US" altLang="zh-CN" dirty="0"/>
              <a:t>Foreign key</a:t>
            </a:r>
            <a:endParaRPr lang="zh-CN" altLang="en-US" dirty="0"/>
          </a:p>
        </p:txBody>
      </p:sp>
      <p:pic>
        <p:nvPicPr>
          <p:cNvPr id="5" name="图片 4">
            <a:extLst>
              <a:ext uri="{FF2B5EF4-FFF2-40B4-BE49-F238E27FC236}">
                <a16:creationId xmlns:a16="http://schemas.microsoft.com/office/drawing/2014/main" id="{A360FB03-0AA7-4137-B34C-CE8048675170}"/>
              </a:ext>
            </a:extLst>
          </p:cNvPr>
          <p:cNvPicPr>
            <a:picLocks noChangeAspect="1"/>
          </p:cNvPicPr>
          <p:nvPr/>
        </p:nvPicPr>
        <p:blipFill>
          <a:blip r:embed="rId2"/>
          <a:stretch>
            <a:fillRect/>
          </a:stretch>
        </p:blipFill>
        <p:spPr>
          <a:xfrm>
            <a:off x="981075" y="1971675"/>
            <a:ext cx="10229850" cy="2914650"/>
          </a:xfrm>
          <a:prstGeom prst="rect">
            <a:avLst/>
          </a:prstGeom>
        </p:spPr>
      </p:pic>
    </p:spTree>
    <p:extLst>
      <p:ext uri="{BB962C8B-B14F-4D97-AF65-F5344CB8AC3E}">
        <p14:creationId xmlns:p14="http://schemas.microsoft.com/office/powerpoint/2010/main" val="412140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C0BEF6D-CF8C-4E01-88F6-CAE371C07D63}"/>
              </a:ext>
            </a:extLst>
          </p:cNvPr>
          <p:cNvPicPr>
            <a:picLocks noGrp="1" noChangeAspect="1"/>
          </p:cNvPicPr>
          <p:nvPr>
            <p:ph idx="1"/>
          </p:nvPr>
        </p:nvPicPr>
        <p:blipFill>
          <a:blip r:embed="rId2"/>
          <a:stretch>
            <a:fillRect/>
          </a:stretch>
        </p:blipFill>
        <p:spPr>
          <a:xfrm>
            <a:off x="1648570" y="165500"/>
            <a:ext cx="8894859" cy="5850417"/>
          </a:xfrm>
          <a:prstGeom prst="rect">
            <a:avLst/>
          </a:prstGeom>
        </p:spPr>
      </p:pic>
    </p:spTree>
    <p:extLst>
      <p:ext uri="{BB962C8B-B14F-4D97-AF65-F5344CB8AC3E}">
        <p14:creationId xmlns:p14="http://schemas.microsoft.com/office/powerpoint/2010/main" val="62027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DA170-4CE6-4DB3-8B8A-45EC7A3A8D01}"/>
              </a:ext>
            </a:extLst>
          </p:cNvPr>
          <p:cNvSpPr>
            <a:spLocks noGrp="1"/>
          </p:cNvSpPr>
          <p:nvPr>
            <p:ph type="title"/>
          </p:nvPr>
        </p:nvSpPr>
        <p:spPr/>
        <p:txBody>
          <a:bodyPr/>
          <a:lstStyle/>
          <a:p>
            <a:pPr algn="ctr"/>
            <a:r>
              <a:rPr lang="en-US" altLang="zh-CN" dirty="0"/>
              <a:t>Review	</a:t>
            </a:r>
            <a:endParaRPr lang="zh-CN" altLang="en-US" dirty="0"/>
          </a:p>
        </p:txBody>
      </p:sp>
      <p:sp>
        <p:nvSpPr>
          <p:cNvPr id="3" name="内容占位符 2">
            <a:extLst>
              <a:ext uri="{FF2B5EF4-FFF2-40B4-BE49-F238E27FC236}">
                <a16:creationId xmlns:a16="http://schemas.microsoft.com/office/drawing/2014/main" id="{D1EAF13C-BDC2-44F6-B13B-E905CC8ED935}"/>
              </a:ext>
            </a:extLst>
          </p:cNvPr>
          <p:cNvSpPr>
            <a:spLocks noGrp="1"/>
          </p:cNvSpPr>
          <p:nvPr>
            <p:ph idx="1"/>
          </p:nvPr>
        </p:nvSpPr>
        <p:spPr/>
        <p:txBody>
          <a:bodyPr>
            <a:normAutofit/>
          </a:bodyPr>
          <a:lstStyle/>
          <a:p>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1. What is “Relation” in database?</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468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F3674-C7CA-47FD-949C-305B404BB0AF}"/>
              </a:ext>
            </a:extLst>
          </p:cNvPr>
          <p:cNvSpPr>
            <a:spLocks noGrp="1"/>
          </p:cNvSpPr>
          <p:nvPr>
            <p:ph type="title"/>
          </p:nvPr>
        </p:nvSpPr>
        <p:spPr>
          <a:xfrm>
            <a:off x="838200" y="3321389"/>
            <a:ext cx="10515600" cy="1325563"/>
          </a:xfrm>
        </p:spPr>
        <p:txBody>
          <a:bodyPr>
            <a:normAutofit/>
          </a:bodyPr>
          <a:lstStyle/>
          <a:p>
            <a:pPr indent="228600"/>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Denote D1 as a set of man that contains 3 elements: D1 := {A1, A2, A3}.</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Similarly, D2 := {B1, B2, B3},   D3 := {C1, C2, C3}.</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9B317EB-A5EE-4C8A-BBEE-8B2DCAAD73C0}"/>
              </a:ext>
            </a:extLst>
          </p:cNvPr>
          <p:cNvPicPr/>
          <p:nvPr/>
        </p:nvPicPr>
        <p:blipFill>
          <a:blip r:embed="rId2"/>
          <a:stretch>
            <a:fillRect/>
          </a:stretch>
        </p:blipFill>
        <p:spPr>
          <a:xfrm>
            <a:off x="2478456" y="898883"/>
            <a:ext cx="7235088" cy="1892004"/>
          </a:xfrm>
          <a:prstGeom prst="rect">
            <a:avLst/>
          </a:prstGeom>
        </p:spPr>
      </p:pic>
    </p:spTree>
    <p:extLst>
      <p:ext uri="{BB962C8B-B14F-4D97-AF65-F5344CB8AC3E}">
        <p14:creationId xmlns:p14="http://schemas.microsoft.com/office/powerpoint/2010/main" val="81797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002D934-0800-45E5-AB21-5CB492841C3A}"/>
              </a:ext>
            </a:extLst>
          </p:cNvPr>
          <p:cNvSpPr txBox="1"/>
          <p:nvPr/>
        </p:nvSpPr>
        <p:spPr>
          <a:xfrm>
            <a:off x="614779" y="485598"/>
            <a:ext cx="6094520" cy="369332"/>
          </a:xfrm>
          <a:prstGeom prst="rect">
            <a:avLst/>
          </a:prstGeom>
          <a:noFill/>
        </p:spPr>
        <p:txBody>
          <a:bodyPr wrap="square">
            <a:spAutoFit/>
          </a:bodyPr>
          <a:lstStyle/>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Intuitively, D1 * D2 * D3 can be seen in the following table: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BD201FC4-1171-46B5-82F9-E0AE14D40160}"/>
              </a:ext>
            </a:extLst>
          </p:cNvPr>
          <p:cNvPicPr/>
          <p:nvPr/>
        </p:nvPicPr>
        <p:blipFill>
          <a:blip r:embed="rId2"/>
          <a:stretch>
            <a:fillRect/>
          </a:stretch>
        </p:blipFill>
        <p:spPr>
          <a:xfrm>
            <a:off x="3570433" y="1221419"/>
            <a:ext cx="5051133" cy="4229470"/>
          </a:xfrm>
          <a:prstGeom prst="rect">
            <a:avLst/>
          </a:prstGeom>
        </p:spPr>
      </p:pic>
    </p:spTree>
    <p:extLst>
      <p:ext uri="{BB962C8B-B14F-4D97-AF65-F5344CB8AC3E}">
        <p14:creationId xmlns:p14="http://schemas.microsoft.com/office/powerpoint/2010/main" val="423553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002D934-0800-45E5-AB21-5CB492841C3A}"/>
              </a:ext>
            </a:extLst>
          </p:cNvPr>
          <p:cNvSpPr txBox="1"/>
          <p:nvPr/>
        </p:nvSpPr>
        <p:spPr>
          <a:xfrm>
            <a:off x="614778" y="485599"/>
            <a:ext cx="9754339" cy="646331"/>
          </a:xfrm>
          <a:prstGeom prst="rect">
            <a:avLst/>
          </a:prstGeom>
          <a:noFill/>
        </p:spPr>
        <p:txBody>
          <a:bodyPr wrap="square">
            <a:spAutoFit/>
          </a:bodyPr>
          <a:lstStyle/>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Obviously, this table is a little meaningless. It is just a combination of the data.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 we can pick up some rows from this combined table to form another table: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C7928F9-5C1F-4116-96EF-A8DD0D9BB7C0}"/>
              </a:ext>
            </a:extLst>
          </p:cNvPr>
          <p:cNvPicPr/>
          <p:nvPr/>
        </p:nvPicPr>
        <p:blipFill>
          <a:blip r:embed="rId2"/>
          <a:stretch>
            <a:fillRect/>
          </a:stretch>
        </p:blipFill>
        <p:spPr>
          <a:xfrm>
            <a:off x="3142108" y="1131930"/>
            <a:ext cx="5907783" cy="2537766"/>
          </a:xfrm>
          <a:prstGeom prst="rect">
            <a:avLst/>
          </a:prstGeom>
        </p:spPr>
      </p:pic>
      <p:sp>
        <p:nvSpPr>
          <p:cNvPr id="6" name="文本框 5">
            <a:extLst>
              <a:ext uri="{FF2B5EF4-FFF2-40B4-BE49-F238E27FC236}">
                <a16:creationId xmlns:a16="http://schemas.microsoft.com/office/drawing/2014/main" id="{C23BE0DE-47D4-4470-A2E9-7C9059943BCB}"/>
              </a:ext>
            </a:extLst>
          </p:cNvPr>
          <p:cNvSpPr txBox="1"/>
          <p:nvPr/>
        </p:nvSpPr>
        <p:spPr>
          <a:xfrm>
            <a:off x="614778" y="3850315"/>
            <a:ext cx="10002915" cy="2308324"/>
          </a:xfrm>
          <a:prstGeom prst="rect">
            <a:avLst/>
          </a:prstGeom>
          <a:noFill/>
        </p:spPr>
        <p:txBody>
          <a:bodyPr wrap="square">
            <a:spAutoFit/>
          </a:bodyPr>
          <a:lstStyle/>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table records the information about the husband, the wife, and the child of each family. In database system, we call this table as “Relation”. And the “Husband”, “Wife”, and “Child” are called the attribute. The “Family” is the name of the relation.</a:t>
            </a:r>
          </a:p>
          <a:p>
            <a:pPr indent="22860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call each row of the table as “tuple”, or “record”.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“Relation Schema” is: Relation name + attributes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“Relation Instance” is: Relation name + attributes + actual data values.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672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76C53D-0E95-4B94-B8C6-0395DE22CD98}"/>
              </a:ext>
            </a:extLst>
          </p:cNvPr>
          <p:cNvSpPr>
            <a:spLocks noGrp="1"/>
          </p:cNvSpPr>
          <p:nvPr>
            <p:ph idx="1"/>
          </p:nvPr>
        </p:nvSpPr>
        <p:spPr/>
        <p:txBody>
          <a:bodyPr/>
          <a:lstStyle/>
          <a:p>
            <a:r>
              <a:rPr lang="en-US" altLang="zh-CN" dirty="0"/>
              <a:t>2. What is “</a:t>
            </a:r>
            <a:r>
              <a:rPr lang="en-US" altLang="zh-CN" dirty="0" err="1"/>
              <a:t>superkey</a:t>
            </a:r>
            <a:r>
              <a:rPr lang="en-US" altLang="zh-CN" dirty="0"/>
              <a:t>”?</a:t>
            </a:r>
          </a:p>
        </p:txBody>
      </p:sp>
    </p:spTree>
    <p:extLst>
      <p:ext uri="{BB962C8B-B14F-4D97-AF65-F5344CB8AC3E}">
        <p14:creationId xmlns:p14="http://schemas.microsoft.com/office/powerpoint/2010/main" val="412856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3F861CC-A361-4BC2-BDA9-4791E338E020}"/>
              </a:ext>
            </a:extLst>
          </p:cNvPr>
          <p:cNvPicPr>
            <a:picLocks noGrp="1" noChangeAspect="1"/>
          </p:cNvPicPr>
          <p:nvPr>
            <p:ph idx="1"/>
          </p:nvPr>
        </p:nvPicPr>
        <p:blipFill>
          <a:blip r:embed="rId2"/>
          <a:stretch>
            <a:fillRect/>
          </a:stretch>
        </p:blipFill>
        <p:spPr>
          <a:xfrm>
            <a:off x="1819275" y="1690688"/>
            <a:ext cx="8553450" cy="2828925"/>
          </a:xfrm>
          <a:prstGeom prst="rect">
            <a:avLst/>
          </a:prstGeom>
        </p:spPr>
      </p:pic>
    </p:spTree>
    <p:extLst>
      <p:ext uri="{BB962C8B-B14F-4D97-AF65-F5344CB8AC3E}">
        <p14:creationId xmlns:p14="http://schemas.microsoft.com/office/powerpoint/2010/main" val="416995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0BB4C-AC6B-4C1B-81F6-6821ABFC0E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1F55AF-77B4-4DA4-94AB-EB963627C43E}"/>
              </a:ext>
            </a:extLst>
          </p:cNvPr>
          <p:cNvSpPr>
            <a:spLocks noGrp="1"/>
          </p:cNvSpPr>
          <p:nvPr>
            <p:ph idx="1"/>
          </p:nvPr>
        </p:nvSpPr>
        <p:spPr/>
        <p:txBody>
          <a:bodyPr/>
          <a:lstStyle/>
          <a:p>
            <a:r>
              <a:rPr lang="en-US" altLang="zh-CN" dirty="0"/>
              <a:t>3. What’s “candidate key”?</a:t>
            </a:r>
          </a:p>
        </p:txBody>
      </p:sp>
    </p:spTree>
    <p:extLst>
      <p:ext uri="{BB962C8B-B14F-4D97-AF65-F5344CB8AC3E}">
        <p14:creationId xmlns:p14="http://schemas.microsoft.com/office/powerpoint/2010/main" val="3974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1433C81-6F05-4CDC-9A22-05BAEAD0242D}"/>
              </a:ext>
            </a:extLst>
          </p:cNvPr>
          <p:cNvPicPr>
            <a:picLocks noGrp="1" noChangeAspect="1"/>
          </p:cNvPicPr>
          <p:nvPr>
            <p:ph idx="1"/>
          </p:nvPr>
        </p:nvPicPr>
        <p:blipFill>
          <a:blip r:embed="rId2"/>
          <a:stretch>
            <a:fillRect/>
          </a:stretch>
        </p:blipFill>
        <p:spPr>
          <a:xfrm>
            <a:off x="1196524" y="3315301"/>
            <a:ext cx="9798951" cy="3109912"/>
          </a:xfrm>
          <a:prstGeom prst="rect">
            <a:avLst/>
          </a:prstGeom>
        </p:spPr>
      </p:pic>
      <p:pic>
        <p:nvPicPr>
          <p:cNvPr id="5" name="图片 4">
            <a:extLst>
              <a:ext uri="{FF2B5EF4-FFF2-40B4-BE49-F238E27FC236}">
                <a16:creationId xmlns:a16="http://schemas.microsoft.com/office/drawing/2014/main" id="{D653F5AA-48B6-4683-8E78-65C2F23E57F0}"/>
              </a:ext>
            </a:extLst>
          </p:cNvPr>
          <p:cNvPicPr>
            <a:picLocks noChangeAspect="1"/>
          </p:cNvPicPr>
          <p:nvPr/>
        </p:nvPicPr>
        <p:blipFill>
          <a:blip r:embed="rId3"/>
          <a:stretch>
            <a:fillRect/>
          </a:stretch>
        </p:blipFill>
        <p:spPr>
          <a:xfrm>
            <a:off x="4170746" y="-43034"/>
            <a:ext cx="3850505" cy="3358335"/>
          </a:xfrm>
          <a:prstGeom prst="rect">
            <a:avLst/>
          </a:prstGeom>
        </p:spPr>
      </p:pic>
    </p:spTree>
    <p:extLst>
      <p:ext uri="{BB962C8B-B14F-4D97-AF65-F5344CB8AC3E}">
        <p14:creationId xmlns:p14="http://schemas.microsoft.com/office/powerpoint/2010/main" val="4195485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250</Words>
  <Application>Microsoft Office PowerPoint</Application>
  <PresentationFormat>宽屏</PresentationFormat>
  <Paragraphs>18</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Arial</vt:lpstr>
      <vt:lpstr>Calibri</vt:lpstr>
      <vt:lpstr>Office 主题</vt:lpstr>
      <vt:lpstr>Tutorial Week 4 Part I</vt:lpstr>
      <vt:lpstr>Review </vt:lpstr>
      <vt:lpstr>Denote D1 as a set of man that contains 3 elements: D1 := {A1, A2, A3}.     Similarly, D2 := {B1, B2, B3},   D3 := {C1, C2, C3}.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Foreign key</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10.10</dc:title>
  <dc:creator>潘梓彬</dc:creator>
  <cp:lastModifiedBy>潘 梓彬</cp:lastModifiedBy>
  <cp:revision>3</cp:revision>
  <dcterms:created xsi:type="dcterms:W3CDTF">2020-10-10T12:12:27Z</dcterms:created>
  <dcterms:modified xsi:type="dcterms:W3CDTF">2021-02-22T09:57:59Z</dcterms:modified>
</cp:coreProperties>
</file>