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C0C"/>
    <a:srgbClr val="FFFFFF"/>
    <a:srgbClr val="969696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2090-238F-4636-AE00-D876E78A8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7B008-2983-4576-AC01-D8BEF738B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BBC19-C4CF-4A64-943A-50CF576C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58899-14CA-4D3D-BD45-9048F7E8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64701-1C69-4F5B-BD57-856D8DCF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D267C-3B75-4C76-A150-ABD8281E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031E5-924F-47A9-9FB5-2D8FD08A9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EFF4C-95F8-49EF-AFC1-9C536359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DF1EE-02D3-494B-9B91-A60A9232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8FC88-D129-4706-B152-FAAD8892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28D7D7-28E9-4231-92A0-D7EF2E9E8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7DCAD-CAD8-4930-BA20-27001E935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7EB6B-2F93-4B3D-AB75-A3D46D7F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2AF39-57F7-4E4D-88B0-01ADEA9F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F7FD5-C3BF-4395-A9B4-F7B343AD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41BD6-27EE-4F99-B953-44AB33C1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13CB6-F416-454A-B15A-AE473C4A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FAB2E-2592-4B2D-AF60-9E67E5E6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05446-6898-4A73-9959-B27FE6F3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88ACD-DAB0-4407-A459-54F12B88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3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2A2E1-AFB7-4BF7-A034-2B8546F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0B7BF-619C-4B6D-A877-F8A8AA29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8D28B-1F51-4F3C-9DA3-1C83244C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DCDE9-D4C8-4069-AA8E-CBBD576B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6C0F-62CC-4A88-A6E5-B2E93CC1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C0D9-1633-4DF8-A016-7E55007B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1E845-06A1-435D-B56F-CE3D9DD56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56947-3ABD-4130-92B8-58E1D5916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92C77-4DF2-4892-B727-048AE29D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DFE31-56B3-482D-B3FA-76B7523C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40406-E268-4A8D-B538-31439B2C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3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CA7BA-167E-4A21-89B3-F868C60A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E23A5-AF2F-420D-83DE-1FE9F09BA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8EF47-AD0D-43D4-8E62-64453FBA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7A8680-B438-45A1-B3E0-37113CBE0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157B59-39F0-44F2-B121-A21D542F9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A37A31-7768-4D81-B926-0129E169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CC96E-F2DE-42E7-84C8-D0900FF0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A2F40F-0493-410F-B0C5-C98F7882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5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0A563-6914-469B-912D-06FD9EBD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D9D0D2-0A8D-462C-8E4F-932406B3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58784-ECAB-4167-96C2-32DDE34C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7E1B96-492A-4042-9A01-A90E2309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0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8E309-1005-473A-8AB2-9B0F8814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F1A934-453F-4059-ADD8-FD924A7C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80D94-F87A-4513-9B9E-67A591A6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6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C76E-D80A-496C-A4DF-A937B64D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A60D8-6DAB-422E-95A8-82FEC31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A9479-2681-4752-9A7F-B2AA65264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57B63-BABD-4EEF-B681-AB2777F5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7ADCB-E673-4E03-A276-C8746D13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4B7E-9511-4501-9BD5-289F6493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8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21C5E-2885-4A8C-8E7D-0BC6AFC2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621C0A-410D-4010-8E36-A54D75D53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CE82B-E1DC-41FB-8634-FEB94725E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294EB-FC16-4742-A85E-D866A833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871F3-BAC6-4EBC-A24F-B29B965F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D1804-996C-4EE4-810E-7EFF0636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1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1C55D4-29E6-4B72-88E1-61D54A90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10FC3-1FCD-4A14-8690-1D14B667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7B2E5-E070-44D4-9130-E4E2B1D74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EE90-A7D0-4FE5-A1BB-DC6C356DE23F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9A4F8-4921-4EEA-91D3-B5BBA700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1151E-8BED-4B8A-A606-3912287D3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58B0-17CB-4A29-935B-48974FEA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7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23D66-BEBC-4C62-9959-144106ECD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B92CDF-6C5B-4CE7-9A04-7FCEDE705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3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 147">
            <a:extLst>
              <a:ext uri="{FF2B5EF4-FFF2-40B4-BE49-F238E27FC236}">
                <a16:creationId xmlns:a16="http://schemas.microsoft.com/office/drawing/2014/main" id="{4655CF00-4478-46BE-822D-064BE49A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856829" y="3323108"/>
            <a:ext cx="2046960" cy="365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17A178B7-F274-4CE5-9276-211D98905262}"/>
              </a:ext>
            </a:extLst>
          </p:cNvPr>
          <p:cNvGrpSpPr/>
          <p:nvPr/>
        </p:nvGrpSpPr>
        <p:grpSpPr>
          <a:xfrm>
            <a:off x="1325349" y="2090441"/>
            <a:ext cx="692315" cy="2242367"/>
            <a:chOff x="4570193" y="1508104"/>
            <a:chExt cx="692315" cy="3777860"/>
          </a:xfrm>
        </p:grpSpPr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9F3F07AF-3199-4146-94B6-72F670F92DEF}"/>
                </a:ext>
              </a:extLst>
            </p:cNvPr>
            <p:cNvGrpSpPr/>
            <p:nvPr/>
          </p:nvGrpSpPr>
          <p:grpSpPr>
            <a:xfrm>
              <a:off x="4570193" y="1508104"/>
              <a:ext cx="559265" cy="3640440"/>
              <a:chOff x="4570193" y="1508104"/>
              <a:chExt cx="559265" cy="3640440"/>
            </a:xfrm>
          </p:grpSpPr>
          <p:pic>
            <p:nvPicPr>
              <p:cNvPr id="219" name="图片 218">
                <a:extLst>
                  <a:ext uri="{FF2B5EF4-FFF2-40B4-BE49-F238E27FC236}">
                    <a16:creationId xmlns:a16="http://schemas.microsoft.com/office/drawing/2014/main" id="{028DA2AB-82D8-46DB-8CCB-E557D74A6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085334" y="3113632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271A3148-8659-4032-BC1B-EA4EAE1463B0}"/>
                  </a:ext>
                </a:extLst>
              </p:cNvPr>
              <p:cNvSpPr/>
              <p:nvPr/>
            </p:nvSpPr>
            <p:spPr>
              <a:xfrm>
                <a:off x="4570193" y="1508104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21" name="图片 220">
                <a:extLst>
                  <a:ext uri="{FF2B5EF4-FFF2-40B4-BE49-F238E27FC236}">
                    <a16:creationId xmlns:a16="http://schemas.microsoft.com/office/drawing/2014/main" id="{6E0665B8-C4D1-4622-BF79-AA1A31630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65672" y="3177564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9C430E95-F4C3-4A4F-BB91-92C717E25424}"/>
                  </a:ext>
                </a:extLst>
              </p:cNvPr>
              <p:cNvSpPr/>
              <p:nvPr/>
            </p:nvSpPr>
            <p:spPr>
              <a:xfrm>
                <a:off x="4650531" y="1572036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8E5E22AD-EA10-4CA7-A784-A610B0B87EBB}"/>
                </a:ext>
              </a:extLst>
            </p:cNvPr>
            <p:cNvGrpSpPr/>
            <p:nvPr/>
          </p:nvGrpSpPr>
          <p:grpSpPr>
            <a:xfrm>
              <a:off x="4703243" y="1645524"/>
              <a:ext cx="559265" cy="3640440"/>
              <a:chOff x="4570193" y="1508104"/>
              <a:chExt cx="559265" cy="3640440"/>
            </a:xfrm>
          </p:grpSpPr>
          <p:pic>
            <p:nvPicPr>
              <p:cNvPr id="230" name="图片 229">
                <a:extLst>
                  <a:ext uri="{FF2B5EF4-FFF2-40B4-BE49-F238E27FC236}">
                    <a16:creationId xmlns:a16="http://schemas.microsoft.com/office/drawing/2014/main" id="{CA230563-4DD5-4BA5-B4A3-2ABCC7EB4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085334" y="3113632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ACCB17F-B3EF-4D89-8BB7-5BEF06F31E79}"/>
                  </a:ext>
                </a:extLst>
              </p:cNvPr>
              <p:cNvSpPr/>
              <p:nvPr/>
            </p:nvSpPr>
            <p:spPr>
              <a:xfrm>
                <a:off x="4570193" y="1508104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32" name="图片 231">
                <a:extLst>
                  <a:ext uri="{FF2B5EF4-FFF2-40B4-BE49-F238E27FC236}">
                    <a16:creationId xmlns:a16="http://schemas.microsoft.com/office/drawing/2014/main" id="{AD4C30D7-D86A-419F-811A-37D0F079B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65672" y="3177564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BB02E08-F6ED-48B8-97DA-06C5E65A03AD}"/>
                  </a:ext>
                </a:extLst>
              </p:cNvPr>
              <p:cNvSpPr/>
              <p:nvPr/>
            </p:nvSpPr>
            <p:spPr>
              <a:xfrm>
                <a:off x="4650531" y="1572036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7B21DA9-41B6-4CFB-BA39-196C7681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063911" y="3092073"/>
            <a:ext cx="3448644" cy="365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64A4C18-7630-43A8-A52E-2E16B60A1C25}"/>
              </a:ext>
            </a:extLst>
          </p:cNvPr>
          <p:cNvSpPr/>
          <p:nvPr/>
        </p:nvSpPr>
        <p:spPr>
          <a:xfrm>
            <a:off x="420947" y="2047781"/>
            <a:ext cx="478927" cy="911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AE5B30DE-0249-40ED-9FAE-D724820D974F}"/>
              </a:ext>
            </a:extLst>
          </p:cNvPr>
          <p:cNvGrpSpPr/>
          <p:nvPr/>
        </p:nvGrpSpPr>
        <p:grpSpPr>
          <a:xfrm>
            <a:off x="11539674" y="1480892"/>
            <a:ext cx="478927" cy="3595309"/>
            <a:chOff x="11238298" y="0"/>
            <a:chExt cx="478927" cy="3576508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6585CE2-630A-475D-8983-B734BC17F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753439" y="1605528"/>
              <a:ext cx="3448644" cy="3654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EB144AD-1BB9-46FC-866C-4F8914D5A42F}"/>
                </a:ext>
              </a:extLst>
            </p:cNvPr>
            <p:cNvSpPr/>
            <p:nvPr/>
          </p:nvSpPr>
          <p:spPr>
            <a:xfrm>
              <a:off x="11238298" y="0"/>
              <a:ext cx="478927" cy="3576508"/>
            </a:xfrm>
            <a:prstGeom prst="rect">
              <a:avLst/>
            </a:prstGeom>
            <a:solidFill>
              <a:srgbClr val="B4C7E7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DB569BFC-6E29-45F4-8A4B-C11F5410686E}"/>
              </a:ext>
            </a:extLst>
          </p:cNvPr>
          <p:cNvCxnSpPr>
            <a:cxnSpLocks/>
          </p:cNvCxnSpPr>
          <p:nvPr/>
        </p:nvCxnSpPr>
        <p:spPr>
          <a:xfrm>
            <a:off x="1556171" y="2772230"/>
            <a:ext cx="478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3CC7BA28-663A-4882-A4FE-1D108C6F36ED}"/>
              </a:ext>
            </a:extLst>
          </p:cNvPr>
          <p:cNvCxnSpPr>
            <a:cxnSpLocks/>
          </p:cNvCxnSpPr>
          <p:nvPr/>
        </p:nvCxnSpPr>
        <p:spPr>
          <a:xfrm>
            <a:off x="899874" y="2047550"/>
            <a:ext cx="671547" cy="709983"/>
          </a:xfrm>
          <a:prstGeom prst="line">
            <a:avLst/>
          </a:prstGeom>
          <a:ln w="28575">
            <a:solidFill>
              <a:srgbClr val="EA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816B995C-61AF-4748-BBDC-387A57D62CEC}"/>
              </a:ext>
            </a:extLst>
          </p:cNvPr>
          <p:cNvCxnSpPr>
            <a:cxnSpLocks/>
          </p:cNvCxnSpPr>
          <p:nvPr/>
        </p:nvCxnSpPr>
        <p:spPr>
          <a:xfrm flipV="1">
            <a:off x="906472" y="2786928"/>
            <a:ext cx="656262" cy="153925"/>
          </a:xfrm>
          <a:prstGeom prst="line">
            <a:avLst/>
          </a:prstGeom>
          <a:ln w="28575">
            <a:solidFill>
              <a:srgbClr val="EA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C09D7B3D-D2F4-4D30-829B-EADBA491827D}"/>
              </a:ext>
            </a:extLst>
          </p:cNvPr>
          <p:cNvSpPr/>
          <p:nvPr/>
        </p:nvSpPr>
        <p:spPr>
          <a:xfrm>
            <a:off x="1554727" y="3520102"/>
            <a:ext cx="464007" cy="576019"/>
          </a:xfrm>
          <a:prstGeom prst="rect">
            <a:avLst/>
          </a:prstGeom>
          <a:noFill/>
          <a:ln w="38100">
            <a:solidFill>
              <a:srgbClr val="EA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4E6A0E2E-C1BB-4E39-A147-0B0B4928F3AB}"/>
              </a:ext>
            </a:extLst>
          </p:cNvPr>
          <p:cNvGrpSpPr/>
          <p:nvPr/>
        </p:nvGrpSpPr>
        <p:grpSpPr>
          <a:xfrm>
            <a:off x="2382013" y="2606708"/>
            <a:ext cx="805216" cy="1166214"/>
            <a:chOff x="4511451" y="2420471"/>
            <a:chExt cx="805216" cy="2032931"/>
          </a:xfrm>
        </p:grpSpPr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C27AE873-76D0-4A71-8727-1EB7A13ECF64}"/>
                </a:ext>
              </a:extLst>
            </p:cNvPr>
            <p:cNvGrpSpPr/>
            <p:nvPr/>
          </p:nvGrpSpPr>
          <p:grpSpPr>
            <a:xfrm>
              <a:off x="4511451" y="2420471"/>
              <a:ext cx="478927" cy="1641835"/>
              <a:chOff x="4611232" y="1161133"/>
              <a:chExt cx="478927" cy="3576508"/>
            </a:xfrm>
          </p:grpSpPr>
          <p:pic>
            <p:nvPicPr>
              <p:cNvPr id="256" name="图片 255">
                <a:extLst>
                  <a:ext uri="{FF2B5EF4-FFF2-40B4-BE49-F238E27FC236}">
                    <a16:creationId xmlns:a16="http://schemas.microsoft.com/office/drawing/2014/main" id="{8C47DB8A-AC88-4071-A4E9-09D53561D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26373" y="2766661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1F35DF91-2300-40BA-AC1E-D8695CF6F51B}"/>
                  </a:ext>
                </a:extLst>
              </p:cNvPr>
              <p:cNvSpPr/>
              <p:nvPr/>
            </p:nvSpPr>
            <p:spPr>
              <a:xfrm>
                <a:off x="4611232" y="1161133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ACB07EBB-49A5-4A12-9554-D1E9A2EE6929}"/>
                </a:ext>
              </a:extLst>
            </p:cNvPr>
            <p:cNvGrpSpPr/>
            <p:nvPr/>
          </p:nvGrpSpPr>
          <p:grpSpPr>
            <a:xfrm>
              <a:off x="4548544" y="2475440"/>
              <a:ext cx="478927" cy="1641836"/>
              <a:chOff x="6204674" y="1413060"/>
              <a:chExt cx="478927" cy="3576508"/>
            </a:xfrm>
          </p:grpSpPr>
          <p:pic>
            <p:nvPicPr>
              <p:cNvPr id="258" name="图片 257">
                <a:extLst>
                  <a:ext uri="{FF2B5EF4-FFF2-40B4-BE49-F238E27FC236}">
                    <a16:creationId xmlns:a16="http://schemas.microsoft.com/office/drawing/2014/main" id="{E4293F17-0378-4CA3-B41C-5DB23D201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4719815" y="3018588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0686AA22-82C7-45DA-AD28-000DEE0DB671}"/>
                  </a:ext>
                </a:extLst>
              </p:cNvPr>
              <p:cNvSpPr/>
              <p:nvPr/>
            </p:nvSpPr>
            <p:spPr>
              <a:xfrm>
                <a:off x="6204674" y="1413060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A1CE8F39-33BF-4D03-A475-18F356838546}"/>
                </a:ext>
              </a:extLst>
            </p:cNvPr>
            <p:cNvGrpSpPr/>
            <p:nvPr/>
          </p:nvGrpSpPr>
          <p:grpSpPr>
            <a:xfrm>
              <a:off x="4601677" y="2530410"/>
              <a:ext cx="478927" cy="1641835"/>
              <a:chOff x="4611232" y="1161133"/>
              <a:chExt cx="478927" cy="3576508"/>
            </a:xfrm>
          </p:grpSpPr>
          <p:pic>
            <p:nvPicPr>
              <p:cNvPr id="263" name="图片 262">
                <a:extLst>
                  <a:ext uri="{FF2B5EF4-FFF2-40B4-BE49-F238E27FC236}">
                    <a16:creationId xmlns:a16="http://schemas.microsoft.com/office/drawing/2014/main" id="{82C6DBCC-CCF6-41DD-82DD-94FCD1CC6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26373" y="2766661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2F753B5D-0132-47EF-9F2E-6FC385FA5DA7}"/>
                  </a:ext>
                </a:extLst>
              </p:cNvPr>
              <p:cNvSpPr/>
              <p:nvPr/>
            </p:nvSpPr>
            <p:spPr>
              <a:xfrm>
                <a:off x="4611232" y="1161133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67511D4A-E77A-4D7F-A15F-06A084A008DE}"/>
                </a:ext>
              </a:extLst>
            </p:cNvPr>
            <p:cNvGrpSpPr/>
            <p:nvPr/>
          </p:nvGrpSpPr>
          <p:grpSpPr>
            <a:xfrm>
              <a:off x="4638770" y="2585379"/>
              <a:ext cx="478927" cy="1641836"/>
              <a:chOff x="6204674" y="1413060"/>
              <a:chExt cx="478927" cy="3576508"/>
            </a:xfrm>
          </p:grpSpPr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F51EDB90-B1D3-418E-83E3-59E346B08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4719815" y="3018588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7ED85FB5-E324-4E3D-857D-0F553C3D102F}"/>
                  </a:ext>
                </a:extLst>
              </p:cNvPr>
              <p:cNvSpPr/>
              <p:nvPr/>
            </p:nvSpPr>
            <p:spPr>
              <a:xfrm>
                <a:off x="6204674" y="1413060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DF7062DF-B01A-4367-AF41-00DB862CB34E}"/>
                </a:ext>
              </a:extLst>
            </p:cNvPr>
            <p:cNvGrpSpPr/>
            <p:nvPr/>
          </p:nvGrpSpPr>
          <p:grpSpPr>
            <a:xfrm>
              <a:off x="4710421" y="2646658"/>
              <a:ext cx="478927" cy="1641835"/>
              <a:chOff x="4611232" y="1161133"/>
              <a:chExt cx="478927" cy="3576508"/>
            </a:xfrm>
          </p:grpSpPr>
          <p:pic>
            <p:nvPicPr>
              <p:cNvPr id="269" name="图片 268">
                <a:extLst>
                  <a:ext uri="{FF2B5EF4-FFF2-40B4-BE49-F238E27FC236}">
                    <a16:creationId xmlns:a16="http://schemas.microsoft.com/office/drawing/2014/main" id="{0931E73F-AFA2-488E-B051-1B8E952BE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26373" y="2766661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3F702FC3-DD53-4684-B606-5F8C985D084A}"/>
                  </a:ext>
                </a:extLst>
              </p:cNvPr>
              <p:cNvSpPr/>
              <p:nvPr/>
            </p:nvSpPr>
            <p:spPr>
              <a:xfrm>
                <a:off x="4611232" y="1161133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3D02B5CC-A7A5-49E1-AA6D-878FEEB29AF2}"/>
                </a:ext>
              </a:extLst>
            </p:cNvPr>
            <p:cNvGrpSpPr/>
            <p:nvPr/>
          </p:nvGrpSpPr>
          <p:grpSpPr>
            <a:xfrm>
              <a:off x="4747514" y="2701627"/>
              <a:ext cx="478927" cy="1641836"/>
              <a:chOff x="6204674" y="1413060"/>
              <a:chExt cx="478927" cy="3576508"/>
            </a:xfrm>
          </p:grpSpPr>
          <p:pic>
            <p:nvPicPr>
              <p:cNvPr id="272" name="图片 271">
                <a:extLst>
                  <a:ext uri="{FF2B5EF4-FFF2-40B4-BE49-F238E27FC236}">
                    <a16:creationId xmlns:a16="http://schemas.microsoft.com/office/drawing/2014/main" id="{617E0431-A406-4DFD-BB54-208EDB97F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4719815" y="3018588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AD1C088D-CBEC-4C14-97AE-EB19A80FD9B4}"/>
                  </a:ext>
                </a:extLst>
              </p:cNvPr>
              <p:cNvSpPr/>
              <p:nvPr/>
            </p:nvSpPr>
            <p:spPr>
              <a:xfrm>
                <a:off x="6204674" y="1413060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282FFFA6-CD7C-48A0-8697-538CE253C903}"/>
                </a:ext>
              </a:extLst>
            </p:cNvPr>
            <p:cNvGrpSpPr/>
            <p:nvPr/>
          </p:nvGrpSpPr>
          <p:grpSpPr>
            <a:xfrm>
              <a:off x="4800647" y="2756597"/>
              <a:ext cx="478927" cy="1641835"/>
              <a:chOff x="4611232" y="1161133"/>
              <a:chExt cx="478927" cy="3576508"/>
            </a:xfrm>
          </p:grpSpPr>
          <p:pic>
            <p:nvPicPr>
              <p:cNvPr id="275" name="图片 274">
                <a:extLst>
                  <a:ext uri="{FF2B5EF4-FFF2-40B4-BE49-F238E27FC236}">
                    <a16:creationId xmlns:a16="http://schemas.microsoft.com/office/drawing/2014/main" id="{1A257F98-9E56-4C7E-9C3B-EF1D43DE0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26373" y="2766661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54787DA9-70DC-43D9-8FBF-0255487D96B7}"/>
                  </a:ext>
                </a:extLst>
              </p:cNvPr>
              <p:cNvSpPr/>
              <p:nvPr/>
            </p:nvSpPr>
            <p:spPr>
              <a:xfrm>
                <a:off x="4611232" y="1161133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B67F9DAB-49F0-4F13-B4EA-A6736C64E31F}"/>
                </a:ext>
              </a:extLst>
            </p:cNvPr>
            <p:cNvGrpSpPr/>
            <p:nvPr/>
          </p:nvGrpSpPr>
          <p:grpSpPr>
            <a:xfrm>
              <a:off x="4837740" y="2811566"/>
              <a:ext cx="478927" cy="1641836"/>
              <a:chOff x="6204674" y="1413060"/>
              <a:chExt cx="478927" cy="3576508"/>
            </a:xfrm>
          </p:grpSpPr>
          <p:pic>
            <p:nvPicPr>
              <p:cNvPr id="278" name="图片 277">
                <a:extLst>
                  <a:ext uri="{FF2B5EF4-FFF2-40B4-BE49-F238E27FC236}">
                    <a16:creationId xmlns:a16="http://schemas.microsoft.com/office/drawing/2014/main" id="{46CF16E3-E8D4-4C4D-8914-E65AD6756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4719815" y="3018588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8B711991-3D3E-43CD-A620-C255FE14C9E4}"/>
                  </a:ext>
                </a:extLst>
              </p:cNvPr>
              <p:cNvSpPr/>
              <p:nvPr/>
            </p:nvSpPr>
            <p:spPr>
              <a:xfrm>
                <a:off x="6204674" y="1413060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F267BA64-CF17-4D66-9D6B-4132B08EF7F1}"/>
              </a:ext>
            </a:extLst>
          </p:cNvPr>
          <p:cNvCxnSpPr>
            <a:cxnSpLocks/>
          </p:cNvCxnSpPr>
          <p:nvPr/>
        </p:nvCxnSpPr>
        <p:spPr>
          <a:xfrm>
            <a:off x="2727946" y="3100205"/>
            <a:ext cx="478927" cy="0"/>
          </a:xfrm>
          <a:prstGeom prst="line">
            <a:avLst/>
          </a:prstGeom>
          <a:ln w="38100">
            <a:solidFill>
              <a:srgbClr val="EA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70880D5E-172F-41EA-993C-01226A1C6AB6}"/>
              </a:ext>
            </a:extLst>
          </p:cNvPr>
          <p:cNvCxnSpPr>
            <a:cxnSpLocks/>
          </p:cNvCxnSpPr>
          <p:nvPr/>
        </p:nvCxnSpPr>
        <p:spPr>
          <a:xfrm flipV="1">
            <a:off x="2015391" y="3100205"/>
            <a:ext cx="706287" cy="397648"/>
          </a:xfrm>
          <a:prstGeom prst="line">
            <a:avLst/>
          </a:prstGeom>
          <a:ln w="28575">
            <a:solidFill>
              <a:srgbClr val="EA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3D7B098D-D2F4-4805-AD6E-35AF019F1052}"/>
              </a:ext>
            </a:extLst>
          </p:cNvPr>
          <p:cNvCxnSpPr>
            <a:cxnSpLocks/>
          </p:cNvCxnSpPr>
          <p:nvPr/>
        </p:nvCxnSpPr>
        <p:spPr>
          <a:xfrm flipV="1">
            <a:off x="2021728" y="3116373"/>
            <a:ext cx="699127" cy="989549"/>
          </a:xfrm>
          <a:prstGeom prst="line">
            <a:avLst/>
          </a:prstGeom>
          <a:ln w="28575">
            <a:solidFill>
              <a:srgbClr val="EA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9E178A6D-9093-4CD5-B484-9EEA186A1EE8}"/>
              </a:ext>
            </a:extLst>
          </p:cNvPr>
          <p:cNvSpPr/>
          <p:nvPr/>
        </p:nvSpPr>
        <p:spPr>
          <a:xfrm>
            <a:off x="7701023" y="3417944"/>
            <a:ext cx="413375" cy="17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51148AF2-4D64-437E-949B-F5F5F686E0BD}"/>
              </a:ext>
            </a:extLst>
          </p:cNvPr>
          <p:cNvGrpSpPr/>
          <p:nvPr/>
        </p:nvGrpSpPr>
        <p:grpSpPr>
          <a:xfrm>
            <a:off x="4010810" y="0"/>
            <a:ext cx="437161" cy="6211280"/>
            <a:chOff x="6110449" y="333591"/>
            <a:chExt cx="437161" cy="6211280"/>
          </a:xfrm>
        </p:grpSpPr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22274A05-48E7-4FDE-8530-2D8999C217DE}"/>
                </a:ext>
              </a:extLst>
            </p:cNvPr>
            <p:cNvGrpSpPr/>
            <p:nvPr/>
          </p:nvGrpSpPr>
          <p:grpSpPr>
            <a:xfrm>
              <a:off x="6110449" y="333591"/>
              <a:ext cx="437161" cy="6211280"/>
              <a:chOff x="6978957" y="-20629"/>
              <a:chExt cx="597460" cy="4987300"/>
            </a:xfrm>
          </p:grpSpPr>
          <p:pic>
            <p:nvPicPr>
              <p:cNvPr id="289" name="图片 288">
                <a:extLst>
                  <a:ext uri="{FF2B5EF4-FFF2-40B4-BE49-F238E27FC236}">
                    <a16:creationId xmlns:a16="http://schemas.microsoft.com/office/drawing/2014/main" id="{5AF9D0C4-AC54-4B0E-8C8B-2DF4D884E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8957" y="-20629"/>
                <a:ext cx="597460" cy="2653552"/>
              </a:xfrm>
              <a:prstGeom prst="rect">
                <a:avLst/>
              </a:prstGeom>
            </p:spPr>
          </p:pic>
          <p:pic>
            <p:nvPicPr>
              <p:cNvPr id="290" name="图片 289">
                <a:extLst>
                  <a:ext uri="{FF2B5EF4-FFF2-40B4-BE49-F238E27FC236}">
                    <a16:creationId xmlns:a16="http://schemas.microsoft.com/office/drawing/2014/main" id="{68B1993B-B647-43FF-BECD-F3E38A623A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872"/>
              <a:stretch/>
            </p:blipFill>
            <p:spPr>
              <a:xfrm>
                <a:off x="6978957" y="2442398"/>
                <a:ext cx="597460" cy="2524273"/>
              </a:xfrm>
              <a:prstGeom prst="rect">
                <a:avLst/>
              </a:prstGeom>
            </p:spPr>
          </p:pic>
        </p:grp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3020BC91-71DA-4A22-BD0C-973645F363CC}"/>
                </a:ext>
              </a:extLst>
            </p:cNvPr>
            <p:cNvSpPr/>
            <p:nvPr/>
          </p:nvSpPr>
          <p:spPr>
            <a:xfrm>
              <a:off x="6169109" y="382480"/>
              <a:ext cx="296179" cy="6070928"/>
            </a:xfrm>
            <a:prstGeom prst="rect">
              <a:avLst/>
            </a:prstGeom>
            <a:solidFill>
              <a:srgbClr val="969696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B2524128-94EB-432E-9704-145107AF6B4D}"/>
              </a:ext>
            </a:extLst>
          </p:cNvPr>
          <p:cNvCxnSpPr>
            <a:cxnSpLocks/>
          </p:cNvCxnSpPr>
          <p:nvPr/>
        </p:nvCxnSpPr>
        <p:spPr>
          <a:xfrm>
            <a:off x="3270226" y="3151868"/>
            <a:ext cx="825449" cy="0"/>
          </a:xfrm>
          <a:prstGeom prst="straightConnector1">
            <a:avLst/>
          </a:prstGeom>
          <a:ln w="57150">
            <a:solidFill>
              <a:srgbClr val="969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BE8B64B0-36F0-4F4D-8C35-C4E0B5DBCDDA}"/>
              </a:ext>
            </a:extLst>
          </p:cNvPr>
          <p:cNvSpPr txBox="1"/>
          <p:nvPr/>
        </p:nvSpPr>
        <p:spPr>
          <a:xfrm>
            <a:off x="3284384" y="2777819"/>
            <a:ext cx="106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Optima LT DemiBold" panose="020B0400000000000000" pitchFamily="34" charset="0"/>
                <a:ea typeface="黑体" panose="02010609060101010101" pitchFamily="49" charset="-122"/>
              </a:rPr>
              <a:t>flatten</a:t>
            </a:r>
            <a:endParaRPr lang="zh-CN" altLang="en-US" dirty="0">
              <a:latin typeface="Optima LT DemiBold" panose="020B0400000000000000" pitchFamily="34" charset="0"/>
              <a:ea typeface="黑体" panose="02010609060101010101" pitchFamily="49" charset="-122"/>
            </a:endParaRPr>
          </a:p>
        </p:txBody>
      </p: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6A01D9F4-1273-4CC1-9A71-C10B44B74DEC}"/>
              </a:ext>
            </a:extLst>
          </p:cNvPr>
          <p:cNvGrpSpPr/>
          <p:nvPr/>
        </p:nvGrpSpPr>
        <p:grpSpPr>
          <a:xfrm>
            <a:off x="4922481" y="2786685"/>
            <a:ext cx="312234" cy="342007"/>
            <a:chOff x="8171635" y="2982114"/>
            <a:chExt cx="312234" cy="1046852"/>
          </a:xfrm>
        </p:grpSpPr>
        <p:pic>
          <p:nvPicPr>
            <p:cNvPr id="298" name="图片 297">
              <a:extLst>
                <a:ext uri="{FF2B5EF4-FFF2-40B4-BE49-F238E27FC236}">
                  <a16:creationId xmlns:a16="http://schemas.microsoft.com/office/drawing/2014/main" id="{9C05B443-5F31-44F8-82B9-1A07D4750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7836408" y="3387115"/>
              <a:ext cx="982937" cy="2395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F4291F97-8A39-482B-80D0-1745910803B4}"/>
                </a:ext>
              </a:extLst>
            </p:cNvPr>
            <p:cNvSpPr/>
            <p:nvPr/>
          </p:nvSpPr>
          <p:spPr>
            <a:xfrm>
              <a:off x="8171635" y="2982114"/>
              <a:ext cx="312234" cy="1046852"/>
            </a:xfrm>
            <a:prstGeom prst="rect">
              <a:avLst/>
            </a:prstGeom>
            <a:solidFill>
              <a:srgbClr val="969696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45B62E88-55DD-4BF7-8378-54962FE43468}"/>
              </a:ext>
            </a:extLst>
          </p:cNvPr>
          <p:cNvCxnSpPr>
            <a:cxnSpLocks/>
          </p:cNvCxnSpPr>
          <p:nvPr/>
        </p:nvCxnSpPr>
        <p:spPr>
          <a:xfrm>
            <a:off x="4383045" y="35718"/>
            <a:ext cx="501141" cy="2703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26DDBAE5-1DBD-49CE-99A8-3F895DD1F250}"/>
              </a:ext>
            </a:extLst>
          </p:cNvPr>
          <p:cNvCxnSpPr>
            <a:cxnSpLocks/>
          </p:cNvCxnSpPr>
          <p:nvPr/>
        </p:nvCxnSpPr>
        <p:spPr>
          <a:xfrm flipV="1">
            <a:off x="4376715" y="3105862"/>
            <a:ext cx="503818" cy="3025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E7D1EAEA-96BF-4097-ABC4-E282E393B1F2}"/>
              </a:ext>
            </a:extLst>
          </p:cNvPr>
          <p:cNvGrpSpPr/>
          <p:nvPr/>
        </p:nvGrpSpPr>
        <p:grpSpPr>
          <a:xfrm>
            <a:off x="5695733" y="10733"/>
            <a:ext cx="437161" cy="6211280"/>
            <a:chOff x="6110449" y="333591"/>
            <a:chExt cx="437161" cy="6211280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4FE2A5EE-DD7E-46A5-B27F-6F825A01F3C0}"/>
                </a:ext>
              </a:extLst>
            </p:cNvPr>
            <p:cNvGrpSpPr/>
            <p:nvPr/>
          </p:nvGrpSpPr>
          <p:grpSpPr>
            <a:xfrm>
              <a:off x="6110449" y="333591"/>
              <a:ext cx="437161" cy="6211280"/>
              <a:chOff x="6978957" y="-20629"/>
              <a:chExt cx="597460" cy="4987300"/>
            </a:xfrm>
          </p:grpSpPr>
          <p:pic>
            <p:nvPicPr>
              <p:cNvPr id="319" name="图片 318">
                <a:extLst>
                  <a:ext uri="{FF2B5EF4-FFF2-40B4-BE49-F238E27FC236}">
                    <a16:creationId xmlns:a16="http://schemas.microsoft.com/office/drawing/2014/main" id="{910BCE1C-0004-481A-9266-B9160D47E9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8957" y="-20629"/>
                <a:ext cx="597460" cy="2653552"/>
              </a:xfrm>
              <a:prstGeom prst="rect">
                <a:avLst/>
              </a:prstGeom>
            </p:spPr>
          </p:pic>
          <p:pic>
            <p:nvPicPr>
              <p:cNvPr id="320" name="图片 319">
                <a:extLst>
                  <a:ext uri="{FF2B5EF4-FFF2-40B4-BE49-F238E27FC236}">
                    <a16:creationId xmlns:a16="http://schemas.microsoft.com/office/drawing/2014/main" id="{3F669ACB-AED8-410E-A762-C8E5429F8F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872"/>
              <a:stretch/>
            </p:blipFill>
            <p:spPr>
              <a:xfrm>
                <a:off x="6978957" y="2442398"/>
                <a:ext cx="597460" cy="2524273"/>
              </a:xfrm>
              <a:prstGeom prst="rect">
                <a:avLst/>
              </a:prstGeom>
            </p:spPr>
          </p:pic>
        </p:grp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96D5A9E4-7B74-41C6-85C3-1BD1410CCA95}"/>
                </a:ext>
              </a:extLst>
            </p:cNvPr>
            <p:cNvSpPr/>
            <p:nvPr/>
          </p:nvSpPr>
          <p:spPr>
            <a:xfrm>
              <a:off x="6169109" y="382480"/>
              <a:ext cx="296179" cy="6070928"/>
            </a:xfrm>
            <a:prstGeom prst="rect">
              <a:avLst/>
            </a:prstGeom>
            <a:solidFill>
              <a:srgbClr val="969696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D76F2032-1C2A-465E-BB0C-2D6B4C89D13D}"/>
              </a:ext>
            </a:extLst>
          </p:cNvPr>
          <p:cNvCxnSpPr>
            <a:cxnSpLocks/>
          </p:cNvCxnSpPr>
          <p:nvPr/>
        </p:nvCxnSpPr>
        <p:spPr>
          <a:xfrm flipH="1">
            <a:off x="5282599" y="74031"/>
            <a:ext cx="456557" cy="2610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63330A8A-3A53-4E10-A7DE-65F39E39D013}"/>
              </a:ext>
            </a:extLst>
          </p:cNvPr>
          <p:cNvCxnSpPr>
            <a:cxnSpLocks/>
          </p:cNvCxnSpPr>
          <p:nvPr/>
        </p:nvCxnSpPr>
        <p:spPr>
          <a:xfrm flipH="1" flipV="1">
            <a:off x="5286824" y="3105862"/>
            <a:ext cx="459893" cy="3002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63560754-ED6B-4864-AEAB-5DDA826B4E30}"/>
              </a:ext>
            </a:extLst>
          </p:cNvPr>
          <p:cNvGrpSpPr/>
          <p:nvPr/>
        </p:nvGrpSpPr>
        <p:grpSpPr>
          <a:xfrm>
            <a:off x="6955107" y="2718145"/>
            <a:ext cx="805216" cy="1166214"/>
            <a:chOff x="4511451" y="2420471"/>
            <a:chExt cx="805216" cy="2032931"/>
          </a:xfrm>
        </p:grpSpPr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1B46E9FF-2961-48D8-86F2-0467EDF8E67D}"/>
                </a:ext>
              </a:extLst>
            </p:cNvPr>
            <p:cNvGrpSpPr/>
            <p:nvPr/>
          </p:nvGrpSpPr>
          <p:grpSpPr>
            <a:xfrm>
              <a:off x="4511451" y="2420471"/>
              <a:ext cx="478927" cy="1641835"/>
              <a:chOff x="4611232" y="1161133"/>
              <a:chExt cx="478927" cy="3576508"/>
            </a:xfrm>
          </p:grpSpPr>
          <p:pic>
            <p:nvPicPr>
              <p:cNvPr id="352" name="图片 351">
                <a:extLst>
                  <a:ext uri="{FF2B5EF4-FFF2-40B4-BE49-F238E27FC236}">
                    <a16:creationId xmlns:a16="http://schemas.microsoft.com/office/drawing/2014/main" id="{3CA1F448-AD31-4ED3-B748-8F7410D90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26373" y="2766661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31A150FD-247B-4504-96C0-A2BABC1983DA}"/>
                  </a:ext>
                </a:extLst>
              </p:cNvPr>
              <p:cNvSpPr/>
              <p:nvPr/>
            </p:nvSpPr>
            <p:spPr>
              <a:xfrm>
                <a:off x="4611232" y="1161133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ABB50890-3A44-46BA-BF63-92EFFD0C8DB0}"/>
                </a:ext>
              </a:extLst>
            </p:cNvPr>
            <p:cNvGrpSpPr/>
            <p:nvPr/>
          </p:nvGrpSpPr>
          <p:grpSpPr>
            <a:xfrm>
              <a:off x="4548544" y="2475440"/>
              <a:ext cx="478927" cy="1641836"/>
              <a:chOff x="6204674" y="1413060"/>
              <a:chExt cx="478927" cy="3576508"/>
            </a:xfrm>
          </p:grpSpPr>
          <p:pic>
            <p:nvPicPr>
              <p:cNvPr id="350" name="图片 349">
                <a:extLst>
                  <a:ext uri="{FF2B5EF4-FFF2-40B4-BE49-F238E27FC236}">
                    <a16:creationId xmlns:a16="http://schemas.microsoft.com/office/drawing/2014/main" id="{16621092-090A-4FE1-9165-B57EFB8CB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4719815" y="3018588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120B24DF-46FE-4311-85CB-10848F54D905}"/>
                  </a:ext>
                </a:extLst>
              </p:cNvPr>
              <p:cNvSpPr/>
              <p:nvPr/>
            </p:nvSpPr>
            <p:spPr>
              <a:xfrm>
                <a:off x="6204674" y="1413060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C73EBE90-DDA9-428F-A76C-9DADAAD5FB5E}"/>
                </a:ext>
              </a:extLst>
            </p:cNvPr>
            <p:cNvGrpSpPr/>
            <p:nvPr/>
          </p:nvGrpSpPr>
          <p:grpSpPr>
            <a:xfrm>
              <a:off x="4601677" y="2530410"/>
              <a:ext cx="478927" cy="1641835"/>
              <a:chOff x="4611232" y="1161133"/>
              <a:chExt cx="478927" cy="3576508"/>
            </a:xfrm>
          </p:grpSpPr>
          <p:pic>
            <p:nvPicPr>
              <p:cNvPr id="348" name="图片 347">
                <a:extLst>
                  <a:ext uri="{FF2B5EF4-FFF2-40B4-BE49-F238E27FC236}">
                    <a16:creationId xmlns:a16="http://schemas.microsoft.com/office/drawing/2014/main" id="{2A998469-0B6E-4B82-A99F-AA0AA97B2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26373" y="2766661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CE819C09-9D0E-4D03-AA50-AD8A8859C6F8}"/>
                  </a:ext>
                </a:extLst>
              </p:cNvPr>
              <p:cNvSpPr/>
              <p:nvPr/>
            </p:nvSpPr>
            <p:spPr>
              <a:xfrm>
                <a:off x="4611232" y="1161133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1215111A-5B55-4B2D-B8E3-2801F31B215A}"/>
                </a:ext>
              </a:extLst>
            </p:cNvPr>
            <p:cNvGrpSpPr/>
            <p:nvPr/>
          </p:nvGrpSpPr>
          <p:grpSpPr>
            <a:xfrm>
              <a:off x="4638770" y="2585379"/>
              <a:ext cx="478927" cy="1641836"/>
              <a:chOff x="6204674" y="1413060"/>
              <a:chExt cx="478927" cy="3576508"/>
            </a:xfrm>
          </p:grpSpPr>
          <p:pic>
            <p:nvPicPr>
              <p:cNvPr id="346" name="图片 345">
                <a:extLst>
                  <a:ext uri="{FF2B5EF4-FFF2-40B4-BE49-F238E27FC236}">
                    <a16:creationId xmlns:a16="http://schemas.microsoft.com/office/drawing/2014/main" id="{03492C18-716C-4017-B11E-6E12543DA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4719815" y="3018588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D6A9A70C-829B-4CA5-AE86-CF115E205ECC}"/>
                  </a:ext>
                </a:extLst>
              </p:cNvPr>
              <p:cNvSpPr/>
              <p:nvPr/>
            </p:nvSpPr>
            <p:spPr>
              <a:xfrm>
                <a:off x="6204674" y="1413060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32BB14C6-68E6-47C7-A4A7-22516AE48513}"/>
                </a:ext>
              </a:extLst>
            </p:cNvPr>
            <p:cNvGrpSpPr/>
            <p:nvPr/>
          </p:nvGrpSpPr>
          <p:grpSpPr>
            <a:xfrm>
              <a:off x="4710421" y="2646658"/>
              <a:ext cx="478927" cy="1641835"/>
              <a:chOff x="4611232" y="1161133"/>
              <a:chExt cx="478927" cy="3576508"/>
            </a:xfrm>
          </p:grpSpPr>
          <p:pic>
            <p:nvPicPr>
              <p:cNvPr id="344" name="图片 343">
                <a:extLst>
                  <a:ext uri="{FF2B5EF4-FFF2-40B4-BE49-F238E27FC236}">
                    <a16:creationId xmlns:a16="http://schemas.microsoft.com/office/drawing/2014/main" id="{88A1C3A7-EF38-45DD-AB14-680FE441B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26373" y="2766661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56ADE782-DAD6-4970-85A3-FE2BDF365358}"/>
                  </a:ext>
                </a:extLst>
              </p:cNvPr>
              <p:cNvSpPr/>
              <p:nvPr/>
            </p:nvSpPr>
            <p:spPr>
              <a:xfrm>
                <a:off x="4611232" y="1161133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988EEC50-A95A-4A99-B34E-CC11A934CDB3}"/>
                </a:ext>
              </a:extLst>
            </p:cNvPr>
            <p:cNvGrpSpPr/>
            <p:nvPr/>
          </p:nvGrpSpPr>
          <p:grpSpPr>
            <a:xfrm>
              <a:off x="4747514" y="2701627"/>
              <a:ext cx="478927" cy="1641836"/>
              <a:chOff x="6204674" y="1413060"/>
              <a:chExt cx="478927" cy="3576508"/>
            </a:xfrm>
          </p:grpSpPr>
          <p:pic>
            <p:nvPicPr>
              <p:cNvPr id="342" name="图片 341">
                <a:extLst>
                  <a:ext uri="{FF2B5EF4-FFF2-40B4-BE49-F238E27FC236}">
                    <a16:creationId xmlns:a16="http://schemas.microsoft.com/office/drawing/2014/main" id="{0BCB0BB3-7FBA-4A66-9ED1-57885BA43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4719815" y="3018588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9FA1B411-8E53-488F-B566-66CE6ED00011}"/>
                  </a:ext>
                </a:extLst>
              </p:cNvPr>
              <p:cNvSpPr/>
              <p:nvPr/>
            </p:nvSpPr>
            <p:spPr>
              <a:xfrm>
                <a:off x="6204674" y="1413060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BF547E6E-FA43-409F-A22B-2C13D43AC522}"/>
                </a:ext>
              </a:extLst>
            </p:cNvPr>
            <p:cNvGrpSpPr/>
            <p:nvPr/>
          </p:nvGrpSpPr>
          <p:grpSpPr>
            <a:xfrm>
              <a:off x="4800647" y="2756597"/>
              <a:ext cx="478927" cy="1641835"/>
              <a:chOff x="4611232" y="1161133"/>
              <a:chExt cx="478927" cy="3576508"/>
            </a:xfrm>
          </p:grpSpPr>
          <p:pic>
            <p:nvPicPr>
              <p:cNvPr id="340" name="图片 339">
                <a:extLst>
                  <a:ext uri="{FF2B5EF4-FFF2-40B4-BE49-F238E27FC236}">
                    <a16:creationId xmlns:a16="http://schemas.microsoft.com/office/drawing/2014/main" id="{054E1021-1BCE-4475-94AD-0D6B728BB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26373" y="2766661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F4FF220B-361F-4C46-81D6-7E1B02BA9D8C}"/>
                  </a:ext>
                </a:extLst>
              </p:cNvPr>
              <p:cNvSpPr/>
              <p:nvPr/>
            </p:nvSpPr>
            <p:spPr>
              <a:xfrm>
                <a:off x="4611232" y="1161133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7" name="组合 336">
              <a:extLst>
                <a:ext uri="{FF2B5EF4-FFF2-40B4-BE49-F238E27FC236}">
                  <a16:creationId xmlns:a16="http://schemas.microsoft.com/office/drawing/2014/main" id="{818AACE4-410D-4B79-B919-1A2A5D85442B}"/>
                </a:ext>
              </a:extLst>
            </p:cNvPr>
            <p:cNvGrpSpPr/>
            <p:nvPr/>
          </p:nvGrpSpPr>
          <p:grpSpPr>
            <a:xfrm>
              <a:off x="4837740" y="2811566"/>
              <a:ext cx="478927" cy="1641836"/>
              <a:chOff x="6204674" y="1413060"/>
              <a:chExt cx="478927" cy="3576508"/>
            </a:xfrm>
          </p:grpSpPr>
          <p:pic>
            <p:nvPicPr>
              <p:cNvPr id="338" name="图片 337">
                <a:extLst>
                  <a:ext uri="{FF2B5EF4-FFF2-40B4-BE49-F238E27FC236}">
                    <a16:creationId xmlns:a16="http://schemas.microsoft.com/office/drawing/2014/main" id="{18FD2223-67EC-41C3-BA85-39158A993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4719815" y="3018588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2A7F8C43-A905-4E86-A00F-BCF4140A36A7}"/>
                  </a:ext>
                </a:extLst>
              </p:cNvPr>
              <p:cNvSpPr/>
              <p:nvPr/>
            </p:nvSpPr>
            <p:spPr>
              <a:xfrm>
                <a:off x="6204674" y="1413060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354" name="文本框 353">
            <a:extLst>
              <a:ext uri="{FF2B5EF4-FFF2-40B4-BE49-F238E27FC236}">
                <a16:creationId xmlns:a16="http://schemas.microsoft.com/office/drawing/2014/main" id="{18BBE614-3050-435C-B8B3-C9D8C0968F14}"/>
              </a:ext>
            </a:extLst>
          </p:cNvPr>
          <p:cNvSpPr txBox="1"/>
          <p:nvPr/>
        </p:nvSpPr>
        <p:spPr>
          <a:xfrm>
            <a:off x="6036412" y="2758246"/>
            <a:ext cx="106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Optima LT DemiBold" panose="020B0400000000000000" pitchFamily="34" charset="0"/>
                <a:ea typeface="黑体" panose="02010609060101010101" pitchFamily="49" charset="-122"/>
              </a:rPr>
              <a:t>reshape</a:t>
            </a:r>
            <a:endParaRPr lang="zh-CN" altLang="en-US" sz="1600" dirty="0">
              <a:latin typeface="Optima LT DemiBold" panose="020B0400000000000000" pitchFamily="34" charset="0"/>
              <a:ea typeface="黑体" panose="02010609060101010101" pitchFamily="49" charset="-122"/>
            </a:endParaRPr>
          </a:p>
        </p:txBody>
      </p: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4151F13F-8CAF-4F8F-9672-0C85382712FA}"/>
              </a:ext>
            </a:extLst>
          </p:cNvPr>
          <p:cNvCxnSpPr>
            <a:cxnSpLocks/>
          </p:cNvCxnSpPr>
          <p:nvPr/>
        </p:nvCxnSpPr>
        <p:spPr>
          <a:xfrm>
            <a:off x="6123979" y="3153669"/>
            <a:ext cx="825449" cy="0"/>
          </a:xfrm>
          <a:prstGeom prst="straightConnector1">
            <a:avLst/>
          </a:prstGeom>
          <a:ln w="57150">
            <a:solidFill>
              <a:srgbClr val="969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组合 379">
            <a:extLst>
              <a:ext uri="{FF2B5EF4-FFF2-40B4-BE49-F238E27FC236}">
                <a16:creationId xmlns:a16="http://schemas.microsoft.com/office/drawing/2014/main" id="{4C476951-4687-4CE5-A11B-28E1DB825F48}"/>
              </a:ext>
            </a:extLst>
          </p:cNvPr>
          <p:cNvGrpSpPr/>
          <p:nvPr/>
        </p:nvGrpSpPr>
        <p:grpSpPr>
          <a:xfrm>
            <a:off x="8328497" y="2817718"/>
            <a:ext cx="478927" cy="925704"/>
            <a:chOff x="10427369" y="0"/>
            <a:chExt cx="478927" cy="3576508"/>
          </a:xfrm>
        </p:grpSpPr>
        <p:pic>
          <p:nvPicPr>
            <p:cNvPr id="381" name="图片 380">
              <a:extLst>
                <a:ext uri="{FF2B5EF4-FFF2-40B4-BE49-F238E27FC236}">
                  <a16:creationId xmlns:a16="http://schemas.microsoft.com/office/drawing/2014/main" id="{5DC72F73-5C9E-4D23-81A4-DDA28113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942510" y="1605528"/>
              <a:ext cx="3448644" cy="3654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8FB65F0F-AD45-45B0-862D-21DF4CAE31AA}"/>
                </a:ext>
              </a:extLst>
            </p:cNvPr>
            <p:cNvSpPr/>
            <p:nvPr/>
          </p:nvSpPr>
          <p:spPr>
            <a:xfrm>
              <a:off x="10427369" y="0"/>
              <a:ext cx="478927" cy="3576508"/>
            </a:xfrm>
            <a:prstGeom prst="rect">
              <a:avLst/>
            </a:prstGeom>
            <a:solidFill>
              <a:srgbClr val="EA3C0C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A072D437-D3D3-4B67-ACCE-3E585D682644}"/>
              </a:ext>
            </a:extLst>
          </p:cNvPr>
          <p:cNvGrpSpPr/>
          <p:nvPr/>
        </p:nvGrpSpPr>
        <p:grpSpPr>
          <a:xfrm>
            <a:off x="8369065" y="2860585"/>
            <a:ext cx="478927" cy="941857"/>
            <a:chOff x="11238298" y="0"/>
            <a:chExt cx="478927" cy="3576508"/>
          </a:xfrm>
        </p:grpSpPr>
        <p:pic>
          <p:nvPicPr>
            <p:cNvPr id="384" name="图片 383">
              <a:extLst>
                <a:ext uri="{FF2B5EF4-FFF2-40B4-BE49-F238E27FC236}">
                  <a16:creationId xmlns:a16="http://schemas.microsoft.com/office/drawing/2014/main" id="{04C8913A-3C43-4139-B599-A75B41165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753439" y="1605528"/>
              <a:ext cx="3448644" cy="3654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7D11E6CB-5565-4F64-B1A7-E76AC6730B2A}"/>
                </a:ext>
              </a:extLst>
            </p:cNvPr>
            <p:cNvSpPr/>
            <p:nvPr/>
          </p:nvSpPr>
          <p:spPr>
            <a:xfrm>
              <a:off x="11238298" y="0"/>
              <a:ext cx="478927" cy="3576508"/>
            </a:xfrm>
            <a:prstGeom prst="rect">
              <a:avLst/>
            </a:prstGeom>
            <a:solidFill>
              <a:srgbClr val="B4C7E7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4" name="组合 393">
            <a:extLst>
              <a:ext uri="{FF2B5EF4-FFF2-40B4-BE49-F238E27FC236}">
                <a16:creationId xmlns:a16="http://schemas.microsoft.com/office/drawing/2014/main" id="{D26FDF54-3E2E-457A-B6D3-63C7D2CAA000}"/>
              </a:ext>
            </a:extLst>
          </p:cNvPr>
          <p:cNvGrpSpPr/>
          <p:nvPr/>
        </p:nvGrpSpPr>
        <p:grpSpPr>
          <a:xfrm>
            <a:off x="8428640" y="2897986"/>
            <a:ext cx="478927" cy="925704"/>
            <a:chOff x="10427369" y="0"/>
            <a:chExt cx="478927" cy="3576508"/>
          </a:xfrm>
        </p:grpSpPr>
        <p:pic>
          <p:nvPicPr>
            <p:cNvPr id="395" name="图片 394">
              <a:extLst>
                <a:ext uri="{FF2B5EF4-FFF2-40B4-BE49-F238E27FC236}">
                  <a16:creationId xmlns:a16="http://schemas.microsoft.com/office/drawing/2014/main" id="{69A97FF1-5E5D-4EC8-A3AD-3BFE90E5E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942510" y="1605528"/>
              <a:ext cx="3448644" cy="3654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A5EDC1A8-29F4-4854-92B7-6A2EA16E056B}"/>
                </a:ext>
              </a:extLst>
            </p:cNvPr>
            <p:cNvSpPr/>
            <p:nvPr/>
          </p:nvSpPr>
          <p:spPr>
            <a:xfrm>
              <a:off x="10427369" y="0"/>
              <a:ext cx="478927" cy="3576508"/>
            </a:xfrm>
            <a:prstGeom prst="rect">
              <a:avLst/>
            </a:prstGeom>
            <a:solidFill>
              <a:srgbClr val="EA3C0C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C1953049-5991-43D7-91CA-CA9747726B68}"/>
              </a:ext>
            </a:extLst>
          </p:cNvPr>
          <p:cNvGrpSpPr/>
          <p:nvPr/>
        </p:nvGrpSpPr>
        <p:grpSpPr>
          <a:xfrm>
            <a:off x="8469208" y="2940853"/>
            <a:ext cx="478927" cy="941857"/>
            <a:chOff x="11238298" y="0"/>
            <a:chExt cx="478927" cy="3576508"/>
          </a:xfrm>
        </p:grpSpPr>
        <p:pic>
          <p:nvPicPr>
            <p:cNvPr id="398" name="图片 397">
              <a:extLst>
                <a:ext uri="{FF2B5EF4-FFF2-40B4-BE49-F238E27FC236}">
                  <a16:creationId xmlns:a16="http://schemas.microsoft.com/office/drawing/2014/main" id="{C579AE6F-DD41-4CCA-9DE7-3FA899ADA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753439" y="1605528"/>
              <a:ext cx="3448644" cy="3654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29420F91-7DC9-4E5A-A80C-C061C97FF5E5}"/>
                </a:ext>
              </a:extLst>
            </p:cNvPr>
            <p:cNvSpPr/>
            <p:nvPr/>
          </p:nvSpPr>
          <p:spPr>
            <a:xfrm>
              <a:off x="11238298" y="0"/>
              <a:ext cx="478927" cy="3576508"/>
            </a:xfrm>
            <a:prstGeom prst="rect">
              <a:avLst/>
            </a:prstGeom>
            <a:solidFill>
              <a:srgbClr val="B4C7E7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06" name="矩形 405">
            <a:extLst>
              <a:ext uri="{FF2B5EF4-FFF2-40B4-BE49-F238E27FC236}">
                <a16:creationId xmlns:a16="http://schemas.microsoft.com/office/drawing/2014/main" id="{0C93D2B5-FB60-421D-A027-1046A5F1651D}"/>
              </a:ext>
            </a:extLst>
          </p:cNvPr>
          <p:cNvSpPr/>
          <p:nvPr/>
        </p:nvSpPr>
        <p:spPr>
          <a:xfrm>
            <a:off x="7305960" y="3140704"/>
            <a:ext cx="478927" cy="293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连接符 407">
            <a:extLst>
              <a:ext uri="{FF2B5EF4-FFF2-40B4-BE49-F238E27FC236}">
                <a16:creationId xmlns:a16="http://schemas.microsoft.com/office/drawing/2014/main" id="{C83C9E34-122E-4FEF-8AAB-B82FF5714003}"/>
              </a:ext>
            </a:extLst>
          </p:cNvPr>
          <p:cNvCxnSpPr>
            <a:cxnSpLocks/>
          </p:cNvCxnSpPr>
          <p:nvPr/>
        </p:nvCxnSpPr>
        <p:spPr>
          <a:xfrm>
            <a:off x="8468578" y="3301165"/>
            <a:ext cx="478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>
            <a:extLst>
              <a:ext uri="{FF2B5EF4-FFF2-40B4-BE49-F238E27FC236}">
                <a16:creationId xmlns:a16="http://schemas.microsoft.com/office/drawing/2014/main" id="{5B853809-2592-4D38-A337-B7CA8F8F3CB4}"/>
              </a:ext>
            </a:extLst>
          </p:cNvPr>
          <p:cNvCxnSpPr>
            <a:cxnSpLocks/>
          </p:cNvCxnSpPr>
          <p:nvPr/>
        </p:nvCxnSpPr>
        <p:spPr>
          <a:xfrm>
            <a:off x="7774527" y="3105862"/>
            <a:ext cx="741947" cy="193167"/>
          </a:xfrm>
          <a:prstGeom prst="line">
            <a:avLst/>
          </a:prstGeom>
          <a:ln w="28575">
            <a:solidFill>
              <a:srgbClr val="EA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91DD8BAF-9E0B-48F3-9818-05F34C900ECE}"/>
              </a:ext>
            </a:extLst>
          </p:cNvPr>
          <p:cNvCxnSpPr>
            <a:cxnSpLocks/>
          </p:cNvCxnSpPr>
          <p:nvPr/>
        </p:nvCxnSpPr>
        <p:spPr>
          <a:xfrm flipV="1">
            <a:off x="7809479" y="3280570"/>
            <a:ext cx="656262" cy="153925"/>
          </a:xfrm>
          <a:prstGeom prst="line">
            <a:avLst/>
          </a:prstGeom>
          <a:ln w="28575">
            <a:solidFill>
              <a:srgbClr val="EA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4DAB8737-78B3-4ECD-9654-10531122B1AE}"/>
              </a:ext>
            </a:extLst>
          </p:cNvPr>
          <p:cNvCxnSpPr/>
          <p:nvPr/>
        </p:nvCxnSpPr>
        <p:spPr>
          <a:xfrm flipV="1">
            <a:off x="9090212" y="2190592"/>
            <a:ext cx="0" cy="1087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23E23C68-3B70-47E5-9020-78A384E58025}"/>
              </a:ext>
            </a:extLst>
          </p:cNvPr>
          <p:cNvCxnSpPr/>
          <p:nvPr/>
        </p:nvCxnSpPr>
        <p:spPr>
          <a:xfrm>
            <a:off x="9090212" y="3257111"/>
            <a:ext cx="0" cy="1217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E973E54-5EBE-44CE-92E8-59E1E0086505}"/>
              </a:ext>
            </a:extLst>
          </p:cNvPr>
          <p:cNvSpPr txBox="1"/>
          <p:nvPr/>
        </p:nvSpPr>
        <p:spPr>
          <a:xfrm>
            <a:off x="8421185" y="1055485"/>
            <a:ext cx="21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 LT DemiBold" panose="020B0400000000000000" pitchFamily="34" charset="0"/>
              </a:rPr>
              <a:t>up sampling </a:t>
            </a:r>
            <a:endParaRPr lang="zh-CN" altLang="en-US" dirty="0">
              <a:latin typeface="Optima LT DemiBold" panose="020B0400000000000000" pitchFamily="34" charset="0"/>
            </a:endParaRPr>
          </a:p>
        </p:txBody>
      </p: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B0F8677C-4B6E-447F-9123-54CAF5BE1847}"/>
              </a:ext>
            </a:extLst>
          </p:cNvPr>
          <p:cNvGrpSpPr/>
          <p:nvPr/>
        </p:nvGrpSpPr>
        <p:grpSpPr>
          <a:xfrm>
            <a:off x="9356997" y="2290597"/>
            <a:ext cx="723489" cy="2247585"/>
            <a:chOff x="4570193" y="1508104"/>
            <a:chExt cx="723489" cy="3786651"/>
          </a:xfrm>
        </p:grpSpPr>
        <p:grpSp>
          <p:nvGrpSpPr>
            <p:cNvPr id="425" name="组合 424">
              <a:extLst>
                <a:ext uri="{FF2B5EF4-FFF2-40B4-BE49-F238E27FC236}">
                  <a16:creationId xmlns:a16="http://schemas.microsoft.com/office/drawing/2014/main" id="{5958224C-ECB2-4EBA-8CD9-D9DE367AD5BD}"/>
                </a:ext>
              </a:extLst>
            </p:cNvPr>
            <p:cNvGrpSpPr/>
            <p:nvPr/>
          </p:nvGrpSpPr>
          <p:grpSpPr>
            <a:xfrm>
              <a:off x="4570193" y="1508104"/>
              <a:ext cx="559265" cy="3640440"/>
              <a:chOff x="4570193" y="1508104"/>
              <a:chExt cx="559265" cy="3640440"/>
            </a:xfrm>
          </p:grpSpPr>
          <p:pic>
            <p:nvPicPr>
              <p:cNvPr id="431" name="图片 430">
                <a:extLst>
                  <a:ext uri="{FF2B5EF4-FFF2-40B4-BE49-F238E27FC236}">
                    <a16:creationId xmlns:a16="http://schemas.microsoft.com/office/drawing/2014/main" id="{070B64A9-6DAF-4295-9E86-929DF0717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085334" y="3113632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41B5978B-A4A2-4D31-9C45-2B6727FE4A3B}"/>
                  </a:ext>
                </a:extLst>
              </p:cNvPr>
              <p:cNvSpPr/>
              <p:nvPr/>
            </p:nvSpPr>
            <p:spPr>
              <a:xfrm>
                <a:off x="4570193" y="1508104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433" name="图片 432">
                <a:extLst>
                  <a:ext uri="{FF2B5EF4-FFF2-40B4-BE49-F238E27FC236}">
                    <a16:creationId xmlns:a16="http://schemas.microsoft.com/office/drawing/2014/main" id="{D04DAF36-E467-49FA-9384-66AC84673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65672" y="3177564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DD95883C-E776-4038-BC24-8F7DB77FECCE}"/>
                  </a:ext>
                </a:extLst>
              </p:cNvPr>
              <p:cNvSpPr/>
              <p:nvPr/>
            </p:nvSpPr>
            <p:spPr>
              <a:xfrm>
                <a:off x="4650531" y="1572036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26" name="组合 425">
              <a:extLst>
                <a:ext uri="{FF2B5EF4-FFF2-40B4-BE49-F238E27FC236}">
                  <a16:creationId xmlns:a16="http://schemas.microsoft.com/office/drawing/2014/main" id="{7907659F-212B-454C-AF44-711B6DFF7F65}"/>
                </a:ext>
              </a:extLst>
            </p:cNvPr>
            <p:cNvGrpSpPr/>
            <p:nvPr/>
          </p:nvGrpSpPr>
          <p:grpSpPr>
            <a:xfrm>
              <a:off x="4703243" y="1645524"/>
              <a:ext cx="590439" cy="3649231"/>
              <a:chOff x="4570193" y="1508104"/>
              <a:chExt cx="590439" cy="3649231"/>
            </a:xfrm>
          </p:grpSpPr>
          <p:pic>
            <p:nvPicPr>
              <p:cNvPr id="427" name="图片 426">
                <a:extLst>
                  <a:ext uri="{FF2B5EF4-FFF2-40B4-BE49-F238E27FC236}">
                    <a16:creationId xmlns:a16="http://schemas.microsoft.com/office/drawing/2014/main" id="{115BAC5F-49C9-4CAB-8071-FC07A2750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085334" y="3113632"/>
                <a:ext cx="3448644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4F87C4D2-3C8E-4B1B-8D39-EFA3D67A1F8E}"/>
                  </a:ext>
                </a:extLst>
              </p:cNvPr>
              <p:cNvSpPr/>
              <p:nvPr/>
            </p:nvSpPr>
            <p:spPr>
              <a:xfrm>
                <a:off x="4570193" y="1508104"/>
                <a:ext cx="478927" cy="3576508"/>
              </a:xfrm>
              <a:prstGeom prst="rect">
                <a:avLst/>
              </a:prstGeom>
              <a:solidFill>
                <a:srgbClr val="EA3C0C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429" name="图片 428">
                <a:extLst>
                  <a:ext uri="{FF2B5EF4-FFF2-40B4-BE49-F238E27FC236}">
                    <a16:creationId xmlns:a16="http://schemas.microsoft.com/office/drawing/2014/main" id="{9CEF6985-B602-40AC-9F82-65B66985C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165672" y="3177564"/>
                <a:ext cx="3448645" cy="3654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AEEE0762-D65A-499C-BAC9-DFF70438C519}"/>
                  </a:ext>
                </a:extLst>
              </p:cNvPr>
              <p:cNvSpPr/>
              <p:nvPr/>
            </p:nvSpPr>
            <p:spPr>
              <a:xfrm>
                <a:off x="4681705" y="1580827"/>
                <a:ext cx="478927" cy="3576508"/>
              </a:xfrm>
              <a:prstGeom prst="rect">
                <a:avLst/>
              </a:prstGeom>
              <a:solidFill>
                <a:srgbClr val="B4C7E7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439" name="矩形 438">
            <a:extLst>
              <a:ext uri="{FF2B5EF4-FFF2-40B4-BE49-F238E27FC236}">
                <a16:creationId xmlns:a16="http://schemas.microsoft.com/office/drawing/2014/main" id="{2FF7FA41-9B34-4767-8DEA-72D108D1EFFA}"/>
              </a:ext>
            </a:extLst>
          </p:cNvPr>
          <p:cNvSpPr/>
          <p:nvPr/>
        </p:nvSpPr>
        <p:spPr>
          <a:xfrm>
            <a:off x="10631657" y="2437496"/>
            <a:ext cx="478927" cy="2120713"/>
          </a:xfrm>
          <a:prstGeom prst="rect">
            <a:avLst/>
          </a:prstGeom>
          <a:solidFill>
            <a:srgbClr val="B4C7E7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9A4DEF5-C4B1-47F3-A079-F86E7340CB5F}"/>
              </a:ext>
            </a:extLst>
          </p:cNvPr>
          <p:cNvSpPr/>
          <p:nvPr/>
        </p:nvSpPr>
        <p:spPr>
          <a:xfrm>
            <a:off x="9616796" y="2693399"/>
            <a:ext cx="478927" cy="293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3E1C6D8C-E491-4C5D-A181-2AE3B173D880}"/>
              </a:ext>
            </a:extLst>
          </p:cNvPr>
          <p:cNvCxnSpPr>
            <a:cxnSpLocks/>
          </p:cNvCxnSpPr>
          <p:nvPr/>
        </p:nvCxnSpPr>
        <p:spPr>
          <a:xfrm>
            <a:off x="10640845" y="2823864"/>
            <a:ext cx="478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424A8ACF-A493-45B4-A8CE-630103113BCB}"/>
              </a:ext>
            </a:extLst>
          </p:cNvPr>
          <p:cNvCxnSpPr>
            <a:cxnSpLocks/>
          </p:cNvCxnSpPr>
          <p:nvPr/>
        </p:nvCxnSpPr>
        <p:spPr>
          <a:xfrm>
            <a:off x="10095723" y="2684629"/>
            <a:ext cx="553439" cy="128117"/>
          </a:xfrm>
          <a:prstGeom prst="line">
            <a:avLst/>
          </a:prstGeom>
          <a:ln w="28575">
            <a:solidFill>
              <a:srgbClr val="EA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7B255EB-CEC0-41D2-8D40-CFA3FA202909}"/>
              </a:ext>
            </a:extLst>
          </p:cNvPr>
          <p:cNvCxnSpPr>
            <a:cxnSpLocks/>
          </p:cNvCxnSpPr>
          <p:nvPr/>
        </p:nvCxnSpPr>
        <p:spPr>
          <a:xfrm flipV="1">
            <a:off x="10121286" y="2860585"/>
            <a:ext cx="534879" cy="133876"/>
          </a:xfrm>
          <a:prstGeom prst="line">
            <a:avLst/>
          </a:prstGeom>
          <a:ln w="28575">
            <a:solidFill>
              <a:srgbClr val="EA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CCAD8A8-C692-4DE3-AB00-E02E7E7608B4}"/>
              </a:ext>
            </a:extLst>
          </p:cNvPr>
          <p:cNvCxnSpPr>
            <a:cxnSpLocks/>
          </p:cNvCxnSpPr>
          <p:nvPr/>
        </p:nvCxnSpPr>
        <p:spPr>
          <a:xfrm flipV="1">
            <a:off x="11376212" y="1460356"/>
            <a:ext cx="0" cy="2422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33EC090E-6189-45F3-879F-BF84897C3F24}"/>
              </a:ext>
            </a:extLst>
          </p:cNvPr>
          <p:cNvCxnSpPr/>
          <p:nvPr/>
        </p:nvCxnSpPr>
        <p:spPr>
          <a:xfrm>
            <a:off x="11376212" y="3882710"/>
            <a:ext cx="0" cy="1217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BD7DCC8-6CA6-4BCD-9658-3B2A1C713852}"/>
              </a:ext>
            </a:extLst>
          </p:cNvPr>
          <p:cNvSpPr txBox="1"/>
          <p:nvPr/>
        </p:nvSpPr>
        <p:spPr>
          <a:xfrm>
            <a:off x="10556710" y="1054304"/>
            <a:ext cx="21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 LT DemiBold" panose="020B0400000000000000" pitchFamily="34" charset="0"/>
              </a:rPr>
              <a:t>up sampling </a:t>
            </a:r>
            <a:endParaRPr lang="zh-CN" altLang="en-US" dirty="0">
              <a:latin typeface="Optima LT DemiBold" panose="020B04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2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B491D1C-23A7-4D12-AB56-AA45DEFE6B52}"/>
              </a:ext>
            </a:extLst>
          </p:cNvPr>
          <p:cNvGrpSpPr/>
          <p:nvPr/>
        </p:nvGrpSpPr>
        <p:grpSpPr>
          <a:xfrm>
            <a:off x="1061510" y="677759"/>
            <a:ext cx="10068980" cy="5792060"/>
            <a:chOff x="1089345" y="857053"/>
            <a:chExt cx="10068980" cy="579206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893A821-1220-4802-BD2D-A7FA3EA8450B}"/>
                </a:ext>
              </a:extLst>
            </p:cNvPr>
            <p:cNvGrpSpPr/>
            <p:nvPr/>
          </p:nvGrpSpPr>
          <p:grpSpPr>
            <a:xfrm>
              <a:off x="1220859" y="1237130"/>
              <a:ext cx="9937466" cy="5411983"/>
              <a:chOff x="1167071" y="528918"/>
              <a:chExt cx="9937466" cy="5411983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FA434D8D-5F80-403A-A89F-441938163F1D}"/>
                  </a:ext>
                </a:extLst>
              </p:cNvPr>
              <p:cNvGrpSpPr/>
              <p:nvPr/>
            </p:nvGrpSpPr>
            <p:grpSpPr>
              <a:xfrm>
                <a:off x="1487748" y="528918"/>
                <a:ext cx="9616789" cy="4625788"/>
                <a:chOff x="420947" y="0"/>
                <a:chExt cx="12123365" cy="6222013"/>
              </a:xfrm>
            </p:grpSpPr>
            <p:pic>
              <p:nvPicPr>
                <p:cNvPr id="148" name="图片 147">
                  <a:extLst>
                    <a:ext uri="{FF2B5EF4-FFF2-40B4-BE49-F238E27FC236}">
                      <a16:creationId xmlns:a16="http://schemas.microsoft.com/office/drawing/2014/main" id="{4655CF00-4478-46BE-822D-064BE49A3F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5400000">
                  <a:off x="9856829" y="3323108"/>
                  <a:ext cx="2046960" cy="365452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grpSp>
              <p:nvGrpSpPr>
                <p:cNvPr id="234" name="组合 233">
                  <a:extLst>
                    <a:ext uri="{FF2B5EF4-FFF2-40B4-BE49-F238E27FC236}">
                      <a16:creationId xmlns:a16="http://schemas.microsoft.com/office/drawing/2014/main" id="{17A178B7-F274-4CE5-9276-211D98905262}"/>
                    </a:ext>
                  </a:extLst>
                </p:cNvPr>
                <p:cNvGrpSpPr/>
                <p:nvPr/>
              </p:nvGrpSpPr>
              <p:grpSpPr>
                <a:xfrm>
                  <a:off x="1325349" y="2090441"/>
                  <a:ext cx="692315" cy="2242367"/>
                  <a:chOff x="4570193" y="1508104"/>
                  <a:chExt cx="692315" cy="3777860"/>
                </a:xfrm>
              </p:grpSpPr>
              <p:grpSp>
                <p:nvGrpSpPr>
                  <p:cNvPr id="223" name="组合 222">
                    <a:extLst>
                      <a:ext uri="{FF2B5EF4-FFF2-40B4-BE49-F238E27FC236}">
                        <a16:creationId xmlns:a16="http://schemas.microsoft.com/office/drawing/2014/main" id="{9F3F07AF-3199-4146-94B6-72F670F92DEF}"/>
                      </a:ext>
                    </a:extLst>
                  </p:cNvPr>
                  <p:cNvGrpSpPr/>
                  <p:nvPr/>
                </p:nvGrpSpPr>
                <p:grpSpPr>
                  <a:xfrm>
                    <a:off x="4570193" y="1508104"/>
                    <a:ext cx="559265" cy="3640440"/>
                    <a:chOff x="4570193" y="1508104"/>
                    <a:chExt cx="559265" cy="3640440"/>
                  </a:xfrm>
                </p:grpSpPr>
                <p:pic>
                  <p:nvPicPr>
                    <p:cNvPr id="219" name="图片 218">
                      <a:extLst>
                        <a:ext uri="{FF2B5EF4-FFF2-40B4-BE49-F238E27FC236}">
                          <a16:creationId xmlns:a16="http://schemas.microsoft.com/office/drawing/2014/main" id="{028DA2AB-82D8-46DB-8CCB-E557D74A66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085334" y="3113632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271A3148-8659-4032-BC1B-EA4EAE1463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0193" y="1508104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21" name="图片 220">
                      <a:extLst>
                        <a:ext uri="{FF2B5EF4-FFF2-40B4-BE49-F238E27FC236}">
                          <a16:creationId xmlns:a16="http://schemas.microsoft.com/office/drawing/2014/main" id="{6E0665B8-C4D1-4622-BF79-AA1A316304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65672" y="3177564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22" name="矩形 221">
                      <a:extLst>
                        <a:ext uri="{FF2B5EF4-FFF2-40B4-BE49-F238E27FC236}">
                          <a16:creationId xmlns:a16="http://schemas.microsoft.com/office/drawing/2014/main" id="{9C430E95-F4C3-4A4F-BB91-92C717E25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0531" y="1572036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29" name="组合 228">
                    <a:extLst>
                      <a:ext uri="{FF2B5EF4-FFF2-40B4-BE49-F238E27FC236}">
                        <a16:creationId xmlns:a16="http://schemas.microsoft.com/office/drawing/2014/main" id="{8E5E22AD-EA10-4CA7-A784-A610B0B87EBB}"/>
                      </a:ext>
                    </a:extLst>
                  </p:cNvPr>
                  <p:cNvGrpSpPr/>
                  <p:nvPr/>
                </p:nvGrpSpPr>
                <p:grpSpPr>
                  <a:xfrm>
                    <a:off x="4703243" y="1645524"/>
                    <a:ext cx="559265" cy="3640440"/>
                    <a:chOff x="4570193" y="1508104"/>
                    <a:chExt cx="559265" cy="3640440"/>
                  </a:xfrm>
                </p:grpSpPr>
                <p:pic>
                  <p:nvPicPr>
                    <p:cNvPr id="230" name="图片 229">
                      <a:extLst>
                        <a:ext uri="{FF2B5EF4-FFF2-40B4-BE49-F238E27FC236}">
                          <a16:creationId xmlns:a16="http://schemas.microsoft.com/office/drawing/2014/main" id="{CA230563-4DD5-4BA5-B4A3-2ABCC7EB47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085334" y="3113632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0ACCB17F-B3EF-4D89-8BB7-5BEF06F31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0193" y="1508104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32" name="图片 231">
                      <a:extLst>
                        <a:ext uri="{FF2B5EF4-FFF2-40B4-BE49-F238E27FC236}">
                          <a16:creationId xmlns:a16="http://schemas.microsoft.com/office/drawing/2014/main" id="{AD4C30D7-D86A-419F-811A-37D0F079B0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65672" y="3177564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BBB02E08-F6ED-48B8-97DA-06C5E65A0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0531" y="1572036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17B21DA9-41B6-4CFB-BA39-196C7681CD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5400000">
                  <a:off x="-1063911" y="3092073"/>
                  <a:ext cx="3448644" cy="365452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64A4C18-7630-43A8-A52E-2E16B60A1C25}"/>
                    </a:ext>
                  </a:extLst>
                </p:cNvPr>
                <p:cNvSpPr/>
                <p:nvPr/>
              </p:nvSpPr>
              <p:spPr>
                <a:xfrm>
                  <a:off x="420947" y="2047781"/>
                  <a:ext cx="478927" cy="911159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9" name="组合 378">
                  <a:extLst>
                    <a:ext uri="{FF2B5EF4-FFF2-40B4-BE49-F238E27FC236}">
                      <a16:creationId xmlns:a16="http://schemas.microsoft.com/office/drawing/2014/main" id="{AE5B30DE-0249-40ED-9FAE-D724820D974F}"/>
                    </a:ext>
                  </a:extLst>
                </p:cNvPr>
                <p:cNvGrpSpPr/>
                <p:nvPr/>
              </p:nvGrpSpPr>
              <p:grpSpPr>
                <a:xfrm>
                  <a:off x="11539674" y="1480892"/>
                  <a:ext cx="478927" cy="3595309"/>
                  <a:chOff x="11238298" y="0"/>
                  <a:chExt cx="478927" cy="3576508"/>
                </a:xfrm>
              </p:grpSpPr>
              <p:pic>
                <p:nvPicPr>
                  <p:cNvPr id="17" name="图片 16">
                    <a:extLst>
                      <a:ext uri="{FF2B5EF4-FFF2-40B4-BE49-F238E27FC236}">
                        <a16:creationId xmlns:a16="http://schemas.microsoft.com/office/drawing/2014/main" id="{06585CE2-630A-475D-8983-B734BC17FC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5400000">
                    <a:off x="9753439" y="1605528"/>
                    <a:ext cx="3448644" cy="365452"/>
                  </a:xfrm>
                  <a:prstGeom prst="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5000" dist="18000" dir="5400000" algn="tl" rotWithShape="0">
                      <a:srgbClr val="000000">
                        <a:alpha val="40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</p:spPr>
              </p:pic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BEB144AD-1BB9-46FC-866C-4F8914D5A42F}"/>
                      </a:ext>
                    </a:extLst>
                  </p:cNvPr>
                  <p:cNvSpPr/>
                  <p:nvPr/>
                </p:nvSpPr>
                <p:spPr>
                  <a:xfrm>
                    <a:off x="11238298" y="0"/>
                    <a:ext cx="478927" cy="3576508"/>
                  </a:xfrm>
                  <a:prstGeom prst="rect">
                    <a:avLst/>
                  </a:prstGeom>
                  <a:solidFill>
                    <a:srgbClr val="B4C7E7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B569BFC-6E29-45F4-8A4B-C11F541068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6171" y="2772230"/>
                  <a:ext cx="47892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3CC7BA28-663A-4882-A4FE-1D108C6F3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874" y="2047550"/>
                  <a:ext cx="671547" cy="709983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连接符 214">
                  <a:extLst>
                    <a:ext uri="{FF2B5EF4-FFF2-40B4-BE49-F238E27FC236}">
                      <a16:creationId xmlns:a16="http://schemas.microsoft.com/office/drawing/2014/main" id="{816B995C-61AF-4748-BBDC-387A57D62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6472" y="2786928"/>
                  <a:ext cx="656262" cy="153925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C09D7B3D-D2F4-4D30-829B-EADBA491827D}"/>
                    </a:ext>
                  </a:extLst>
                </p:cNvPr>
                <p:cNvSpPr/>
                <p:nvPr/>
              </p:nvSpPr>
              <p:spPr>
                <a:xfrm>
                  <a:off x="1554727" y="3520102"/>
                  <a:ext cx="464007" cy="576019"/>
                </a:xfrm>
                <a:prstGeom prst="rect">
                  <a:avLst/>
                </a:prstGeom>
                <a:noFill/>
                <a:ln w="38100">
                  <a:solidFill>
                    <a:srgbClr val="EA3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0" name="组合 279">
                  <a:extLst>
                    <a:ext uri="{FF2B5EF4-FFF2-40B4-BE49-F238E27FC236}">
                      <a16:creationId xmlns:a16="http://schemas.microsoft.com/office/drawing/2014/main" id="{4E6A0E2E-C1BB-4E39-A147-0B0B4928F3AB}"/>
                    </a:ext>
                  </a:extLst>
                </p:cNvPr>
                <p:cNvGrpSpPr/>
                <p:nvPr/>
              </p:nvGrpSpPr>
              <p:grpSpPr>
                <a:xfrm>
                  <a:off x="2382013" y="2606708"/>
                  <a:ext cx="805216" cy="1166214"/>
                  <a:chOff x="4511451" y="2420471"/>
                  <a:chExt cx="805216" cy="2032931"/>
                </a:xfrm>
              </p:grpSpPr>
              <p:grpSp>
                <p:nvGrpSpPr>
                  <p:cNvPr id="260" name="组合 259">
                    <a:extLst>
                      <a:ext uri="{FF2B5EF4-FFF2-40B4-BE49-F238E27FC236}">
                        <a16:creationId xmlns:a16="http://schemas.microsoft.com/office/drawing/2014/main" id="{C27AE873-76D0-4A71-8727-1EB7A13ECF64}"/>
                      </a:ext>
                    </a:extLst>
                  </p:cNvPr>
                  <p:cNvGrpSpPr/>
                  <p:nvPr/>
                </p:nvGrpSpPr>
                <p:grpSpPr>
                  <a:xfrm>
                    <a:off x="4511451" y="2420471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256" name="图片 255">
                      <a:extLst>
                        <a:ext uri="{FF2B5EF4-FFF2-40B4-BE49-F238E27FC236}">
                          <a16:creationId xmlns:a16="http://schemas.microsoft.com/office/drawing/2014/main" id="{8C47DB8A-AC88-4071-A4E9-09D53561D5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1F35DF91-2300-40BA-AC1E-D8695CF6F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61" name="组合 260">
                    <a:extLst>
                      <a:ext uri="{FF2B5EF4-FFF2-40B4-BE49-F238E27FC236}">
                        <a16:creationId xmlns:a16="http://schemas.microsoft.com/office/drawing/2014/main" id="{ACB07EBB-49A5-4A12-9554-D1E9A2EE6929}"/>
                      </a:ext>
                    </a:extLst>
                  </p:cNvPr>
                  <p:cNvGrpSpPr/>
                  <p:nvPr/>
                </p:nvGrpSpPr>
                <p:grpSpPr>
                  <a:xfrm>
                    <a:off x="4548544" y="2475440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258" name="图片 257">
                      <a:extLst>
                        <a:ext uri="{FF2B5EF4-FFF2-40B4-BE49-F238E27FC236}">
                          <a16:creationId xmlns:a16="http://schemas.microsoft.com/office/drawing/2014/main" id="{E4293F17-0378-4CA3-B41C-5DB23D2017A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0686AA22-82C7-45DA-AD28-000DEE0DB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62" name="组合 261">
                    <a:extLst>
                      <a:ext uri="{FF2B5EF4-FFF2-40B4-BE49-F238E27FC236}">
                        <a16:creationId xmlns:a16="http://schemas.microsoft.com/office/drawing/2014/main" id="{A1CE8F39-33BF-4D03-A475-18F356838546}"/>
                      </a:ext>
                    </a:extLst>
                  </p:cNvPr>
                  <p:cNvGrpSpPr/>
                  <p:nvPr/>
                </p:nvGrpSpPr>
                <p:grpSpPr>
                  <a:xfrm>
                    <a:off x="4601677" y="2530410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263" name="图片 262">
                      <a:extLst>
                        <a:ext uri="{FF2B5EF4-FFF2-40B4-BE49-F238E27FC236}">
                          <a16:creationId xmlns:a16="http://schemas.microsoft.com/office/drawing/2014/main" id="{82C6DBCC-CCF6-41DD-82DD-94FCD1CC62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2F753B5D-0132-47EF-9F2E-6FC385FA5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65" name="组合 264">
                    <a:extLst>
                      <a:ext uri="{FF2B5EF4-FFF2-40B4-BE49-F238E27FC236}">
                        <a16:creationId xmlns:a16="http://schemas.microsoft.com/office/drawing/2014/main" id="{67511D4A-E77A-4D7F-A15F-06A084A008DE}"/>
                      </a:ext>
                    </a:extLst>
                  </p:cNvPr>
                  <p:cNvGrpSpPr/>
                  <p:nvPr/>
                </p:nvGrpSpPr>
                <p:grpSpPr>
                  <a:xfrm>
                    <a:off x="4638770" y="2585379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266" name="图片 265">
                      <a:extLst>
                        <a:ext uri="{FF2B5EF4-FFF2-40B4-BE49-F238E27FC236}">
                          <a16:creationId xmlns:a16="http://schemas.microsoft.com/office/drawing/2014/main" id="{F51EDB90-B1D3-418E-83E3-59E346B089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67" name="矩形 266">
                      <a:extLst>
                        <a:ext uri="{FF2B5EF4-FFF2-40B4-BE49-F238E27FC236}">
                          <a16:creationId xmlns:a16="http://schemas.microsoft.com/office/drawing/2014/main" id="{7ED85FB5-E324-4E3D-857D-0F553C3D1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68" name="组合 267">
                    <a:extLst>
                      <a:ext uri="{FF2B5EF4-FFF2-40B4-BE49-F238E27FC236}">
                        <a16:creationId xmlns:a16="http://schemas.microsoft.com/office/drawing/2014/main" id="{DF7062DF-B01A-4367-AF41-00DB862CB34E}"/>
                      </a:ext>
                    </a:extLst>
                  </p:cNvPr>
                  <p:cNvGrpSpPr/>
                  <p:nvPr/>
                </p:nvGrpSpPr>
                <p:grpSpPr>
                  <a:xfrm>
                    <a:off x="4710421" y="2646658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269" name="图片 268">
                      <a:extLst>
                        <a:ext uri="{FF2B5EF4-FFF2-40B4-BE49-F238E27FC236}">
                          <a16:creationId xmlns:a16="http://schemas.microsoft.com/office/drawing/2014/main" id="{0931E73F-AFA2-488E-B051-1B8E952BEC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70" name="矩形 269">
                      <a:extLst>
                        <a:ext uri="{FF2B5EF4-FFF2-40B4-BE49-F238E27FC236}">
                          <a16:creationId xmlns:a16="http://schemas.microsoft.com/office/drawing/2014/main" id="{3F702FC3-DD53-4684-B606-5F8C985D0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71" name="组合 270">
                    <a:extLst>
                      <a:ext uri="{FF2B5EF4-FFF2-40B4-BE49-F238E27FC236}">
                        <a16:creationId xmlns:a16="http://schemas.microsoft.com/office/drawing/2014/main" id="{3D02B5CC-A7A5-49E1-AA6D-878FEEB29AF2}"/>
                      </a:ext>
                    </a:extLst>
                  </p:cNvPr>
                  <p:cNvGrpSpPr/>
                  <p:nvPr/>
                </p:nvGrpSpPr>
                <p:grpSpPr>
                  <a:xfrm>
                    <a:off x="4747514" y="2701627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272" name="图片 271">
                      <a:extLst>
                        <a:ext uri="{FF2B5EF4-FFF2-40B4-BE49-F238E27FC236}">
                          <a16:creationId xmlns:a16="http://schemas.microsoft.com/office/drawing/2014/main" id="{617E0431-A406-4DFD-BB54-208EDB97FE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73" name="矩形 272">
                      <a:extLst>
                        <a:ext uri="{FF2B5EF4-FFF2-40B4-BE49-F238E27FC236}">
                          <a16:creationId xmlns:a16="http://schemas.microsoft.com/office/drawing/2014/main" id="{AD1C088D-CBEC-4C14-97AE-EB19A80FD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74" name="组合 273">
                    <a:extLst>
                      <a:ext uri="{FF2B5EF4-FFF2-40B4-BE49-F238E27FC236}">
                        <a16:creationId xmlns:a16="http://schemas.microsoft.com/office/drawing/2014/main" id="{282FFFA6-CD7C-48A0-8697-538CE253C903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47" y="2756597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275" name="图片 274">
                      <a:extLst>
                        <a:ext uri="{FF2B5EF4-FFF2-40B4-BE49-F238E27FC236}">
                          <a16:creationId xmlns:a16="http://schemas.microsoft.com/office/drawing/2014/main" id="{1A257F98-9E56-4C7E-9C3B-EF1D43DE08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76" name="矩形 275">
                      <a:extLst>
                        <a:ext uri="{FF2B5EF4-FFF2-40B4-BE49-F238E27FC236}">
                          <a16:creationId xmlns:a16="http://schemas.microsoft.com/office/drawing/2014/main" id="{54787DA9-70DC-43D9-8FBF-0255487D9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77" name="组合 276">
                    <a:extLst>
                      <a:ext uri="{FF2B5EF4-FFF2-40B4-BE49-F238E27FC236}">
                        <a16:creationId xmlns:a16="http://schemas.microsoft.com/office/drawing/2014/main" id="{B67F9DAB-49F0-4F13-B4EA-A6736C64E31F}"/>
                      </a:ext>
                    </a:extLst>
                  </p:cNvPr>
                  <p:cNvGrpSpPr/>
                  <p:nvPr/>
                </p:nvGrpSpPr>
                <p:grpSpPr>
                  <a:xfrm>
                    <a:off x="4837740" y="2811566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278" name="图片 277">
                      <a:extLst>
                        <a:ext uri="{FF2B5EF4-FFF2-40B4-BE49-F238E27FC236}">
                          <a16:creationId xmlns:a16="http://schemas.microsoft.com/office/drawing/2014/main" id="{46CF16E3-E8D4-4C4D-8914-E65AD67567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79" name="矩形 278">
                      <a:extLst>
                        <a:ext uri="{FF2B5EF4-FFF2-40B4-BE49-F238E27FC236}">
                          <a16:creationId xmlns:a16="http://schemas.microsoft.com/office/drawing/2014/main" id="{8B711991-3D3E-43CD-A620-C255FE14C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cxnSp>
              <p:nvCxnSpPr>
                <p:cNvPr id="282" name="直接连接符 281">
                  <a:extLst>
                    <a:ext uri="{FF2B5EF4-FFF2-40B4-BE49-F238E27FC236}">
                      <a16:creationId xmlns:a16="http://schemas.microsoft.com/office/drawing/2014/main" id="{F267BA64-CF17-4D66-9D6B-4132B08EF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7946" y="3100205"/>
                  <a:ext cx="478927" cy="0"/>
                </a:xfrm>
                <a:prstGeom prst="line">
                  <a:avLst/>
                </a:prstGeom>
                <a:ln w="38100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接连接符 285">
                  <a:extLst>
                    <a:ext uri="{FF2B5EF4-FFF2-40B4-BE49-F238E27FC236}">
                      <a16:creationId xmlns:a16="http://schemas.microsoft.com/office/drawing/2014/main" id="{70880D5E-172F-41EA-993C-01226A1C6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15391" y="3100205"/>
                  <a:ext cx="706287" cy="397648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>
                  <a:extLst>
                    <a:ext uri="{FF2B5EF4-FFF2-40B4-BE49-F238E27FC236}">
                      <a16:creationId xmlns:a16="http://schemas.microsoft.com/office/drawing/2014/main" id="{3D7B098D-D2F4-4805-AD6E-35AF019F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21728" y="3116373"/>
                  <a:ext cx="699127" cy="989549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9E178A6D-9093-4CD5-B484-9EEA186A1EE8}"/>
                    </a:ext>
                  </a:extLst>
                </p:cNvPr>
                <p:cNvSpPr/>
                <p:nvPr/>
              </p:nvSpPr>
              <p:spPr>
                <a:xfrm>
                  <a:off x="7701023" y="3417944"/>
                  <a:ext cx="413375" cy="1706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0" name="组合 309">
                  <a:extLst>
                    <a:ext uri="{FF2B5EF4-FFF2-40B4-BE49-F238E27FC236}">
                      <a16:creationId xmlns:a16="http://schemas.microsoft.com/office/drawing/2014/main" id="{51148AF2-4D64-437E-949B-F5F5F686E0BD}"/>
                    </a:ext>
                  </a:extLst>
                </p:cNvPr>
                <p:cNvGrpSpPr/>
                <p:nvPr/>
              </p:nvGrpSpPr>
              <p:grpSpPr>
                <a:xfrm>
                  <a:off x="4010810" y="0"/>
                  <a:ext cx="437161" cy="6211280"/>
                  <a:chOff x="6110449" y="333591"/>
                  <a:chExt cx="437161" cy="6211280"/>
                </a:xfrm>
              </p:grpSpPr>
              <p:grpSp>
                <p:nvGrpSpPr>
                  <p:cNvPr id="292" name="组合 291">
                    <a:extLst>
                      <a:ext uri="{FF2B5EF4-FFF2-40B4-BE49-F238E27FC236}">
                        <a16:creationId xmlns:a16="http://schemas.microsoft.com/office/drawing/2014/main" id="{22274A05-48E7-4FDE-8530-2D8999C217DE}"/>
                      </a:ext>
                    </a:extLst>
                  </p:cNvPr>
                  <p:cNvGrpSpPr/>
                  <p:nvPr/>
                </p:nvGrpSpPr>
                <p:grpSpPr>
                  <a:xfrm>
                    <a:off x="6110449" y="333591"/>
                    <a:ext cx="437161" cy="6211280"/>
                    <a:chOff x="6978957" y="-20629"/>
                    <a:chExt cx="597460" cy="4987300"/>
                  </a:xfrm>
                </p:grpSpPr>
                <p:pic>
                  <p:nvPicPr>
                    <p:cNvPr id="289" name="图片 288">
                      <a:extLst>
                        <a:ext uri="{FF2B5EF4-FFF2-40B4-BE49-F238E27FC236}">
                          <a16:creationId xmlns:a16="http://schemas.microsoft.com/office/drawing/2014/main" id="{5AF9D0C4-AC54-4B0E-8C8B-2DF4D884EE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78957" y="-20629"/>
                      <a:ext cx="597460" cy="26535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0" name="图片 289">
                      <a:extLst>
                        <a:ext uri="{FF2B5EF4-FFF2-40B4-BE49-F238E27FC236}">
                          <a16:creationId xmlns:a16="http://schemas.microsoft.com/office/drawing/2014/main" id="{68B1993B-B647-43FF-BECD-F3E38A623A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4872"/>
                    <a:stretch/>
                  </p:blipFill>
                  <p:spPr>
                    <a:xfrm>
                      <a:off x="6978957" y="2442398"/>
                      <a:ext cx="597460" cy="252427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93" name="矩形 292">
                    <a:extLst>
                      <a:ext uri="{FF2B5EF4-FFF2-40B4-BE49-F238E27FC236}">
                        <a16:creationId xmlns:a16="http://schemas.microsoft.com/office/drawing/2014/main" id="{3020BC91-71DA-4A22-BD0C-973645F363CC}"/>
                      </a:ext>
                    </a:extLst>
                  </p:cNvPr>
                  <p:cNvSpPr/>
                  <p:nvPr/>
                </p:nvSpPr>
                <p:spPr>
                  <a:xfrm>
                    <a:off x="6169109" y="382480"/>
                    <a:ext cx="296179" cy="6070928"/>
                  </a:xfrm>
                  <a:prstGeom prst="rect">
                    <a:avLst/>
                  </a:prstGeom>
                  <a:solidFill>
                    <a:srgbClr val="969696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95" name="直接箭头连接符 294">
                  <a:extLst>
                    <a:ext uri="{FF2B5EF4-FFF2-40B4-BE49-F238E27FC236}">
                      <a16:creationId xmlns:a16="http://schemas.microsoft.com/office/drawing/2014/main" id="{B2524128-94EB-432E-9704-145107AF6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0226" y="3151868"/>
                  <a:ext cx="825449" cy="0"/>
                </a:xfrm>
                <a:prstGeom prst="straightConnector1">
                  <a:avLst/>
                </a:prstGeom>
                <a:ln w="57150">
                  <a:solidFill>
                    <a:srgbClr val="96969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BE8B64B0-36F0-4F4D-8C35-C4E0B5DBCDDA}"/>
                    </a:ext>
                  </a:extLst>
                </p:cNvPr>
                <p:cNvSpPr txBox="1"/>
                <p:nvPr/>
              </p:nvSpPr>
              <p:spPr>
                <a:xfrm>
                  <a:off x="3159192" y="2720245"/>
                  <a:ext cx="1407439" cy="45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Optima LT DemiBold" panose="020B0400000000000000" pitchFamily="34" charset="0"/>
                      <a:ea typeface="黑体" panose="02010609060101010101" pitchFamily="49" charset="-122"/>
                    </a:rPr>
                    <a:t>flatten</a:t>
                  </a:r>
                  <a:endParaRPr lang="zh-CN" altLang="en-US" sz="1600" dirty="0">
                    <a:latin typeface="Optima LT DemiBold" panose="020B0400000000000000" pitchFamily="34" charset="0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301" name="直接连接符 300">
                  <a:extLst>
                    <a:ext uri="{FF2B5EF4-FFF2-40B4-BE49-F238E27FC236}">
                      <a16:creationId xmlns:a16="http://schemas.microsoft.com/office/drawing/2014/main" id="{45B62E88-55DD-4BF7-8378-54962FE43468}"/>
                    </a:ext>
                  </a:extLst>
                </p:cNvPr>
                <p:cNvCxnSpPr>
                  <a:cxnSpLocks/>
                  <a:endCxn id="11" idx="2"/>
                </p:cNvCxnSpPr>
                <p:nvPr/>
              </p:nvCxnSpPr>
              <p:spPr>
                <a:xfrm>
                  <a:off x="4383045" y="35718"/>
                  <a:ext cx="497489" cy="22992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6" name="组合 315">
                  <a:extLst>
                    <a:ext uri="{FF2B5EF4-FFF2-40B4-BE49-F238E27FC236}">
                      <a16:creationId xmlns:a16="http://schemas.microsoft.com/office/drawing/2014/main" id="{E7D1EAEA-96BF-4097-ABC4-E282E393B1F2}"/>
                    </a:ext>
                  </a:extLst>
                </p:cNvPr>
                <p:cNvGrpSpPr/>
                <p:nvPr/>
              </p:nvGrpSpPr>
              <p:grpSpPr>
                <a:xfrm>
                  <a:off x="5695733" y="10733"/>
                  <a:ext cx="437161" cy="6211280"/>
                  <a:chOff x="6110449" y="333591"/>
                  <a:chExt cx="437161" cy="6211280"/>
                </a:xfrm>
              </p:grpSpPr>
              <p:grpSp>
                <p:nvGrpSpPr>
                  <p:cNvPr id="317" name="组合 316">
                    <a:extLst>
                      <a:ext uri="{FF2B5EF4-FFF2-40B4-BE49-F238E27FC236}">
                        <a16:creationId xmlns:a16="http://schemas.microsoft.com/office/drawing/2014/main" id="{4FE2A5EE-DD7E-46A5-B27F-6F825A01F3C0}"/>
                      </a:ext>
                    </a:extLst>
                  </p:cNvPr>
                  <p:cNvGrpSpPr/>
                  <p:nvPr/>
                </p:nvGrpSpPr>
                <p:grpSpPr>
                  <a:xfrm>
                    <a:off x="6110449" y="333591"/>
                    <a:ext cx="437161" cy="6211280"/>
                    <a:chOff x="6978957" y="-20629"/>
                    <a:chExt cx="597460" cy="4987300"/>
                  </a:xfrm>
                </p:grpSpPr>
                <p:pic>
                  <p:nvPicPr>
                    <p:cNvPr id="319" name="图片 318">
                      <a:extLst>
                        <a:ext uri="{FF2B5EF4-FFF2-40B4-BE49-F238E27FC236}">
                          <a16:creationId xmlns:a16="http://schemas.microsoft.com/office/drawing/2014/main" id="{910BCE1C-0004-481A-9266-B9160D47E9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78957" y="-20629"/>
                      <a:ext cx="597460" cy="26535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0" name="图片 319">
                      <a:extLst>
                        <a:ext uri="{FF2B5EF4-FFF2-40B4-BE49-F238E27FC236}">
                          <a16:creationId xmlns:a16="http://schemas.microsoft.com/office/drawing/2014/main" id="{3F669ACB-AED8-410E-A762-C8E5429F8F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4872"/>
                    <a:stretch/>
                  </p:blipFill>
                  <p:spPr>
                    <a:xfrm>
                      <a:off x="6978957" y="2442398"/>
                      <a:ext cx="597460" cy="252427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18" name="矩形 317">
                    <a:extLst>
                      <a:ext uri="{FF2B5EF4-FFF2-40B4-BE49-F238E27FC236}">
                        <a16:creationId xmlns:a16="http://schemas.microsoft.com/office/drawing/2014/main" id="{96D5A9E4-7B74-41C6-85C3-1BD1410CCA95}"/>
                      </a:ext>
                    </a:extLst>
                  </p:cNvPr>
                  <p:cNvSpPr/>
                  <p:nvPr/>
                </p:nvSpPr>
                <p:spPr>
                  <a:xfrm>
                    <a:off x="6169109" y="382480"/>
                    <a:ext cx="296179" cy="6070928"/>
                  </a:xfrm>
                  <a:prstGeom prst="rect">
                    <a:avLst/>
                  </a:prstGeom>
                  <a:solidFill>
                    <a:srgbClr val="969696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21" name="直接连接符 320">
                  <a:extLst>
                    <a:ext uri="{FF2B5EF4-FFF2-40B4-BE49-F238E27FC236}">
                      <a16:creationId xmlns:a16="http://schemas.microsoft.com/office/drawing/2014/main" id="{D76F2032-1C2A-465E-BB0C-2D6B4C89D13D}"/>
                    </a:ext>
                  </a:extLst>
                </p:cNvPr>
                <p:cNvCxnSpPr>
                  <a:cxnSpLocks/>
                  <a:endCxn id="11" idx="6"/>
                </p:cNvCxnSpPr>
                <p:nvPr/>
              </p:nvCxnSpPr>
              <p:spPr>
                <a:xfrm flipH="1">
                  <a:off x="5345123" y="69762"/>
                  <a:ext cx="427253" cy="22651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29" name="组合 328">
                  <a:extLst>
                    <a:ext uri="{FF2B5EF4-FFF2-40B4-BE49-F238E27FC236}">
                      <a16:creationId xmlns:a16="http://schemas.microsoft.com/office/drawing/2014/main" id="{63560754-ED6B-4864-AEAB-5DDA826B4E30}"/>
                    </a:ext>
                  </a:extLst>
                </p:cNvPr>
                <p:cNvGrpSpPr/>
                <p:nvPr/>
              </p:nvGrpSpPr>
              <p:grpSpPr>
                <a:xfrm>
                  <a:off x="6955107" y="2718145"/>
                  <a:ext cx="805216" cy="1166214"/>
                  <a:chOff x="4511451" y="2420471"/>
                  <a:chExt cx="805216" cy="2032931"/>
                </a:xfrm>
              </p:grpSpPr>
              <p:grpSp>
                <p:nvGrpSpPr>
                  <p:cNvPr id="330" name="组合 329">
                    <a:extLst>
                      <a:ext uri="{FF2B5EF4-FFF2-40B4-BE49-F238E27FC236}">
                        <a16:creationId xmlns:a16="http://schemas.microsoft.com/office/drawing/2014/main" id="{1B46E9FF-2961-48D8-86F2-0467EDF8E67D}"/>
                      </a:ext>
                    </a:extLst>
                  </p:cNvPr>
                  <p:cNvGrpSpPr/>
                  <p:nvPr/>
                </p:nvGrpSpPr>
                <p:grpSpPr>
                  <a:xfrm>
                    <a:off x="4511451" y="2420471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352" name="图片 351">
                      <a:extLst>
                        <a:ext uri="{FF2B5EF4-FFF2-40B4-BE49-F238E27FC236}">
                          <a16:creationId xmlns:a16="http://schemas.microsoft.com/office/drawing/2014/main" id="{3CA1F448-AD31-4ED3-B748-8F7410D90B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53" name="矩形 352">
                      <a:extLst>
                        <a:ext uri="{FF2B5EF4-FFF2-40B4-BE49-F238E27FC236}">
                          <a16:creationId xmlns:a16="http://schemas.microsoft.com/office/drawing/2014/main" id="{31A150FD-247B-4504-96C0-A2BABC198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1" name="组合 330">
                    <a:extLst>
                      <a:ext uri="{FF2B5EF4-FFF2-40B4-BE49-F238E27FC236}">
                        <a16:creationId xmlns:a16="http://schemas.microsoft.com/office/drawing/2014/main" id="{ABB50890-3A44-46BA-BF63-92EFFD0C8DB0}"/>
                      </a:ext>
                    </a:extLst>
                  </p:cNvPr>
                  <p:cNvGrpSpPr/>
                  <p:nvPr/>
                </p:nvGrpSpPr>
                <p:grpSpPr>
                  <a:xfrm>
                    <a:off x="4548544" y="2475440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350" name="图片 349">
                      <a:extLst>
                        <a:ext uri="{FF2B5EF4-FFF2-40B4-BE49-F238E27FC236}">
                          <a16:creationId xmlns:a16="http://schemas.microsoft.com/office/drawing/2014/main" id="{16621092-090A-4FE1-9165-B57EFB8CB1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51" name="矩形 350">
                      <a:extLst>
                        <a:ext uri="{FF2B5EF4-FFF2-40B4-BE49-F238E27FC236}">
                          <a16:creationId xmlns:a16="http://schemas.microsoft.com/office/drawing/2014/main" id="{120B24DF-46FE-4311-85CB-10848F54D9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2" name="组合 331">
                    <a:extLst>
                      <a:ext uri="{FF2B5EF4-FFF2-40B4-BE49-F238E27FC236}">
                        <a16:creationId xmlns:a16="http://schemas.microsoft.com/office/drawing/2014/main" id="{C73EBE90-DDA9-428F-A76C-9DADAAD5FB5E}"/>
                      </a:ext>
                    </a:extLst>
                  </p:cNvPr>
                  <p:cNvGrpSpPr/>
                  <p:nvPr/>
                </p:nvGrpSpPr>
                <p:grpSpPr>
                  <a:xfrm>
                    <a:off x="4601677" y="2530410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348" name="图片 347">
                      <a:extLst>
                        <a:ext uri="{FF2B5EF4-FFF2-40B4-BE49-F238E27FC236}">
                          <a16:creationId xmlns:a16="http://schemas.microsoft.com/office/drawing/2014/main" id="{2A998469-0B6E-4B82-A99F-AA0AA97B21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49" name="矩形 348">
                      <a:extLst>
                        <a:ext uri="{FF2B5EF4-FFF2-40B4-BE49-F238E27FC236}">
                          <a16:creationId xmlns:a16="http://schemas.microsoft.com/office/drawing/2014/main" id="{CE819C09-9D0E-4D03-AA50-AD8A8859C6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3" name="组合 332">
                    <a:extLst>
                      <a:ext uri="{FF2B5EF4-FFF2-40B4-BE49-F238E27FC236}">
                        <a16:creationId xmlns:a16="http://schemas.microsoft.com/office/drawing/2014/main" id="{1215111A-5B55-4B2D-B8E3-2801F31B215A}"/>
                      </a:ext>
                    </a:extLst>
                  </p:cNvPr>
                  <p:cNvGrpSpPr/>
                  <p:nvPr/>
                </p:nvGrpSpPr>
                <p:grpSpPr>
                  <a:xfrm>
                    <a:off x="4672835" y="2540372"/>
                    <a:ext cx="478927" cy="1657494"/>
                    <a:chOff x="6238739" y="1315019"/>
                    <a:chExt cx="478927" cy="3610617"/>
                  </a:xfrm>
                </p:grpSpPr>
                <p:pic>
                  <p:nvPicPr>
                    <p:cNvPr id="346" name="图片 345">
                      <a:extLst>
                        <a:ext uri="{FF2B5EF4-FFF2-40B4-BE49-F238E27FC236}">
                          <a16:creationId xmlns:a16="http://schemas.microsoft.com/office/drawing/2014/main" id="{03492C18-716C-4017-B11E-6E12543DAE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47" name="矩形 346">
                      <a:extLst>
                        <a:ext uri="{FF2B5EF4-FFF2-40B4-BE49-F238E27FC236}">
                          <a16:creationId xmlns:a16="http://schemas.microsoft.com/office/drawing/2014/main" id="{D6A9A70C-829B-4CA5-AE86-CF115E205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38739" y="1315019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4" name="组合 333">
                    <a:extLst>
                      <a:ext uri="{FF2B5EF4-FFF2-40B4-BE49-F238E27FC236}">
                        <a16:creationId xmlns:a16="http://schemas.microsoft.com/office/drawing/2014/main" id="{32BB14C6-68E6-47C7-A4A7-22516AE48513}"/>
                      </a:ext>
                    </a:extLst>
                  </p:cNvPr>
                  <p:cNvGrpSpPr/>
                  <p:nvPr/>
                </p:nvGrpSpPr>
                <p:grpSpPr>
                  <a:xfrm>
                    <a:off x="4710421" y="2646658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344" name="图片 343">
                      <a:extLst>
                        <a:ext uri="{FF2B5EF4-FFF2-40B4-BE49-F238E27FC236}">
                          <a16:creationId xmlns:a16="http://schemas.microsoft.com/office/drawing/2014/main" id="{88A1C3A7-EF38-45DD-AB14-680FE441B1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45" name="矩形 344">
                      <a:extLst>
                        <a:ext uri="{FF2B5EF4-FFF2-40B4-BE49-F238E27FC236}">
                          <a16:creationId xmlns:a16="http://schemas.microsoft.com/office/drawing/2014/main" id="{56ADE782-DAD6-4970-85A3-FE2BDF365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5" name="组合 334">
                    <a:extLst>
                      <a:ext uri="{FF2B5EF4-FFF2-40B4-BE49-F238E27FC236}">
                        <a16:creationId xmlns:a16="http://schemas.microsoft.com/office/drawing/2014/main" id="{988EEC50-A95A-4A99-B34E-CC11A934CDB3}"/>
                      </a:ext>
                    </a:extLst>
                  </p:cNvPr>
                  <p:cNvGrpSpPr/>
                  <p:nvPr/>
                </p:nvGrpSpPr>
                <p:grpSpPr>
                  <a:xfrm>
                    <a:off x="4747514" y="2701627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342" name="图片 341">
                      <a:extLst>
                        <a:ext uri="{FF2B5EF4-FFF2-40B4-BE49-F238E27FC236}">
                          <a16:creationId xmlns:a16="http://schemas.microsoft.com/office/drawing/2014/main" id="{0BCB0BB3-7FBA-4A66-9ED1-57885BA43D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43" name="矩形 342">
                      <a:extLst>
                        <a:ext uri="{FF2B5EF4-FFF2-40B4-BE49-F238E27FC236}">
                          <a16:creationId xmlns:a16="http://schemas.microsoft.com/office/drawing/2014/main" id="{9FA1B411-8E53-488F-B566-66CE6ED00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6" name="组合 335">
                    <a:extLst>
                      <a:ext uri="{FF2B5EF4-FFF2-40B4-BE49-F238E27FC236}">
                        <a16:creationId xmlns:a16="http://schemas.microsoft.com/office/drawing/2014/main" id="{BF547E6E-FA43-409F-A22B-2C13D43AC522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47" y="2756597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340" name="图片 339">
                      <a:extLst>
                        <a:ext uri="{FF2B5EF4-FFF2-40B4-BE49-F238E27FC236}">
                          <a16:creationId xmlns:a16="http://schemas.microsoft.com/office/drawing/2014/main" id="{054E1021-1BCE-4475-94AD-0D6B728BB9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41" name="矩形 340">
                      <a:extLst>
                        <a:ext uri="{FF2B5EF4-FFF2-40B4-BE49-F238E27FC236}">
                          <a16:creationId xmlns:a16="http://schemas.microsoft.com/office/drawing/2014/main" id="{F4FF220B-361F-4C46-81D6-7E1B02BA9D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7" name="组合 336">
                    <a:extLst>
                      <a:ext uri="{FF2B5EF4-FFF2-40B4-BE49-F238E27FC236}">
                        <a16:creationId xmlns:a16="http://schemas.microsoft.com/office/drawing/2014/main" id="{818AACE4-410D-4B79-B919-1A2A5D85442B}"/>
                      </a:ext>
                    </a:extLst>
                  </p:cNvPr>
                  <p:cNvGrpSpPr/>
                  <p:nvPr/>
                </p:nvGrpSpPr>
                <p:grpSpPr>
                  <a:xfrm>
                    <a:off x="4837740" y="2811566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338" name="图片 337">
                      <a:extLst>
                        <a:ext uri="{FF2B5EF4-FFF2-40B4-BE49-F238E27FC236}">
                          <a16:creationId xmlns:a16="http://schemas.microsoft.com/office/drawing/2014/main" id="{18FD2223-67EC-41C3-BA85-39158A9934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39" name="矩形 338">
                      <a:extLst>
                        <a:ext uri="{FF2B5EF4-FFF2-40B4-BE49-F238E27FC236}">
                          <a16:creationId xmlns:a16="http://schemas.microsoft.com/office/drawing/2014/main" id="{2A7F8C43-A905-4E86-A00F-BCF4140A3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18BBE614-3050-435C-B8B3-C9D8C0968F14}"/>
                    </a:ext>
                  </a:extLst>
                </p:cNvPr>
                <p:cNvSpPr txBox="1"/>
                <p:nvPr/>
              </p:nvSpPr>
              <p:spPr>
                <a:xfrm>
                  <a:off x="5948459" y="2689898"/>
                  <a:ext cx="1098518" cy="45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spc="-100" dirty="0">
                      <a:latin typeface="Optima LT DemiBold" panose="020B0400000000000000" pitchFamily="34" charset="0"/>
                    </a:rPr>
                    <a:t>reshape</a:t>
                  </a:r>
                  <a:endParaRPr lang="zh-CN" altLang="en-US" sz="1600" spc="-100" dirty="0">
                    <a:latin typeface="Optima LT DemiBold" panose="020B0400000000000000" pitchFamily="34" charset="0"/>
                  </a:endParaRPr>
                </a:p>
              </p:txBody>
            </p:sp>
            <p:cxnSp>
              <p:nvCxnSpPr>
                <p:cNvPr id="355" name="直接箭头连接符 354">
                  <a:extLst>
                    <a:ext uri="{FF2B5EF4-FFF2-40B4-BE49-F238E27FC236}">
                      <a16:creationId xmlns:a16="http://schemas.microsoft.com/office/drawing/2014/main" id="{4151F13F-8CAF-4F8F-9672-0C8538271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2893" y="3153669"/>
                  <a:ext cx="816535" cy="0"/>
                </a:xfrm>
                <a:prstGeom prst="straightConnector1">
                  <a:avLst/>
                </a:prstGeom>
                <a:ln w="57150">
                  <a:solidFill>
                    <a:srgbClr val="96969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0" name="组合 379">
                  <a:extLst>
                    <a:ext uri="{FF2B5EF4-FFF2-40B4-BE49-F238E27FC236}">
                      <a16:creationId xmlns:a16="http://schemas.microsoft.com/office/drawing/2014/main" id="{4C476951-4687-4CE5-A11B-28E1DB825F48}"/>
                    </a:ext>
                  </a:extLst>
                </p:cNvPr>
                <p:cNvGrpSpPr/>
                <p:nvPr/>
              </p:nvGrpSpPr>
              <p:grpSpPr>
                <a:xfrm>
                  <a:off x="8328497" y="2817718"/>
                  <a:ext cx="478927" cy="925704"/>
                  <a:chOff x="10427369" y="0"/>
                  <a:chExt cx="478927" cy="3576508"/>
                </a:xfrm>
              </p:grpSpPr>
              <p:pic>
                <p:nvPicPr>
                  <p:cNvPr id="381" name="图片 380">
                    <a:extLst>
                      <a:ext uri="{FF2B5EF4-FFF2-40B4-BE49-F238E27FC236}">
                        <a16:creationId xmlns:a16="http://schemas.microsoft.com/office/drawing/2014/main" id="{5DC72F73-5C9E-4D23-81A4-DDA2811350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5400000">
                    <a:off x="8942510" y="1605528"/>
                    <a:ext cx="3448644" cy="365452"/>
                  </a:xfrm>
                  <a:prstGeom prst="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5000" dist="18000" dir="5400000" algn="tl" rotWithShape="0">
                      <a:srgbClr val="000000">
                        <a:alpha val="40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</p:spPr>
              </p:pic>
              <p:sp>
                <p:nvSpPr>
                  <p:cNvPr id="382" name="矩形 381">
                    <a:extLst>
                      <a:ext uri="{FF2B5EF4-FFF2-40B4-BE49-F238E27FC236}">
                        <a16:creationId xmlns:a16="http://schemas.microsoft.com/office/drawing/2014/main" id="{8FB65F0F-AD45-45B0-862D-21DF4CAE31AA}"/>
                      </a:ext>
                    </a:extLst>
                  </p:cNvPr>
                  <p:cNvSpPr/>
                  <p:nvPr/>
                </p:nvSpPr>
                <p:spPr>
                  <a:xfrm>
                    <a:off x="10427369" y="0"/>
                    <a:ext cx="478927" cy="3576508"/>
                  </a:xfrm>
                  <a:prstGeom prst="rect">
                    <a:avLst/>
                  </a:prstGeom>
                  <a:solidFill>
                    <a:srgbClr val="EA3C0C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383" name="组合 382">
                  <a:extLst>
                    <a:ext uri="{FF2B5EF4-FFF2-40B4-BE49-F238E27FC236}">
                      <a16:creationId xmlns:a16="http://schemas.microsoft.com/office/drawing/2014/main" id="{A072D437-D3D3-4B67-ACCE-3E585D682644}"/>
                    </a:ext>
                  </a:extLst>
                </p:cNvPr>
                <p:cNvGrpSpPr/>
                <p:nvPr/>
              </p:nvGrpSpPr>
              <p:grpSpPr>
                <a:xfrm>
                  <a:off x="8369065" y="2860585"/>
                  <a:ext cx="478927" cy="941857"/>
                  <a:chOff x="11238298" y="0"/>
                  <a:chExt cx="478927" cy="3576508"/>
                </a:xfrm>
              </p:grpSpPr>
              <p:pic>
                <p:nvPicPr>
                  <p:cNvPr id="384" name="图片 383">
                    <a:extLst>
                      <a:ext uri="{FF2B5EF4-FFF2-40B4-BE49-F238E27FC236}">
                        <a16:creationId xmlns:a16="http://schemas.microsoft.com/office/drawing/2014/main" id="{04C8913A-3C43-4139-B599-A75B411657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5400000">
                    <a:off x="9753439" y="1605528"/>
                    <a:ext cx="3448644" cy="365452"/>
                  </a:xfrm>
                  <a:prstGeom prst="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5000" dist="18000" dir="5400000" algn="tl" rotWithShape="0">
                      <a:srgbClr val="000000">
                        <a:alpha val="40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</p:spPr>
              </p:pic>
              <p:sp>
                <p:nvSpPr>
                  <p:cNvPr id="385" name="矩形 384">
                    <a:extLst>
                      <a:ext uri="{FF2B5EF4-FFF2-40B4-BE49-F238E27FC236}">
                        <a16:creationId xmlns:a16="http://schemas.microsoft.com/office/drawing/2014/main" id="{7D11E6CB-5565-4F64-B1A7-E76AC6730B2A}"/>
                      </a:ext>
                    </a:extLst>
                  </p:cNvPr>
                  <p:cNvSpPr/>
                  <p:nvPr/>
                </p:nvSpPr>
                <p:spPr>
                  <a:xfrm>
                    <a:off x="11238298" y="0"/>
                    <a:ext cx="478927" cy="3576508"/>
                  </a:xfrm>
                  <a:prstGeom prst="rect">
                    <a:avLst/>
                  </a:prstGeom>
                  <a:solidFill>
                    <a:srgbClr val="B4C7E7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394" name="组合 393">
                  <a:extLst>
                    <a:ext uri="{FF2B5EF4-FFF2-40B4-BE49-F238E27FC236}">
                      <a16:creationId xmlns:a16="http://schemas.microsoft.com/office/drawing/2014/main" id="{D26FDF54-3E2E-457A-B6D3-63C7D2CAA000}"/>
                    </a:ext>
                  </a:extLst>
                </p:cNvPr>
                <p:cNvGrpSpPr/>
                <p:nvPr/>
              </p:nvGrpSpPr>
              <p:grpSpPr>
                <a:xfrm>
                  <a:off x="8428640" y="2897986"/>
                  <a:ext cx="478927" cy="925704"/>
                  <a:chOff x="10427369" y="0"/>
                  <a:chExt cx="478927" cy="3576508"/>
                </a:xfrm>
              </p:grpSpPr>
              <p:pic>
                <p:nvPicPr>
                  <p:cNvPr id="395" name="图片 394">
                    <a:extLst>
                      <a:ext uri="{FF2B5EF4-FFF2-40B4-BE49-F238E27FC236}">
                        <a16:creationId xmlns:a16="http://schemas.microsoft.com/office/drawing/2014/main" id="{69A97FF1-5E5D-4EC8-A3AD-3BFE90E5E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5400000">
                    <a:off x="8942510" y="1605528"/>
                    <a:ext cx="3448644" cy="365452"/>
                  </a:xfrm>
                  <a:prstGeom prst="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5000" dist="18000" dir="5400000" algn="tl" rotWithShape="0">
                      <a:srgbClr val="000000">
                        <a:alpha val="40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</p:spPr>
              </p:pic>
              <p:sp>
                <p:nvSpPr>
                  <p:cNvPr id="396" name="矩形 395">
                    <a:extLst>
                      <a:ext uri="{FF2B5EF4-FFF2-40B4-BE49-F238E27FC236}">
                        <a16:creationId xmlns:a16="http://schemas.microsoft.com/office/drawing/2014/main" id="{A5EDC1A8-29F4-4854-92B7-6A2EA16E056B}"/>
                      </a:ext>
                    </a:extLst>
                  </p:cNvPr>
                  <p:cNvSpPr/>
                  <p:nvPr/>
                </p:nvSpPr>
                <p:spPr>
                  <a:xfrm>
                    <a:off x="10427369" y="0"/>
                    <a:ext cx="478927" cy="3576508"/>
                  </a:xfrm>
                  <a:prstGeom prst="rect">
                    <a:avLst/>
                  </a:prstGeom>
                  <a:solidFill>
                    <a:srgbClr val="EA3C0C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397" name="组合 396">
                  <a:extLst>
                    <a:ext uri="{FF2B5EF4-FFF2-40B4-BE49-F238E27FC236}">
                      <a16:creationId xmlns:a16="http://schemas.microsoft.com/office/drawing/2014/main" id="{C1953049-5991-43D7-91CA-CA9747726B68}"/>
                    </a:ext>
                  </a:extLst>
                </p:cNvPr>
                <p:cNvGrpSpPr/>
                <p:nvPr/>
              </p:nvGrpSpPr>
              <p:grpSpPr>
                <a:xfrm>
                  <a:off x="8469208" y="2940853"/>
                  <a:ext cx="478927" cy="941857"/>
                  <a:chOff x="11238298" y="0"/>
                  <a:chExt cx="478927" cy="3576508"/>
                </a:xfrm>
              </p:grpSpPr>
              <p:pic>
                <p:nvPicPr>
                  <p:cNvPr id="398" name="图片 397">
                    <a:extLst>
                      <a:ext uri="{FF2B5EF4-FFF2-40B4-BE49-F238E27FC236}">
                        <a16:creationId xmlns:a16="http://schemas.microsoft.com/office/drawing/2014/main" id="{C579AE6F-DD41-4CCA-9DE7-3FA899ADA4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5400000">
                    <a:off x="9753439" y="1605528"/>
                    <a:ext cx="3448644" cy="365452"/>
                  </a:xfrm>
                  <a:prstGeom prst="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5000" dist="18000" dir="5400000" algn="tl" rotWithShape="0">
                      <a:srgbClr val="000000">
                        <a:alpha val="40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</p:spPr>
              </p:pic>
              <p:sp>
                <p:nvSpPr>
                  <p:cNvPr id="399" name="矩形 398">
                    <a:extLst>
                      <a:ext uri="{FF2B5EF4-FFF2-40B4-BE49-F238E27FC236}">
                        <a16:creationId xmlns:a16="http://schemas.microsoft.com/office/drawing/2014/main" id="{29420F91-7DC9-4E5A-A80C-C061C97FF5E5}"/>
                      </a:ext>
                    </a:extLst>
                  </p:cNvPr>
                  <p:cNvSpPr/>
                  <p:nvPr/>
                </p:nvSpPr>
                <p:spPr>
                  <a:xfrm>
                    <a:off x="11238298" y="0"/>
                    <a:ext cx="478927" cy="3576508"/>
                  </a:xfrm>
                  <a:prstGeom prst="rect">
                    <a:avLst/>
                  </a:prstGeom>
                  <a:solidFill>
                    <a:srgbClr val="B4C7E7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0C93D2B5-FB60-421D-A027-1046A5F1651D}"/>
                    </a:ext>
                  </a:extLst>
                </p:cNvPr>
                <p:cNvSpPr/>
                <p:nvPr/>
              </p:nvSpPr>
              <p:spPr>
                <a:xfrm>
                  <a:off x="7305960" y="3140704"/>
                  <a:ext cx="478927" cy="293843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8" name="直接连接符 407">
                  <a:extLst>
                    <a:ext uri="{FF2B5EF4-FFF2-40B4-BE49-F238E27FC236}">
                      <a16:creationId xmlns:a16="http://schemas.microsoft.com/office/drawing/2014/main" id="{C83C9E34-122E-4FEF-8AAB-B82FF5714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8578" y="3301165"/>
                  <a:ext cx="47892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5B853809-2592-4D38-A337-B7CA8F8F3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4527" y="3105862"/>
                  <a:ext cx="741947" cy="193167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直接连接符 410">
                  <a:extLst>
                    <a:ext uri="{FF2B5EF4-FFF2-40B4-BE49-F238E27FC236}">
                      <a16:creationId xmlns:a16="http://schemas.microsoft.com/office/drawing/2014/main" id="{91DD8BAF-9E0B-48F3-9818-05F34C900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9479" y="3280570"/>
                  <a:ext cx="656262" cy="153925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直接箭头连接符 419">
                  <a:extLst>
                    <a:ext uri="{FF2B5EF4-FFF2-40B4-BE49-F238E27FC236}">
                      <a16:creationId xmlns:a16="http://schemas.microsoft.com/office/drawing/2014/main" id="{4DAB8737-78B3-4ECD-9654-10531122B1AE}"/>
                    </a:ext>
                  </a:extLst>
                </p:cNvPr>
                <p:cNvCxnSpPr/>
                <p:nvPr/>
              </p:nvCxnSpPr>
              <p:spPr>
                <a:xfrm flipV="1">
                  <a:off x="9090212" y="2190592"/>
                  <a:ext cx="0" cy="108795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直接箭头连接符 421">
                  <a:extLst>
                    <a:ext uri="{FF2B5EF4-FFF2-40B4-BE49-F238E27FC236}">
                      <a16:creationId xmlns:a16="http://schemas.microsoft.com/office/drawing/2014/main" id="{23E23C68-3B70-47E5-9020-78A384E58025}"/>
                    </a:ext>
                  </a:extLst>
                </p:cNvPr>
                <p:cNvCxnSpPr/>
                <p:nvPr/>
              </p:nvCxnSpPr>
              <p:spPr>
                <a:xfrm>
                  <a:off x="9090212" y="3257111"/>
                  <a:ext cx="0" cy="121752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3" name="文本框 422">
                  <a:extLst>
                    <a:ext uri="{FF2B5EF4-FFF2-40B4-BE49-F238E27FC236}">
                      <a16:creationId xmlns:a16="http://schemas.microsoft.com/office/drawing/2014/main" id="{6E973E54-5EBE-44CE-92E8-59E1E0086505}"/>
                    </a:ext>
                  </a:extLst>
                </p:cNvPr>
                <p:cNvSpPr txBox="1"/>
                <p:nvPr/>
              </p:nvSpPr>
              <p:spPr>
                <a:xfrm>
                  <a:off x="7928799" y="5180876"/>
                  <a:ext cx="2171870" cy="869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Optima LT DemiBold" panose="020B0400000000000000" pitchFamily="34" charset="0"/>
                    </a:rPr>
                    <a:t>Up</a:t>
                  </a:r>
                </a:p>
                <a:p>
                  <a:pPr algn="ctr"/>
                  <a:r>
                    <a:rPr lang="en-US" altLang="zh-CN" dirty="0">
                      <a:latin typeface="Optima LT DemiBold" panose="020B0400000000000000" pitchFamily="34" charset="0"/>
                    </a:rPr>
                    <a:t>sampling </a:t>
                  </a:r>
                  <a:endParaRPr lang="zh-CN" altLang="en-US" dirty="0">
                    <a:latin typeface="Optima LT DemiBold" panose="020B0400000000000000" pitchFamily="34" charset="0"/>
                  </a:endParaRPr>
                </a:p>
              </p:txBody>
            </p:sp>
            <p:grpSp>
              <p:nvGrpSpPr>
                <p:cNvPr id="424" name="组合 423">
                  <a:extLst>
                    <a:ext uri="{FF2B5EF4-FFF2-40B4-BE49-F238E27FC236}">
                      <a16:creationId xmlns:a16="http://schemas.microsoft.com/office/drawing/2014/main" id="{B0F8677C-4B6E-447F-9123-54CAF5BE1847}"/>
                    </a:ext>
                  </a:extLst>
                </p:cNvPr>
                <p:cNvGrpSpPr/>
                <p:nvPr/>
              </p:nvGrpSpPr>
              <p:grpSpPr>
                <a:xfrm>
                  <a:off x="9356997" y="2290597"/>
                  <a:ext cx="723489" cy="2247585"/>
                  <a:chOff x="4570193" y="1508104"/>
                  <a:chExt cx="723489" cy="3786651"/>
                </a:xfrm>
              </p:grpSpPr>
              <p:grpSp>
                <p:nvGrpSpPr>
                  <p:cNvPr id="425" name="组合 424">
                    <a:extLst>
                      <a:ext uri="{FF2B5EF4-FFF2-40B4-BE49-F238E27FC236}">
                        <a16:creationId xmlns:a16="http://schemas.microsoft.com/office/drawing/2014/main" id="{5958224C-ECB2-4EBA-8CD9-D9DE367AD5BD}"/>
                      </a:ext>
                    </a:extLst>
                  </p:cNvPr>
                  <p:cNvGrpSpPr/>
                  <p:nvPr/>
                </p:nvGrpSpPr>
                <p:grpSpPr>
                  <a:xfrm>
                    <a:off x="4570193" y="1508104"/>
                    <a:ext cx="559265" cy="3640440"/>
                    <a:chOff x="4570193" y="1508104"/>
                    <a:chExt cx="559265" cy="3640440"/>
                  </a:xfrm>
                </p:grpSpPr>
                <p:pic>
                  <p:nvPicPr>
                    <p:cNvPr id="431" name="图片 430">
                      <a:extLst>
                        <a:ext uri="{FF2B5EF4-FFF2-40B4-BE49-F238E27FC236}">
                          <a16:creationId xmlns:a16="http://schemas.microsoft.com/office/drawing/2014/main" id="{070B64A9-6DAF-4295-9E86-929DF0717E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085334" y="3113632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432" name="矩形 431">
                      <a:extLst>
                        <a:ext uri="{FF2B5EF4-FFF2-40B4-BE49-F238E27FC236}">
                          <a16:creationId xmlns:a16="http://schemas.microsoft.com/office/drawing/2014/main" id="{41B5978B-A4A2-4D31-9C45-2B6727FE4A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0193" y="1508104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433" name="图片 432">
                      <a:extLst>
                        <a:ext uri="{FF2B5EF4-FFF2-40B4-BE49-F238E27FC236}">
                          <a16:creationId xmlns:a16="http://schemas.microsoft.com/office/drawing/2014/main" id="{D04DAF36-E467-49FA-9384-66AC846730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65672" y="3177564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434" name="矩形 433">
                      <a:extLst>
                        <a:ext uri="{FF2B5EF4-FFF2-40B4-BE49-F238E27FC236}">
                          <a16:creationId xmlns:a16="http://schemas.microsoft.com/office/drawing/2014/main" id="{DD95883C-E776-4038-BC24-8F7DB77FE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0531" y="1572036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26" name="组合 425">
                    <a:extLst>
                      <a:ext uri="{FF2B5EF4-FFF2-40B4-BE49-F238E27FC236}">
                        <a16:creationId xmlns:a16="http://schemas.microsoft.com/office/drawing/2014/main" id="{7907659F-212B-454C-AF44-711B6DFF7F65}"/>
                      </a:ext>
                    </a:extLst>
                  </p:cNvPr>
                  <p:cNvGrpSpPr/>
                  <p:nvPr/>
                </p:nvGrpSpPr>
                <p:grpSpPr>
                  <a:xfrm>
                    <a:off x="4703243" y="1645524"/>
                    <a:ext cx="590439" cy="3649231"/>
                    <a:chOff x="4570193" y="1508104"/>
                    <a:chExt cx="590439" cy="3649231"/>
                  </a:xfrm>
                </p:grpSpPr>
                <p:pic>
                  <p:nvPicPr>
                    <p:cNvPr id="427" name="图片 426">
                      <a:extLst>
                        <a:ext uri="{FF2B5EF4-FFF2-40B4-BE49-F238E27FC236}">
                          <a16:creationId xmlns:a16="http://schemas.microsoft.com/office/drawing/2014/main" id="{115BAC5F-49C9-4CAB-8071-FC07A2750E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085334" y="3113632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428" name="矩形 427">
                      <a:extLst>
                        <a:ext uri="{FF2B5EF4-FFF2-40B4-BE49-F238E27FC236}">
                          <a16:creationId xmlns:a16="http://schemas.microsoft.com/office/drawing/2014/main" id="{4F87C4D2-3C8E-4B1B-8D39-EFA3D67A1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0193" y="1508104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429" name="图片 428">
                      <a:extLst>
                        <a:ext uri="{FF2B5EF4-FFF2-40B4-BE49-F238E27FC236}">
                          <a16:creationId xmlns:a16="http://schemas.microsoft.com/office/drawing/2014/main" id="{9CEF6985-B602-40AC-9F82-65B66985C1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rot="5400000">
                      <a:off x="3165672" y="3177564"/>
                      <a:ext cx="3448645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430" name="矩形 429">
                      <a:extLst>
                        <a:ext uri="{FF2B5EF4-FFF2-40B4-BE49-F238E27FC236}">
                          <a16:creationId xmlns:a16="http://schemas.microsoft.com/office/drawing/2014/main" id="{AEEE0762-D65A-499C-BAC9-DFF70438C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1705" y="1580827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2FF7FA41-9B34-4767-8DEA-72D108D1EFFA}"/>
                    </a:ext>
                  </a:extLst>
                </p:cNvPr>
                <p:cNvSpPr/>
                <p:nvPr/>
              </p:nvSpPr>
              <p:spPr>
                <a:xfrm>
                  <a:off x="10631657" y="2437496"/>
                  <a:ext cx="478927" cy="2120713"/>
                </a:xfrm>
                <a:prstGeom prst="rect">
                  <a:avLst/>
                </a:prstGeom>
                <a:solidFill>
                  <a:srgbClr val="B4C7E7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19A4DEF5-C4B1-47F3-A079-F86E7340CB5F}"/>
                    </a:ext>
                  </a:extLst>
                </p:cNvPr>
                <p:cNvSpPr/>
                <p:nvPr/>
              </p:nvSpPr>
              <p:spPr>
                <a:xfrm>
                  <a:off x="9616796" y="2693399"/>
                  <a:ext cx="478927" cy="293843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3E1C6D8C-E491-4C5D-A181-2AE3B173D8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0845" y="2823864"/>
                  <a:ext cx="47892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424A8ACF-A493-45B4-A8CE-630103113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95723" y="2684629"/>
                  <a:ext cx="553439" cy="128117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37B255EB-CEC0-41D2-8D40-CFA3FA202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1286" y="2860585"/>
                  <a:ext cx="534879" cy="133876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>
                  <a:extLst>
                    <a:ext uri="{FF2B5EF4-FFF2-40B4-BE49-F238E27FC236}">
                      <a16:creationId xmlns:a16="http://schemas.microsoft.com/office/drawing/2014/main" id="{0CCAD8A8-C692-4DE3-AB00-E02E7E760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76212" y="1460356"/>
                  <a:ext cx="0" cy="24223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箭头连接符 155">
                  <a:extLst>
                    <a:ext uri="{FF2B5EF4-FFF2-40B4-BE49-F238E27FC236}">
                      <a16:creationId xmlns:a16="http://schemas.microsoft.com/office/drawing/2014/main" id="{33EC090E-6189-45F3-879F-BF84897C3F24}"/>
                    </a:ext>
                  </a:extLst>
                </p:cNvPr>
                <p:cNvCxnSpPr/>
                <p:nvPr/>
              </p:nvCxnSpPr>
              <p:spPr>
                <a:xfrm>
                  <a:off x="11376212" y="3882710"/>
                  <a:ext cx="0" cy="121752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ABD7DCC8-6CA6-4BCD-9658-3B2A1C713852}"/>
                    </a:ext>
                  </a:extLst>
                </p:cNvPr>
                <p:cNvSpPr txBox="1"/>
                <p:nvPr/>
              </p:nvSpPr>
              <p:spPr>
                <a:xfrm>
                  <a:off x="10372442" y="5178500"/>
                  <a:ext cx="2171870" cy="869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Optima LT DemiBold" panose="020B0400000000000000" pitchFamily="34" charset="0"/>
                    </a:rPr>
                    <a:t>Up</a:t>
                  </a:r>
                </a:p>
                <a:p>
                  <a:pPr algn="ctr"/>
                  <a:r>
                    <a:rPr lang="en-US" altLang="zh-CN" dirty="0">
                      <a:latin typeface="Optima LT DemiBold" panose="020B0400000000000000" pitchFamily="34" charset="0"/>
                    </a:rPr>
                    <a:t>sampling </a:t>
                  </a:r>
                  <a:endParaRPr lang="zh-CN" altLang="en-US" dirty="0">
                    <a:latin typeface="Optima LT DemiBold" panose="020B0400000000000000" pitchFamily="34" charset="0"/>
                  </a:endParaRPr>
                </a:p>
              </p:txBody>
            </p:sp>
          </p:grpSp>
          <p:sp>
            <p:nvSpPr>
              <p:cNvPr id="4" name="左大括号 3">
                <a:extLst>
                  <a:ext uri="{FF2B5EF4-FFF2-40B4-BE49-F238E27FC236}">
                    <a16:creationId xmlns:a16="http://schemas.microsoft.com/office/drawing/2014/main" id="{F075D726-BCE8-4733-939E-BBA64F7D8D43}"/>
                  </a:ext>
                </a:extLst>
              </p:cNvPr>
              <p:cNvSpPr/>
              <p:nvPr/>
            </p:nvSpPr>
            <p:spPr>
              <a:xfrm rot="16200000">
                <a:off x="3012111" y="3312425"/>
                <a:ext cx="295635" cy="3985715"/>
              </a:xfrm>
              <a:prstGeom prst="leftBrace">
                <a:avLst>
                  <a:gd name="adj1" fmla="val 77966"/>
                  <a:gd name="adj2" fmla="val 50000"/>
                </a:avLst>
              </a:prstGeom>
              <a:ln w="38100">
                <a:extLst>
                  <a:ext uri="{C807C97D-BFC1-408E-A445-0C87EB9F89A2}">
                    <ask:lineSketchStyleProps xmlns:ask="http://schemas.microsoft.com/office/drawing/2018/sketchyshapes" sd="2830084044">
                      <a:custGeom>
                        <a:avLst/>
                        <a:gdLst>
                          <a:gd name="connsiteX0" fmla="*/ 527841 w 527841"/>
                          <a:gd name="connsiteY0" fmla="*/ 3985715 h 3985715"/>
                          <a:gd name="connsiteX1" fmla="*/ 263920 w 527841"/>
                          <a:gd name="connsiteY1" fmla="*/ 3574178 h 3985715"/>
                          <a:gd name="connsiteX2" fmla="*/ 263921 w 527841"/>
                          <a:gd name="connsiteY2" fmla="*/ 2404394 h 3985715"/>
                          <a:gd name="connsiteX3" fmla="*/ 0 w 527841"/>
                          <a:gd name="connsiteY3" fmla="*/ 1992857 h 3985715"/>
                          <a:gd name="connsiteX4" fmla="*/ 263921 w 527841"/>
                          <a:gd name="connsiteY4" fmla="*/ 1581320 h 3985715"/>
                          <a:gd name="connsiteX5" fmla="*/ 263921 w 527841"/>
                          <a:gd name="connsiteY5" fmla="*/ 1019824 h 3985715"/>
                          <a:gd name="connsiteX6" fmla="*/ 263921 w 527841"/>
                          <a:gd name="connsiteY6" fmla="*/ 411537 h 3985715"/>
                          <a:gd name="connsiteX7" fmla="*/ 527842 w 527841"/>
                          <a:gd name="connsiteY7" fmla="*/ 0 h 3985715"/>
                          <a:gd name="connsiteX8" fmla="*/ 527841 w 527841"/>
                          <a:gd name="connsiteY8" fmla="*/ 3985715 h 3985715"/>
                          <a:gd name="connsiteX0" fmla="*/ 527841 w 527841"/>
                          <a:gd name="connsiteY0" fmla="*/ 3985715 h 3985715"/>
                          <a:gd name="connsiteX1" fmla="*/ 263920 w 527841"/>
                          <a:gd name="connsiteY1" fmla="*/ 3574178 h 3985715"/>
                          <a:gd name="connsiteX2" fmla="*/ 263921 w 527841"/>
                          <a:gd name="connsiteY2" fmla="*/ 2404394 h 3985715"/>
                          <a:gd name="connsiteX3" fmla="*/ 0 w 527841"/>
                          <a:gd name="connsiteY3" fmla="*/ 1992857 h 3985715"/>
                          <a:gd name="connsiteX4" fmla="*/ 263921 w 527841"/>
                          <a:gd name="connsiteY4" fmla="*/ 1581320 h 3985715"/>
                          <a:gd name="connsiteX5" fmla="*/ 263921 w 527841"/>
                          <a:gd name="connsiteY5" fmla="*/ 1019824 h 3985715"/>
                          <a:gd name="connsiteX6" fmla="*/ 263921 w 527841"/>
                          <a:gd name="connsiteY6" fmla="*/ 411537 h 3985715"/>
                          <a:gd name="connsiteX7" fmla="*/ 527842 w 527841"/>
                          <a:gd name="connsiteY7" fmla="*/ 0 h 39857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27841" h="3985715" stroke="0" extrusionOk="0">
                            <a:moveTo>
                              <a:pt x="527841" y="3985715"/>
                            </a:moveTo>
                            <a:cubicBezTo>
                              <a:pt x="383328" y="3993394"/>
                              <a:pt x="273956" y="3796898"/>
                              <a:pt x="263920" y="3574178"/>
                            </a:cubicBezTo>
                            <a:cubicBezTo>
                              <a:pt x="210218" y="3134356"/>
                              <a:pt x="276937" y="2773967"/>
                              <a:pt x="263921" y="2404394"/>
                            </a:cubicBezTo>
                            <a:cubicBezTo>
                              <a:pt x="264002" y="2190772"/>
                              <a:pt x="151798" y="1993010"/>
                              <a:pt x="0" y="1992857"/>
                            </a:cubicBezTo>
                            <a:cubicBezTo>
                              <a:pt x="190744" y="1948647"/>
                              <a:pt x="272309" y="1861137"/>
                              <a:pt x="263921" y="1581320"/>
                            </a:cubicBezTo>
                            <a:cubicBezTo>
                              <a:pt x="236255" y="1428034"/>
                              <a:pt x="310518" y="1163037"/>
                              <a:pt x="263921" y="1019824"/>
                            </a:cubicBezTo>
                            <a:cubicBezTo>
                              <a:pt x="217324" y="876611"/>
                              <a:pt x="289569" y="591546"/>
                              <a:pt x="263921" y="411537"/>
                            </a:cubicBezTo>
                            <a:cubicBezTo>
                              <a:pt x="284591" y="193504"/>
                              <a:pt x="378986" y="-1270"/>
                              <a:pt x="527842" y="0"/>
                            </a:cubicBezTo>
                            <a:cubicBezTo>
                              <a:pt x="337992" y="1629574"/>
                              <a:pt x="446201" y="2985441"/>
                              <a:pt x="527841" y="3985715"/>
                            </a:cubicBezTo>
                            <a:close/>
                          </a:path>
                          <a:path w="527841" h="3985715" fill="none" extrusionOk="0">
                            <a:moveTo>
                              <a:pt x="527841" y="3985715"/>
                            </a:moveTo>
                            <a:cubicBezTo>
                              <a:pt x="379784" y="4000187"/>
                              <a:pt x="240068" y="3779355"/>
                              <a:pt x="263920" y="3574178"/>
                            </a:cubicBezTo>
                            <a:cubicBezTo>
                              <a:pt x="213777" y="3158472"/>
                              <a:pt x="296439" y="2766931"/>
                              <a:pt x="263921" y="2404394"/>
                            </a:cubicBezTo>
                            <a:cubicBezTo>
                              <a:pt x="255136" y="2185809"/>
                              <a:pt x="139389" y="1975770"/>
                              <a:pt x="0" y="1992857"/>
                            </a:cubicBezTo>
                            <a:cubicBezTo>
                              <a:pt x="143275" y="1981244"/>
                              <a:pt x="314845" y="1770078"/>
                              <a:pt x="263921" y="1581320"/>
                            </a:cubicBezTo>
                            <a:cubicBezTo>
                              <a:pt x="216579" y="1403560"/>
                              <a:pt x="311983" y="1137487"/>
                              <a:pt x="263921" y="1019824"/>
                            </a:cubicBezTo>
                            <a:cubicBezTo>
                              <a:pt x="215859" y="902161"/>
                              <a:pt x="336398" y="585717"/>
                              <a:pt x="263921" y="411537"/>
                            </a:cubicBezTo>
                            <a:cubicBezTo>
                              <a:pt x="282891" y="200926"/>
                              <a:pt x="382396" y="-19124"/>
                              <a:pt x="527842" y="0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左大括号 138">
                <a:extLst>
                  <a:ext uri="{FF2B5EF4-FFF2-40B4-BE49-F238E27FC236}">
                    <a16:creationId xmlns:a16="http://schemas.microsoft.com/office/drawing/2014/main" id="{C8B21788-5C8D-494B-A2DB-92AC73241FF7}"/>
                  </a:ext>
                </a:extLst>
              </p:cNvPr>
              <p:cNvSpPr/>
              <p:nvPr/>
            </p:nvSpPr>
            <p:spPr>
              <a:xfrm rot="16200000">
                <a:off x="7769173" y="2568302"/>
                <a:ext cx="295637" cy="5468226"/>
              </a:xfrm>
              <a:prstGeom prst="leftBrace">
                <a:avLst>
                  <a:gd name="adj1" fmla="val 77966"/>
                  <a:gd name="adj2" fmla="val 5000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6A138E2-BBB1-4445-873B-87A47196B68C}"/>
                  </a:ext>
                </a:extLst>
              </p:cNvPr>
              <p:cNvSpPr txBox="1"/>
              <p:nvPr/>
            </p:nvSpPr>
            <p:spPr>
              <a:xfrm>
                <a:off x="2111224" y="5571569"/>
                <a:ext cx="2269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Optima LT DemiBold" panose="020B0400000000000000" pitchFamily="34" charset="0"/>
                  </a:rPr>
                  <a:t>Encoder</a:t>
                </a:r>
                <a:endParaRPr lang="zh-CN" altLang="en-US" dirty="0">
                  <a:latin typeface="Optima LT DemiBold" panose="020B0400000000000000" pitchFamily="34" charset="0"/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7CF081AA-8313-43F7-93E3-E227DAEFE50E}"/>
                  </a:ext>
                </a:extLst>
              </p:cNvPr>
              <p:cNvSpPr txBox="1"/>
              <p:nvPr/>
            </p:nvSpPr>
            <p:spPr>
              <a:xfrm>
                <a:off x="6791734" y="5547952"/>
                <a:ext cx="2269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Optima LT DemiBold" panose="020B0400000000000000" pitchFamily="34" charset="0"/>
                  </a:rPr>
                  <a:t>Decoder</a:t>
                </a:r>
                <a:endParaRPr lang="zh-CN" altLang="en-US" dirty="0">
                  <a:latin typeface="Optima LT DemiBold" panose="020B0400000000000000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EEF5EAB-4829-4B80-92EA-2141E207C7F5}"/>
                </a:ext>
              </a:extLst>
            </p:cNvPr>
            <p:cNvSpPr txBox="1"/>
            <p:nvPr/>
          </p:nvSpPr>
          <p:spPr>
            <a:xfrm>
              <a:off x="1089345" y="1841600"/>
              <a:ext cx="1138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Optima LT DemiBold" panose="020B0400000000000000" pitchFamily="34" charset="0"/>
                </a:rPr>
                <a:t>Input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094FB4-3D78-466C-9672-484DA2542435}"/>
                </a:ext>
              </a:extLst>
            </p:cNvPr>
            <p:cNvSpPr txBox="1"/>
            <p:nvPr/>
          </p:nvSpPr>
          <p:spPr>
            <a:xfrm>
              <a:off x="1896644" y="2056274"/>
              <a:ext cx="1137141" cy="611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Conv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+ </a:t>
              </a:r>
              <a:r>
                <a:rPr lang="en-US" altLang="zh-CN" dirty="0" err="1">
                  <a:latin typeface="Optima LT DemiBold" panose="020B0400000000000000" pitchFamily="34" charset="0"/>
                </a:rPr>
                <a:t>Maxpool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20E1C2B-10A9-4408-8231-16EC782FE344}"/>
                </a:ext>
              </a:extLst>
            </p:cNvPr>
            <p:cNvSpPr txBox="1"/>
            <p:nvPr/>
          </p:nvSpPr>
          <p:spPr>
            <a:xfrm>
              <a:off x="2919580" y="2039733"/>
              <a:ext cx="1137141" cy="611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Conv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+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dirty="0" err="1">
                  <a:latin typeface="Optima LT DemiBold" panose="020B0400000000000000" pitchFamily="34" charset="0"/>
                </a:rPr>
                <a:t>Maxpool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A914B7C-8442-48BB-973C-DAA0936D00FA}"/>
                </a:ext>
              </a:extLst>
            </p:cNvPr>
            <p:cNvSpPr txBox="1"/>
            <p:nvPr/>
          </p:nvSpPr>
          <p:spPr>
            <a:xfrm>
              <a:off x="4004139" y="857053"/>
              <a:ext cx="1137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Optima LT DemiBold" panose="020B0400000000000000" pitchFamily="34" charset="0"/>
                </a:rPr>
                <a:t>Dense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44D0F3-5312-4D44-A093-06735875571D}"/>
                </a:ext>
              </a:extLst>
            </p:cNvPr>
            <p:cNvSpPr txBox="1"/>
            <p:nvPr/>
          </p:nvSpPr>
          <p:spPr>
            <a:xfrm>
              <a:off x="5330545" y="857628"/>
              <a:ext cx="1137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Optima LT DemiBold" panose="020B0400000000000000" pitchFamily="34" charset="0"/>
                </a:rPr>
                <a:t>Dense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11682CD-0DA5-422E-89CE-8F432806AC67}"/>
                </a:ext>
              </a:extLst>
            </p:cNvPr>
            <p:cNvSpPr txBox="1"/>
            <p:nvPr/>
          </p:nvSpPr>
          <p:spPr>
            <a:xfrm>
              <a:off x="7056919" y="2124906"/>
              <a:ext cx="1137141" cy="611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Conv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+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dirty="0" err="1">
                  <a:latin typeface="Optima LT DemiBold" panose="020B0400000000000000" pitchFamily="34" charset="0"/>
                </a:rPr>
                <a:t>Maxpool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5BDDC737-D58E-411D-AFDB-BD682F8A83B0}"/>
                </a:ext>
              </a:extLst>
            </p:cNvPr>
            <p:cNvSpPr txBox="1"/>
            <p:nvPr/>
          </p:nvSpPr>
          <p:spPr>
            <a:xfrm>
              <a:off x="8844281" y="2126711"/>
              <a:ext cx="1137141" cy="611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Conv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+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dirty="0" err="1">
                  <a:latin typeface="Optima LT DemiBold" panose="020B0400000000000000" pitchFamily="34" charset="0"/>
                </a:rPr>
                <a:t>Maxpool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93CEE3F-22ED-4E03-A0F0-E1DBAEA9830B}"/>
                </a:ext>
              </a:extLst>
            </p:cNvPr>
            <p:cNvSpPr/>
            <p:nvPr/>
          </p:nvSpPr>
          <p:spPr>
            <a:xfrm>
              <a:off x="5079077" y="2788793"/>
              <a:ext cx="368533" cy="36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79678E88-4455-4A4A-8BCA-0D2F7F2913E3}"/>
                </a:ext>
              </a:extLst>
            </p:cNvPr>
            <p:cNvSpPr/>
            <p:nvPr/>
          </p:nvSpPr>
          <p:spPr>
            <a:xfrm>
              <a:off x="5078980" y="3264007"/>
              <a:ext cx="368533" cy="36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38D86AF3-78BA-4173-A97F-9760AEEA403C}"/>
                </a:ext>
              </a:extLst>
            </p:cNvPr>
            <p:cNvSpPr/>
            <p:nvPr/>
          </p:nvSpPr>
          <p:spPr>
            <a:xfrm>
              <a:off x="5086479" y="3739221"/>
              <a:ext cx="368533" cy="36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AFF5F4A-4989-474B-AFAD-4B308BBF43D1}"/>
                </a:ext>
              </a:extLst>
            </p:cNvPr>
            <p:cNvCxnSpPr>
              <a:stCxn id="157" idx="6"/>
            </p:cNvCxnSpPr>
            <p:nvPr/>
          </p:nvCxnSpPr>
          <p:spPr>
            <a:xfrm flipV="1">
              <a:off x="5447513" y="1273477"/>
              <a:ext cx="326852" cy="217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5D5CA941-CA55-412E-9FE0-FB65FACAC090}"/>
                </a:ext>
              </a:extLst>
            </p:cNvPr>
            <p:cNvCxnSpPr>
              <a:cxnSpLocks/>
              <a:stCxn id="159" idx="6"/>
            </p:cNvCxnSpPr>
            <p:nvPr/>
          </p:nvCxnSpPr>
          <p:spPr>
            <a:xfrm flipV="1">
              <a:off x="5455012" y="1292170"/>
              <a:ext cx="318450" cy="26313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ED7527AD-E355-42D6-97E3-1EA5AFFCCB3F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4690124" y="1321473"/>
              <a:ext cx="396355" cy="26020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E621920F-6F3C-4D40-AC44-28C988D0294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680647" y="2973060"/>
              <a:ext cx="398430" cy="2829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667EEF99-DB8F-4521-BB9D-E552122C7BA2}"/>
                </a:ext>
              </a:extLst>
            </p:cNvPr>
            <p:cNvCxnSpPr>
              <a:stCxn id="11" idx="6"/>
            </p:cNvCxnSpPr>
            <p:nvPr/>
          </p:nvCxnSpPr>
          <p:spPr>
            <a:xfrm>
              <a:off x="5447610" y="2973060"/>
              <a:ext cx="319820" cy="2773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D7E3939D-FD53-4FA3-9285-054E5EB2A5C2}"/>
                </a:ext>
              </a:extLst>
            </p:cNvPr>
            <p:cNvCxnSpPr>
              <a:stCxn id="157" idx="2"/>
            </p:cNvCxnSpPr>
            <p:nvPr/>
          </p:nvCxnSpPr>
          <p:spPr>
            <a:xfrm flipH="1" flipV="1">
              <a:off x="4690124" y="1273477"/>
              <a:ext cx="388856" cy="217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CFB17383-1B59-4F8C-B7A7-9A4FFE391EDE}"/>
                </a:ext>
              </a:extLst>
            </p:cNvPr>
            <p:cNvCxnSpPr>
              <a:stCxn id="157" idx="2"/>
            </p:cNvCxnSpPr>
            <p:nvPr/>
          </p:nvCxnSpPr>
          <p:spPr>
            <a:xfrm flipH="1">
              <a:off x="4681254" y="3448274"/>
              <a:ext cx="397726" cy="23541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636DF09A-E20C-4634-925D-30C10A54B346}"/>
                </a:ext>
              </a:extLst>
            </p:cNvPr>
            <p:cNvCxnSpPr>
              <a:stCxn id="157" idx="6"/>
            </p:cNvCxnSpPr>
            <p:nvPr/>
          </p:nvCxnSpPr>
          <p:spPr>
            <a:xfrm>
              <a:off x="5447513" y="3448274"/>
              <a:ext cx="317669" cy="22331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1A04DB92-97AE-4B7B-AF1F-B5915EEAA4F6}"/>
                </a:ext>
              </a:extLst>
            </p:cNvPr>
            <p:cNvCxnSpPr>
              <a:stCxn id="159" idx="6"/>
            </p:cNvCxnSpPr>
            <p:nvPr/>
          </p:nvCxnSpPr>
          <p:spPr>
            <a:xfrm>
              <a:off x="5455012" y="3923488"/>
              <a:ext cx="297742" cy="1796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3EDF50BB-DAF4-44F9-8F14-74D9E6A81426}"/>
                </a:ext>
              </a:extLst>
            </p:cNvPr>
            <p:cNvCxnSpPr>
              <a:stCxn id="159" idx="2"/>
            </p:cNvCxnSpPr>
            <p:nvPr/>
          </p:nvCxnSpPr>
          <p:spPr>
            <a:xfrm flipH="1">
              <a:off x="4667821" y="3923488"/>
              <a:ext cx="418658" cy="1878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990CB312-1043-4C11-8289-ABE258914FE0}"/>
                </a:ext>
              </a:extLst>
            </p:cNvPr>
            <p:cNvSpPr txBox="1"/>
            <p:nvPr/>
          </p:nvSpPr>
          <p:spPr>
            <a:xfrm>
              <a:off x="4723543" y="3119564"/>
              <a:ext cx="105784" cy="83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3000" b="1" dirty="0">
                  <a:latin typeface="Optima LT DemiBold" panose="020B0400000000000000" pitchFamily="34" charset="0"/>
                </a:rPr>
                <a:t>···</a:t>
              </a:r>
              <a:endParaRPr lang="zh-CN" altLang="en-US" sz="3000" b="1" dirty="0">
                <a:latin typeface="Optima LT DemiBold" panose="020B0400000000000000" pitchFamily="34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481EA76-44BF-4A64-8CF7-77C6CD20AA9F}"/>
                </a:ext>
              </a:extLst>
            </p:cNvPr>
            <p:cNvSpPr txBox="1"/>
            <p:nvPr/>
          </p:nvSpPr>
          <p:spPr>
            <a:xfrm>
              <a:off x="5575862" y="3128014"/>
              <a:ext cx="105784" cy="83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3000" b="1" dirty="0">
                  <a:latin typeface="Optima LT DemiBold" panose="020B0400000000000000" pitchFamily="34" charset="0"/>
                </a:rPr>
                <a:t>···</a:t>
              </a:r>
              <a:endParaRPr lang="zh-CN" altLang="en-US" sz="3000" b="1" dirty="0">
                <a:latin typeface="Optima LT DemiBold" panose="020B04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81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Optima LT DemiBold</vt:lpstr>
      <vt:lpstr>Office 主题​​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 Frank</dc:creator>
  <cp:lastModifiedBy>Fu Frank</cp:lastModifiedBy>
  <cp:revision>18</cp:revision>
  <dcterms:created xsi:type="dcterms:W3CDTF">2021-05-05T02:05:41Z</dcterms:created>
  <dcterms:modified xsi:type="dcterms:W3CDTF">2021-05-05T11:00:41Z</dcterms:modified>
</cp:coreProperties>
</file>