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DFB99-386B-4B96-AA21-B561892E6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83DDBC-F966-4A30-8782-C6D62313E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63BAC-1FFD-4AF9-BFA6-DDA3B106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D190-2C1C-4F9A-9A2C-E07E992C193A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FE9FB-76DB-4C52-A7CB-2392E55A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2BEE5E-A80F-4E54-868D-F81CA5FB9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A9CB-5BDD-41FB-9E7B-B485E08F6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27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678E8-3D96-4A8E-8D8B-036E15053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F474E3-3500-4711-8873-6677C8129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02E535-952B-4983-8B26-9F070B1CB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D190-2C1C-4F9A-9A2C-E07E992C193A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66B99D-AAA3-41C6-B8FF-5E1A20030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9C2C9D-DAFD-4905-933B-8490B94A4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A9CB-5BDD-41FB-9E7B-B485E08F6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88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6D8CD9-C6EB-4336-8CA0-982338629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E7F169-D074-4960-AEF2-859FAA436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05191F-3ABB-4F0C-A95E-3ED97B3A3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D190-2C1C-4F9A-9A2C-E07E992C193A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E84117-E905-4825-9009-C05934071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E34292-3EED-40FD-879C-5EA6560E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A9CB-5BDD-41FB-9E7B-B485E08F6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7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EF580-93F1-40DA-A165-30342C319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5851B1-0D5F-47AC-8C95-FE5E4CDCA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ABE37D-5516-4971-BADD-E90803BDB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D190-2C1C-4F9A-9A2C-E07E992C193A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294C81-B1EB-49AD-B16C-E8C96BAE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850BA5-0B6D-416C-A8FF-1CC50A97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A9CB-5BDD-41FB-9E7B-B485E08F6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60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8B4E9-410E-4E43-9EE7-32B004C33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5C9C2A-65B0-4712-B4A2-A78823C38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EB39FD-6705-4072-9D77-787BA2DDF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D190-2C1C-4F9A-9A2C-E07E992C193A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73A37-4A36-44EB-99CD-297A3A89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103B38-C2AB-430E-AFB5-41F588BEC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A9CB-5BDD-41FB-9E7B-B485E08F6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535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3DA64-EE1E-4187-BCE9-48542DA71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F99787-5452-4702-A685-23CEC6EA1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F26758-5554-48ED-8845-1DAABFE9D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FAAF60-3959-4DC5-8BA4-0441D1590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D190-2C1C-4F9A-9A2C-E07E992C193A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E177F9-9723-4BD1-B200-3866F0681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BA2B31-338F-487B-A6D5-17B1DECE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A9CB-5BDD-41FB-9E7B-B485E08F6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279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5455F-0129-41A9-8449-6C19B2611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BCD9FD-F3D2-429C-B931-8A64FEDDA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DFFB88-6E2F-49EA-9FCF-6F69DF8DA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E15ACC-8D74-4B2F-B6B0-56B3CD7A4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C6394B-D77C-4E8A-9295-7C5FBC0B5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451642-8615-48C4-A1AC-8CADF96F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D190-2C1C-4F9A-9A2C-E07E992C193A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6A2741-2393-416F-8996-8F302C0D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CDAC0E-3C86-4BC8-BD93-637A27CBA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A9CB-5BDD-41FB-9E7B-B485E08F6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20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8D038-F61D-46FA-A4A5-5F42981AB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0CC090-90CE-4202-BAA2-40228316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D190-2C1C-4F9A-9A2C-E07E992C193A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D891C5-900E-4F4E-9C72-68E73D4BE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76B6E2-D8F5-4F1E-B9E3-7FA5F70B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A9CB-5BDD-41FB-9E7B-B485E08F6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8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20695F-EDE4-487D-B03D-38CD16D0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D190-2C1C-4F9A-9A2C-E07E992C193A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B93A63-4EC7-43A7-9079-7A23311E0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02B839-BAAC-4CEF-A19D-C378AF9C2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A9CB-5BDD-41FB-9E7B-B485E08F6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51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FD837-3B06-4731-822E-8B5C0EDF8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946337-8F79-424D-8E49-A64CFFE9F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ADFBD5-C4B0-4ACF-9F07-E54F7F483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4396AA-8C7A-4B52-86C0-0D4BC504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D190-2C1C-4F9A-9A2C-E07E992C193A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35287-54B8-4788-B130-283081E1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6BB8B9-4043-49F5-9140-DA06A6923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A9CB-5BDD-41FB-9E7B-B485E08F6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93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11C0C-4F02-47F3-9829-0C6B4624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86C76A-B67B-4123-8DF9-AA9487396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0301CD-0944-4F5A-AD52-E68430808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B2E4FC-D4B8-4383-8BDF-11D9A0C6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D190-2C1C-4F9A-9A2C-E07E992C193A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EC2EBA-C4A4-4864-8210-6F4240C9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9A1B6C-BA7A-448B-8328-BFC3A61A3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A9CB-5BDD-41FB-9E7B-B485E08F6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13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93C94B-0B6A-44A5-98CF-8B1CDD70F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507117-C873-4A55-A112-08D4804DC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33DD9-C239-432C-A009-05E1B7693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0D190-2C1C-4F9A-9A2C-E07E992C193A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5104ED-2A8E-4E61-B641-E120AB0F8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330CA1-6FA5-4B52-AEC9-F5C13D0DB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0A9CB-5BDD-41FB-9E7B-B485E08F6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68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E3EDA93-3E8B-4367-A605-D2E9074C1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06532"/>
            <a:ext cx="8220722" cy="654284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7261A1A-39BB-4B5C-82EC-6DD73E376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817" y="4646496"/>
            <a:ext cx="5166808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57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 </cp:lastModifiedBy>
  <cp:revision>1</cp:revision>
  <dcterms:created xsi:type="dcterms:W3CDTF">2021-04-27T15:48:26Z</dcterms:created>
  <dcterms:modified xsi:type="dcterms:W3CDTF">2021-04-27T15:50:18Z</dcterms:modified>
</cp:coreProperties>
</file>