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454D1-74F0-4A06-8B2B-26EA2170A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A630EF-3ECE-43A5-B645-346C81139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8DB70-E107-45F5-B18B-F4F9B794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9A0A-6F80-49A6-8029-049D731C556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81A34-73ED-4C0C-8E53-880561D5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D42A8-4A0C-4B51-A39E-BBDE1F7A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AAA2-9093-49F6-B01C-53D23666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1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C0197-BDC2-4079-B289-917D9A35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F4D85D-9ACE-49DF-8252-F14ABDA9C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25D73-C446-4317-A529-212DBE32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9A0A-6F80-49A6-8029-049D731C556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FC767-5D2F-41D0-A431-9AF08C9F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0CFF8-1D3E-4120-BF90-0956F2DC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AAA2-9093-49F6-B01C-53D23666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40FCA2-78D9-43E2-BAEF-72D4A72E9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4B1381-879D-400E-B394-32FDE4A3C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0B4D2-C7F3-48A6-9E4F-7C691337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9A0A-6F80-49A6-8029-049D731C556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181B3-2192-440C-A187-A467C3CC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43844-69AF-40E2-820C-CE8217A8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AAA2-9093-49F6-B01C-53D23666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54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11EA4-5AF9-477C-9B57-7DE961A7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10307-33C3-45D2-95CE-B046C897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2FA06-70CD-48DB-B202-333A6542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9A0A-6F80-49A6-8029-049D731C556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D96CC-03DD-4C7E-9D79-BC9DED20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F2A5B-3FF5-477C-9945-272E4517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AAA2-9093-49F6-B01C-53D23666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6DB61-CE3E-497B-8422-3C155AA2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8D84F-E576-4652-936F-1114BA706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1F7FD-24A2-4EFA-997E-7BC0E6B2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9A0A-6F80-49A6-8029-049D731C556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488D4-AFED-438A-8EBD-3E373EC0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502AC-1EDC-4290-9955-28F71840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AAA2-9093-49F6-B01C-53D23666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95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21C3-873C-4B1A-957A-456B79FB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D5C75-EE2B-46A8-844A-462FEFA39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D9CEC7-585F-4396-B42E-FB839E341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169805-7B1C-400A-9723-819D455C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9A0A-6F80-49A6-8029-049D731C556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64FE3-6A7E-497C-975B-E914F3C0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BE95F-A92C-4498-AC79-9BF9ED5D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AAA2-9093-49F6-B01C-53D23666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4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ED47A-19E2-46A0-9197-43493E00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4FDE8-EBE0-42CE-A776-EC7D4409D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9A554B-7E93-49F2-932D-A093AB6B8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1BE231-3E16-433F-837D-7AC91F018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E902D0-E1AE-42BA-A5BE-4E282B7EA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253D46-211F-43C3-A04D-50DEAE8D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9A0A-6F80-49A6-8029-049D731C556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EBB248-86F0-400A-B48B-53EB8AE1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33869C-9769-4B6B-9D03-88775A5E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AAA2-9093-49F6-B01C-53D23666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1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412FD-078B-4295-9AC2-EEC923CC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C82E21-3E63-47A9-AC50-8CC94FDB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9A0A-6F80-49A6-8029-049D731C556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3950FF-145F-458A-953B-8E5353F0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17C94E-41E8-4645-813E-7DC6F417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AAA2-9093-49F6-B01C-53D23666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9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3C173E-2211-4C37-8200-9B2AE523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9A0A-6F80-49A6-8029-049D731C556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E62312-942F-477D-AA88-ED6EE74E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712A68-C160-4851-9D02-DBA3717A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AAA2-9093-49F6-B01C-53D23666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8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B2ADB-C24B-4FD1-B136-19325A14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4124B-9037-4C15-BAE1-7506CA083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CFCE2-8678-43D3-94CD-57330814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589B0-2C4D-4D72-B064-041B992A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9A0A-6F80-49A6-8029-049D731C556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43432-DE68-4BA4-A84B-97C38E96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15E30-BD11-4DC1-85DB-0C514BA6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AAA2-9093-49F6-B01C-53D23666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89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F2765-E50E-4816-850B-DC1E1D18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D4215-6D25-495F-9EBC-0685EB536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D31D1-DB8E-446D-8854-D47F08472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41F99-B0EE-4ABA-9BAB-2FAAE6CC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9A0A-6F80-49A6-8029-049D731C556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6C8C05-6959-40A7-A154-A5CAC564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9442CD-D847-486B-980B-B410EEC8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AAA2-9093-49F6-B01C-53D23666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6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87C403-2DF7-4B68-868A-679FA6D1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E0E02-F884-4D1A-8C3D-2D7E4078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E9D88-C40D-4381-8FA6-D43ED638F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9A0A-6F80-49A6-8029-049D731C556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A0539-7914-40F9-B20F-91E35D487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50361-531F-4D02-9AD7-07754227E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AAA2-9093-49F6-B01C-53D23666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02BD02-98FF-476E-BB58-A86B59283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10" y="80489"/>
            <a:ext cx="7968790" cy="37444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AA0309-0865-43B1-B091-32F125425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2" y="3871207"/>
            <a:ext cx="9854152" cy="29078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B44694-1098-4A0A-96BC-930A038B9DD2}"/>
              </a:ext>
            </a:extLst>
          </p:cNvPr>
          <p:cNvSpPr txBox="1"/>
          <p:nvPr/>
        </p:nvSpPr>
        <p:spPr>
          <a:xfrm>
            <a:off x="113122" y="763571"/>
            <a:ext cx="3469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Use C to </a:t>
            </a:r>
            <a:r>
              <a:rPr lang="en-US" altLang="zh-CN" sz="24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avoid data inconsistencies in the table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182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45A75A-366F-4219-A7F4-E416218A5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" y="3827283"/>
            <a:ext cx="9854152" cy="29078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126CC8-120D-45F2-8312-93B5D054AFBF}"/>
              </a:ext>
            </a:extLst>
          </p:cNvPr>
          <p:cNvSpPr txBox="1"/>
          <p:nvPr/>
        </p:nvSpPr>
        <p:spPr>
          <a:xfrm>
            <a:off x="631596" y="433633"/>
            <a:ext cx="5090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Use excel function to let me change and debug more easily, after changing data I only need to insert all function into the database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293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steven</dc:creator>
  <cp:lastModifiedBy>zhao steven</cp:lastModifiedBy>
  <cp:revision>5</cp:revision>
  <dcterms:created xsi:type="dcterms:W3CDTF">2021-04-27T16:03:47Z</dcterms:created>
  <dcterms:modified xsi:type="dcterms:W3CDTF">2021-04-27T16:20:32Z</dcterms:modified>
</cp:coreProperties>
</file>