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2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2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1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68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99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788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9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14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8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3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0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6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42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5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CCE3A2-27DA-4A68-B3F8-45F9583D71F1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5DE860-A562-4B2C-BE7C-996EC1B425B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90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D5C3118D-A3B0-461D-8CE1-1D4763D1E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0245" y="126347"/>
            <a:ext cx="586155" cy="64932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AA </a:t>
            </a:r>
          </a:p>
          <a:p>
            <a:r>
              <a:rPr lang="nl-BE" dirty="0"/>
              <a:t>AS</a:t>
            </a:r>
          </a:p>
          <a:p>
            <a:r>
              <a:rPr lang="nl-BE" dirty="0"/>
              <a:t>B6</a:t>
            </a:r>
          </a:p>
          <a:p>
            <a:r>
              <a:rPr lang="nl-BE" dirty="0"/>
              <a:t>CO</a:t>
            </a:r>
          </a:p>
          <a:p>
            <a:r>
              <a:rPr lang="nl-BE" dirty="0"/>
              <a:t>DL</a:t>
            </a:r>
          </a:p>
          <a:p>
            <a:r>
              <a:rPr lang="nl-BE" dirty="0"/>
              <a:t>EV</a:t>
            </a:r>
          </a:p>
          <a:p>
            <a:r>
              <a:rPr lang="nl-BE" dirty="0"/>
              <a:t>F9</a:t>
            </a:r>
          </a:p>
          <a:p>
            <a:r>
              <a:rPr lang="nl-BE" dirty="0"/>
              <a:t>FL</a:t>
            </a:r>
          </a:p>
          <a:p>
            <a:r>
              <a:rPr lang="nl-BE" dirty="0"/>
              <a:t>HA</a:t>
            </a:r>
          </a:p>
          <a:p>
            <a:r>
              <a:rPr lang="nl-BE" dirty="0"/>
              <a:t>MQ</a:t>
            </a:r>
          </a:p>
          <a:p>
            <a:r>
              <a:rPr lang="nl-BE" dirty="0"/>
              <a:t>OO</a:t>
            </a:r>
          </a:p>
          <a:p>
            <a:r>
              <a:rPr lang="nl-BE" dirty="0"/>
              <a:t>UA</a:t>
            </a:r>
          </a:p>
          <a:p>
            <a:r>
              <a:rPr lang="nl-BE" dirty="0"/>
              <a:t>US</a:t>
            </a:r>
          </a:p>
          <a:p>
            <a:r>
              <a:rPr lang="nl-BE" dirty="0"/>
              <a:t>VX</a:t>
            </a:r>
          </a:p>
          <a:p>
            <a:r>
              <a:rPr lang="nl-BE" dirty="0"/>
              <a:t>WN</a:t>
            </a:r>
          </a:p>
          <a:p>
            <a:r>
              <a:rPr lang="nl-BE" dirty="0"/>
              <a:t>XE</a:t>
            </a:r>
          </a:p>
          <a:p>
            <a:r>
              <a:rPr lang="nl-BE" dirty="0"/>
              <a:t>YV</a:t>
            </a:r>
            <a:endParaRPr lang="en-GB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82AECA15-3A15-43F0-9FAB-FE94BD50004D}"/>
              </a:ext>
            </a:extLst>
          </p:cNvPr>
          <p:cNvSpPr txBox="1">
            <a:spLocks/>
          </p:cNvSpPr>
          <p:nvPr/>
        </p:nvSpPr>
        <p:spPr>
          <a:xfrm>
            <a:off x="957384" y="126347"/>
            <a:ext cx="7569201" cy="6493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American airlines </a:t>
            </a:r>
          </a:p>
          <a:p>
            <a:r>
              <a:rPr lang="nl-BE" dirty="0"/>
              <a:t>Alaska </a:t>
            </a:r>
            <a:r>
              <a:rPr lang="nl-BE" dirty="0" err="1"/>
              <a:t>airlines</a:t>
            </a:r>
            <a:endParaRPr lang="nl-BE" dirty="0"/>
          </a:p>
          <a:p>
            <a:r>
              <a:rPr lang="nl-BE" dirty="0" err="1"/>
              <a:t>JetBlue</a:t>
            </a:r>
            <a:r>
              <a:rPr lang="nl-BE" dirty="0"/>
              <a:t> Airlines</a:t>
            </a:r>
          </a:p>
          <a:p>
            <a:r>
              <a:rPr lang="en-GB" dirty="0"/>
              <a:t>Continental</a:t>
            </a:r>
            <a:r>
              <a:rPr lang="nl-BE" dirty="0"/>
              <a:t> Airlines</a:t>
            </a:r>
          </a:p>
          <a:p>
            <a:r>
              <a:rPr lang="nl-BE" dirty="0"/>
              <a:t>Delta </a:t>
            </a:r>
            <a:r>
              <a:rPr lang="nl-BE" dirty="0" err="1"/>
              <a:t>airlines</a:t>
            </a:r>
            <a:endParaRPr lang="nl-BE" dirty="0"/>
          </a:p>
          <a:p>
            <a:r>
              <a:rPr lang="nl-BE" dirty="0" err="1"/>
              <a:t>Expressjet</a:t>
            </a:r>
            <a:r>
              <a:rPr lang="nl-BE" dirty="0"/>
              <a:t> </a:t>
            </a:r>
            <a:r>
              <a:rPr lang="nl-BE" dirty="0" err="1"/>
              <a:t>airlines</a:t>
            </a:r>
            <a:endParaRPr lang="nl-BE" dirty="0"/>
          </a:p>
          <a:p>
            <a:r>
              <a:rPr lang="nl-BE" dirty="0"/>
              <a:t>Frontier </a:t>
            </a:r>
            <a:r>
              <a:rPr lang="nl-BE" dirty="0" err="1"/>
              <a:t>airlins</a:t>
            </a:r>
            <a:endParaRPr lang="nl-BE" dirty="0"/>
          </a:p>
          <a:p>
            <a:r>
              <a:rPr lang="nl-BE" dirty="0" err="1"/>
              <a:t>Airtrans</a:t>
            </a:r>
            <a:r>
              <a:rPr lang="nl-BE" dirty="0"/>
              <a:t> </a:t>
            </a:r>
            <a:r>
              <a:rPr lang="nl-BE" dirty="0" err="1"/>
              <a:t>airlines</a:t>
            </a:r>
            <a:endParaRPr lang="nl-BE" dirty="0"/>
          </a:p>
          <a:p>
            <a:r>
              <a:rPr lang="nl-BE" dirty="0" err="1"/>
              <a:t>Hawaiin</a:t>
            </a:r>
            <a:r>
              <a:rPr lang="nl-BE" dirty="0"/>
              <a:t> </a:t>
            </a:r>
            <a:r>
              <a:rPr lang="nl-BE" dirty="0" err="1"/>
              <a:t>airlines</a:t>
            </a:r>
            <a:endParaRPr lang="nl-BE" dirty="0"/>
          </a:p>
          <a:p>
            <a:r>
              <a:rPr lang="nl-BE" dirty="0" err="1"/>
              <a:t>Envoy</a:t>
            </a:r>
            <a:r>
              <a:rPr lang="nl-BE" dirty="0"/>
              <a:t> air</a:t>
            </a:r>
          </a:p>
          <a:p>
            <a:r>
              <a:rPr lang="nl-BE" dirty="0" err="1"/>
              <a:t>SkyWest</a:t>
            </a:r>
            <a:r>
              <a:rPr lang="nl-BE" dirty="0"/>
              <a:t> Airlines</a:t>
            </a:r>
          </a:p>
          <a:p>
            <a:r>
              <a:rPr lang="nl-BE" dirty="0"/>
              <a:t>United </a:t>
            </a:r>
            <a:r>
              <a:rPr lang="nl-BE" dirty="0" err="1"/>
              <a:t>airLines</a:t>
            </a:r>
            <a:endParaRPr lang="nl-BE" dirty="0"/>
          </a:p>
          <a:p>
            <a:r>
              <a:rPr lang="nl-BE" dirty="0" err="1"/>
              <a:t>Us</a:t>
            </a:r>
            <a:r>
              <a:rPr lang="nl-BE" dirty="0"/>
              <a:t> Airways</a:t>
            </a:r>
          </a:p>
          <a:p>
            <a:r>
              <a:rPr lang="nl-BE" dirty="0"/>
              <a:t>Virgin America</a:t>
            </a:r>
          </a:p>
          <a:p>
            <a:r>
              <a:rPr lang="nl-BE" dirty="0" err="1"/>
              <a:t>Soutwest</a:t>
            </a:r>
            <a:r>
              <a:rPr lang="nl-BE" dirty="0"/>
              <a:t> </a:t>
            </a:r>
            <a:r>
              <a:rPr lang="nl-BE" dirty="0" err="1"/>
              <a:t>airlines</a:t>
            </a:r>
            <a:endParaRPr lang="nl-BE" dirty="0"/>
          </a:p>
          <a:p>
            <a:r>
              <a:rPr lang="en-GB" dirty="0" err="1"/>
              <a:t>JetSuite</a:t>
            </a:r>
            <a:r>
              <a:rPr lang="en-GB" dirty="0"/>
              <a:t> </a:t>
            </a:r>
            <a:endParaRPr lang="nl-BE" dirty="0"/>
          </a:p>
          <a:p>
            <a:r>
              <a:rPr lang="nl-BE" dirty="0"/>
              <a:t>Mesa Airlines</a:t>
            </a:r>
            <a:endParaRPr lang="en-GB" dirty="0"/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20BDFD96-CA15-4E96-8DB3-E5CC61A98A64}"/>
              </a:ext>
            </a:extLst>
          </p:cNvPr>
          <p:cNvSpPr txBox="1">
            <a:spLocks/>
          </p:cNvSpPr>
          <p:nvPr/>
        </p:nvSpPr>
        <p:spPr>
          <a:xfrm>
            <a:off x="8639906" y="126347"/>
            <a:ext cx="586155" cy="6493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 </a:t>
            </a:r>
          </a:p>
          <a:p>
            <a:r>
              <a:rPr lang="nl-BE"/>
              <a:t>AS</a:t>
            </a:r>
          </a:p>
          <a:p>
            <a:r>
              <a:rPr lang="nl-BE"/>
              <a:t>B6</a:t>
            </a:r>
          </a:p>
          <a:p>
            <a:r>
              <a:rPr lang="nl-BE"/>
              <a:t>CO</a:t>
            </a:r>
          </a:p>
          <a:p>
            <a:r>
              <a:rPr lang="nl-BE"/>
              <a:t>DL</a:t>
            </a:r>
          </a:p>
          <a:p>
            <a:r>
              <a:rPr lang="nl-BE"/>
              <a:t>EV</a:t>
            </a:r>
          </a:p>
          <a:p>
            <a:r>
              <a:rPr lang="nl-BE"/>
              <a:t>F9</a:t>
            </a:r>
          </a:p>
          <a:p>
            <a:r>
              <a:rPr lang="nl-BE"/>
              <a:t>FL</a:t>
            </a:r>
          </a:p>
          <a:p>
            <a:r>
              <a:rPr lang="nl-BE"/>
              <a:t>HA</a:t>
            </a:r>
          </a:p>
          <a:p>
            <a:r>
              <a:rPr lang="nl-BE"/>
              <a:t>MQ</a:t>
            </a:r>
          </a:p>
          <a:p>
            <a:r>
              <a:rPr lang="nl-BE"/>
              <a:t>OO</a:t>
            </a:r>
          </a:p>
          <a:p>
            <a:r>
              <a:rPr lang="nl-BE"/>
              <a:t>UA</a:t>
            </a:r>
          </a:p>
          <a:p>
            <a:r>
              <a:rPr lang="nl-BE"/>
              <a:t>US</a:t>
            </a:r>
          </a:p>
          <a:p>
            <a:r>
              <a:rPr lang="nl-BE"/>
              <a:t>VX</a:t>
            </a:r>
          </a:p>
          <a:p>
            <a:r>
              <a:rPr lang="nl-BE"/>
              <a:t>WN</a:t>
            </a:r>
          </a:p>
          <a:p>
            <a:r>
              <a:rPr lang="nl-BE"/>
              <a:t>XE</a:t>
            </a:r>
          </a:p>
          <a:p>
            <a:r>
              <a:rPr lang="nl-BE"/>
              <a:t>YV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2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57</TotalTime>
  <Words>67</Words>
  <Application>Microsoft Office PowerPoint</Application>
  <PresentationFormat>Breedbeeld</PresentationFormat>
  <Paragraphs>51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Hemels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depickere</dc:creator>
  <cp:lastModifiedBy>sven depickere</cp:lastModifiedBy>
  <cp:revision>4</cp:revision>
  <dcterms:created xsi:type="dcterms:W3CDTF">2018-05-21T13:44:45Z</dcterms:created>
  <dcterms:modified xsi:type="dcterms:W3CDTF">2018-05-21T14:42:10Z</dcterms:modified>
</cp:coreProperties>
</file>