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47AC"/>
    <a:srgbClr val="9770EA"/>
    <a:srgbClr val="5B73C2"/>
    <a:srgbClr val="A555E1"/>
    <a:srgbClr val="797BE0"/>
    <a:srgbClr val="1A97E0"/>
    <a:srgbClr val="5F8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84615-94C1-221B-6E74-A758152D4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A31F27-CA49-F0C3-E327-CD806B2D3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6B3A3C-2E00-FA56-162A-B6A2B8CD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CE0-6C8F-490E-958E-D4ECD315DE7A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93F2A1-F5F6-F113-446C-E2CAAD04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D758FE-135D-B1CC-1766-A573E96E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766C-3ADA-4C85-98EC-21C35C061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2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30208-74D5-62A6-D4E2-649D53D9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3366F3-EBB4-B3E2-61A9-767A91135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462F76-BC4A-1FD1-D8CC-33252D64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CE0-6C8F-490E-958E-D4ECD315DE7A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0291CC-3D5B-A157-E2EC-845CC2B2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AA1D59-CABA-F57D-80F6-7CF1E707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766C-3ADA-4C85-98EC-21C35C061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8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9785A91-8264-55B3-235A-06854DD18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306761-0B37-1D73-62F2-B6512D00D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1B920C-C170-37D7-BB29-CE52E9DB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CE0-6C8F-490E-958E-D4ECD315DE7A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D998F-195E-6DEB-F1E0-2C851A6F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CEB2EF-EDB7-4B6F-5D35-34982A64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766C-3ADA-4C85-98EC-21C35C061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54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B15AB-44DC-B411-8FAA-9106EFE6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40E1F0-C2B3-EBFE-B959-46C8CE3B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266763-A9A7-31A4-C1DF-643A37F0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CE0-6C8F-490E-958E-D4ECD315DE7A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32BF95-6DEE-954B-C9BC-98F0496C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E6D257-A7A7-2708-C6B5-D4A8DD76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766C-3ADA-4C85-98EC-21C35C061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87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36718-07D5-21F5-668E-5F825D44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353947-D078-57F1-4038-F49913D7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CB0D9C-216D-F926-E415-526EC46F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CE0-6C8F-490E-958E-D4ECD315DE7A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BF5316-6E87-BD10-99B3-4399A18F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AB71A9-10B9-24D4-6FEA-F7A7247A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766C-3ADA-4C85-98EC-21C35C061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4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C9F1E-121A-953F-C069-44AE2510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E1E4E-5ECB-959D-62E6-6350646D4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C2149D-7BEA-C97F-FA1C-462DA8326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9671BB-0E8B-B241-CCF5-D6AF05E7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CE0-6C8F-490E-958E-D4ECD315DE7A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9C9358-504C-695C-DDC8-FCF5A612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064DE7-2190-5C84-17AC-10C4BAF7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766C-3ADA-4C85-98EC-21C35C061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6316B-071A-F61F-F039-2FE3E060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BB9B72-673C-C09A-D731-29420492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A7B6DE-9A38-7849-D537-3F0A7D93F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93B3F3-6B83-7252-2FB5-D0DFD76EE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332BD63-C61F-F514-9ECB-19562BAD7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67654E-51B5-D059-C9A3-A9AAC0AD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CE0-6C8F-490E-958E-D4ECD315DE7A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F88B97-8827-8CCA-E803-748AB0D6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BBAEC9-77F0-C5E0-5960-FEA96611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766C-3ADA-4C85-98EC-21C35C061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29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8A76C-F057-BDB4-DEBB-96B8E41F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4F5F07-68AF-0651-1856-3807C68B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CE0-6C8F-490E-958E-D4ECD315DE7A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1D7148-4D0A-B982-9FB5-CF1F4B4C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3263D1-C707-6FF6-6E27-6FD7BA7B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766C-3ADA-4C85-98EC-21C35C061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99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533A6B-6791-2EB8-5322-74F5DD7D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CE0-6C8F-490E-958E-D4ECD315DE7A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8E7C55-54C9-C2A9-F76F-B2607D47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69800A-9664-3812-8E26-CF715461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766C-3ADA-4C85-98EC-21C35C061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95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50E7F-8A6D-58D5-8445-1D3FBF18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05E9C-8AEC-D93C-FB06-52D22A87E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8F3003-BF72-9620-96BD-7176948F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47CCC4-5EB5-3A0E-6B43-075C42DA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CE0-6C8F-490E-958E-D4ECD315DE7A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690369-270F-71DB-848C-E62573D8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AA9000-0CE8-9190-CDEB-7BD9718B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766C-3ADA-4C85-98EC-21C35C061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16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FB21A-8746-6236-9981-4B3CAA05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227380-0BE9-A657-9E62-AB76B3FCC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C9B84C-5018-BFB3-5318-FE833FFFA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819429-3223-316A-AA74-819106AF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CE0-6C8F-490E-958E-D4ECD315DE7A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1B7C5B-B9A8-A3FF-8030-44B18E49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9480CE-3FB7-5718-7729-6B4969D5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766C-3ADA-4C85-98EC-21C35C061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12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E4829-3397-DC56-4513-DAC2F18A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622194-7450-29CE-BDF4-78D1D8E16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8A5D82-98E2-B208-0FA6-E5A3F2D98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FCCE0-6C8F-490E-958E-D4ECD315DE7A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233323-CA7C-299F-37BB-AD0EE6028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2FCD94-934A-C819-A464-884DDFCFB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2766C-3ADA-4C85-98EC-21C35C061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8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F921B7-2EAB-BE27-2035-7FD27319A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1516" y="481482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sz="3200" dirty="0">
                <a:gradFill flip="none" rotWithShape="1">
                  <a:gsLst>
                    <a:gs pos="0">
                      <a:srgbClr val="9770EA"/>
                    </a:gs>
                    <a:gs pos="65000">
                      <a:srgbClr val="5B73C2"/>
                    </a:gs>
                    <a:gs pos="41000">
                      <a:srgbClr val="6347AC"/>
                    </a:gs>
                    <a:gs pos="20000">
                      <a:srgbClr val="5F80D4"/>
                    </a:gs>
                    <a:gs pos="86000">
                      <a:srgbClr val="1A97E0"/>
                    </a:gs>
                    <a:gs pos="100000">
                      <a:srgbClr val="797BE0"/>
                    </a:gs>
                  </a:gsLst>
                  <a:lin ang="0" scaled="1"/>
                  <a:tileRect/>
                </a:gradFill>
                <a:latin typeface="Comic Sans MS" panose="030F0702030302020204" pitchFamily="66" charset="0"/>
              </a:rPr>
              <a:t>Смирнов Сергей</a:t>
            </a:r>
          </a:p>
          <a:p>
            <a:r>
              <a:rPr lang="ru-RU" sz="3200" dirty="0">
                <a:gradFill flip="none" rotWithShape="1">
                  <a:gsLst>
                    <a:gs pos="0">
                      <a:srgbClr val="9770EA"/>
                    </a:gs>
                    <a:gs pos="65000">
                      <a:srgbClr val="5B73C2"/>
                    </a:gs>
                    <a:gs pos="41000">
                      <a:srgbClr val="6347AC"/>
                    </a:gs>
                    <a:gs pos="20000">
                      <a:srgbClr val="5F80D4"/>
                    </a:gs>
                    <a:gs pos="86000">
                      <a:srgbClr val="1A97E0"/>
                    </a:gs>
                    <a:gs pos="100000">
                      <a:srgbClr val="797BE0"/>
                    </a:gs>
                  </a:gsLst>
                  <a:lin ang="0" scaled="1"/>
                  <a:tileRect/>
                </a:gradFill>
                <a:latin typeface="Comic Sans MS" panose="030F0702030302020204" pitchFamily="66" charset="0"/>
              </a:rPr>
              <a:t>Ершов Иван</a:t>
            </a:r>
          </a:p>
          <a:p>
            <a:r>
              <a:rPr lang="ru-RU" sz="3200" dirty="0">
                <a:gradFill flip="none" rotWithShape="1">
                  <a:gsLst>
                    <a:gs pos="0">
                      <a:srgbClr val="9770EA"/>
                    </a:gs>
                    <a:gs pos="65000">
                      <a:srgbClr val="5B73C2"/>
                    </a:gs>
                    <a:gs pos="41000">
                      <a:srgbClr val="6347AC"/>
                    </a:gs>
                    <a:gs pos="20000">
                      <a:srgbClr val="5F80D4"/>
                    </a:gs>
                    <a:gs pos="86000">
                      <a:srgbClr val="1A97E0"/>
                    </a:gs>
                    <a:gs pos="100000">
                      <a:srgbClr val="797BE0"/>
                    </a:gs>
                  </a:gsLst>
                  <a:lin ang="0" scaled="1"/>
                  <a:tileRect/>
                </a:gradFill>
                <a:latin typeface="Comic Sans MS" panose="030F0702030302020204" pitchFamily="66" charset="0"/>
              </a:rPr>
              <a:t>Храпова Мария</a:t>
            </a:r>
          </a:p>
        </p:txBody>
      </p:sp>
    </p:spTree>
    <p:extLst>
      <p:ext uri="{BB962C8B-B14F-4D97-AF65-F5344CB8AC3E}">
        <p14:creationId xmlns:p14="http://schemas.microsoft.com/office/powerpoint/2010/main" val="1099661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C0302-73F0-01DD-7AFC-96189300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gradFill flip="none" rotWithShape="1">
                  <a:gsLst>
                    <a:gs pos="0">
                      <a:srgbClr val="9770EA"/>
                    </a:gs>
                    <a:gs pos="65000">
                      <a:srgbClr val="5B73C2"/>
                    </a:gs>
                    <a:gs pos="41000">
                      <a:srgbClr val="6347AC"/>
                    </a:gs>
                    <a:gs pos="20000">
                      <a:srgbClr val="5F80D4"/>
                    </a:gs>
                    <a:gs pos="86000">
                      <a:srgbClr val="1A97E0"/>
                    </a:gs>
                    <a:gs pos="100000">
                      <a:srgbClr val="797BE0"/>
                    </a:gs>
                  </a:gsLst>
                  <a:lin ang="0" scaled="1"/>
                  <a:tileRect/>
                </a:gradFill>
                <a:latin typeface="Comic Sans MS" panose="030F0702030302020204" pitchFamily="66" charset="0"/>
                <a:ea typeface="+mn-ea"/>
                <a:cs typeface="+mn-cs"/>
              </a:rPr>
              <a:t>Разработка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261E4B-85D9-995B-E0F8-D494D67E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9" y="2047874"/>
            <a:ext cx="7200901" cy="34414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DB4207-B720-15C0-7642-724E85C1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1" y="3429000"/>
            <a:ext cx="74009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4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C0302-73F0-01DD-7AFC-96189300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gradFill flip="none" rotWithShape="1">
                  <a:gsLst>
                    <a:gs pos="0">
                      <a:srgbClr val="9770EA"/>
                    </a:gs>
                    <a:gs pos="65000">
                      <a:srgbClr val="5B73C2"/>
                    </a:gs>
                    <a:gs pos="41000">
                      <a:srgbClr val="6347AC"/>
                    </a:gs>
                    <a:gs pos="20000">
                      <a:srgbClr val="5F80D4"/>
                    </a:gs>
                    <a:gs pos="86000">
                      <a:srgbClr val="1A97E0"/>
                    </a:gs>
                    <a:gs pos="100000">
                      <a:srgbClr val="797BE0"/>
                    </a:gs>
                  </a:gsLst>
                  <a:lin ang="0" scaled="1"/>
                  <a:tileRect/>
                </a:gradFill>
                <a:latin typeface="Comic Sans MS" panose="030F0702030302020204" pitchFamily="66" charset="0"/>
                <a:ea typeface="+mn-ea"/>
                <a:cs typeface="+mn-cs"/>
              </a:rPr>
              <a:t>Разработка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20C6152-31AF-B1AE-6C6B-48C763479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690688"/>
            <a:ext cx="4381500" cy="43529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70907E-A69C-D72C-E469-E3ADB7254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1690688"/>
            <a:ext cx="46291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1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C0302-73F0-01DD-7AFC-96189300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gradFill flip="none" rotWithShape="1">
                  <a:gsLst>
                    <a:gs pos="0">
                      <a:srgbClr val="9770EA"/>
                    </a:gs>
                    <a:gs pos="65000">
                      <a:srgbClr val="5B73C2"/>
                    </a:gs>
                    <a:gs pos="41000">
                      <a:srgbClr val="6347AC"/>
                    </a:gs>
                    <a:gs pos="20000">
                      <a:srgbClr val="5F80D4"/>
                    </a:gs>
                    <a:gs pos="86000">
                      <a:srgbClr val="1A97E0"/>
                    </a:gs>
                    <a:gs pos="100000">
                      <a:srgbClr val="797BE0"/>
                    </a:gs>
                  </a:gsLst>
                  <a:lin ang="0" scaled="1"/>
                  <a:tileRect/>
                </a:gradFill>
                <a:latin typeface="Comic Sans MS" panose="030F0702030302020204" pitchFamily="66" charset="0"/>
                <a:ea typeface="+mn-ea"/>
                <a:cs typeface="+mn-cs"/>
              </a:rPr>
              <a:t>Разработка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BCD759-D230-2FFB-46EA-23976C33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0762"/>
            <a:ext cx="5010150" cy="28098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6B2A39-91F0-C470-646A-3663301DC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1881187"/>
            <a:ext cx="51911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3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F921B7-2EAB-BE27-2035-7FD27319A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1516" y="481482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sz="3200" dirty="0">
                <a:gradFill flip="none" rotWithShape="1">
                  <a:gsLst>
                    <a:gs pos="0">
                      <a:srgbClr val="9770EA"/>
                    </a:gs>
                    <a:gs pos="65000">
                      <a:srgbClr val="5B73C2"/>
                    </a:gs>
                    <a:gs pos="41000">
                      <a:srgbClr val="6347AC"/>
                    </a:gs>
                    <a:gs pos="20000">
                      <a:srgbClr val="5F80D4"/>
                    </a:gs>
                    <a:gs pos="86000">
                      <a:srgbClr val="1A97E0"/>
                    </a:gs>
                    <a:gs pos="100000">
                      <a:srgbClr val="797BE0"/>
                    </a:gs>
                  </a:gsLst>
                  <a:lin ang="0" scaled="1"/>
                  <a:tileRect/>
                </a:gradFill>
                <a:latin typeface="Comic Sans MS" panose="030F0702030302020204" pitchFamily="66" charset="0"/>
              </a:rPr>
              <a:t>Смирнов Сергей</a:t>
            </a:r>
          </a:p>
          <a:p>
            <a:r>
              <a:rPr lang="ru-RU" sz="3200" dirty="0">
                <a:gradFill flip="none" rotWithShape="1">
                  <a:gsLst>
                    <a:gs pos="0">
                      <a:srgbClr val="9770EA"/>
                    </a:gs>
                    <a:gs pos="65000">
                      <a:srgbClr val="5B73C2"/>
                    </a:gs>
                    <a:gs pos="41000">
                      <a:srgbClr val="6347AC"/>
                    </a:gs>
                    <a:gs pos="20000">
                      <a:srgbClr val="5F80D4"/>
                    </a:gs>
                    <a:gs pos="86000">
                      <a:srgbClr val="1A97E0"/>
                    </a:gs>
                    <a:gs pos="100000">
                      <a:srgbClr val="797BE0"/>
                    </a:gs>
                  </a:gsLst>
                  <a:lin ang="0" scaled="1"/>
                  <a:tileRect/>
                </a:gradFill>
                <a:latin typeface="Comic Sans MS" panose="030F0702030302020204" pitchFamily="66" charset="0"/>
              </a:rPr>
              <a:t>Ершов Иван</a:t>
            </a:r>
          </a:p>
          <a:p>
            <a:r>
              <a:rPr lang="ru-RU" sz="3200" dirty="0">
                <a:gradFill flip="none" rotWithShape="1">
                  <a:gsLst>
                    <a:gs pos="0">
                      <a:srgbClr val="9770EA"/>
                    </a:gs>
                    <a:gs pos="65000">
                      <a:srgbClr val="5B73C2"/>
                    </a:gs>
                    <a:gs pos="41000">
                      <a:srgbClr val="6347AC"/>
                    </a:gs>
                    <a:gs pos="20000">
                      <a:srgbClr val="5F80D4"/>
                    </a:gs>
                    <a:gs pos="86000">
                      <a:srgbClr val="1A97E0"/>
                    </a:gs>
                    <a:gs pos="100000">
                      <a:srgbClr val="797BE0"/>
                    </a:gs>
                  </a:gsLst>
                  <a:lin ang="0" scaled="1"/>
                  <a:tileRect/>
                </a:gradFill>
                <a:latin typeface="Comic Sans MS" panose="030F0702030302020204" pitchFamily="66" charset="0"/>
              </a:rPr>
              <a:t>Храпова Мария</a:t>
            </a:r>
          </a:p>
        </p:txBody>
      </p:sp>
    </p:spTree>
    <p:extLst>
      <p:ext uri="{BB962C8B-B14F-4D97-AF65-F5344CB8AC3E}">
        <p14:creationId xmlns:p14="http://schemas.microsoft.com/office/powerpoint/2010/main" val="209461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95C09-318F-0F02-D56B-78EBF388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gradFill flip="none" rotWithShape="1">
                  <a:gsLst>
                    <a:gs pos="0">
                      <a:srgbClr val="9770EA"/>
                    </a:gs>
                    <a:gs pos="65000">
                      <a:srgbClr val="5B73C2"/>
                    </a:gs>
                    <a:gs pos="41000">
                      <a:srgbClr val="6347AC"/>
                    </a:gs>
                    <a:gs pos="20000">
                      <a:srgbClr val="5F80D4"/>
                    </a:gs>
                    <a:gs pos="86000">
                      <a:srgbClr val="1A97E0"/>
                    </a:gs>
                    <a:gs pos="100000">
                      <a:srgbClr val="797BE0"/>
                    </a:gs>
                  </a:gsLst>
                  <a:lin ang="0" scaled="1"/>
                  <a:tileRect/>
                </a:gradFill>
                <a:latin typeface="Comic Sans MS" panose="030F0702030302020204" pitchFamily="66" charset="0"/>
                <a:ea typeface="+mn-ea"/>
                <a:cs typeface="+mn-cs"/>
              </a:rPr>
              <a:t>Предыстория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CE6031-B807-1A54-1B16-994C2DD9B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172" y="1838426"/>
            <a:ext cx="7253656" cy="44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6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6F0FDF1-7444-DE9D-E361-6C682ED3E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3" r="4672" b="20658"/>
          <a:stretch/>
        </p:blipFill>
        <p:spPr>
          <a:xfrm>
            <a:off x="1299653" y="1511127"/>
            <a:ext cx="9592694" cy="480147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14411-D705-681E-10FF-AF6E598A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gradFill flip="none" rotWithShape="1">
                  <a:gsLst>
                    <a:gs pos="0">
                      <a:srgbClr val="9770EA"/>
                    </a:gs>
                    <a:gs pos="65000">
                      <a:srgbClr val="5B73C2"/>
                    </a:gs>
                    <a:gs pos="41000">
                      <a:srgbClr val="6347AC"/>
                    </a:gs>
                    <a:gs pos="20000">
                      <a:srgbClr val="5F80D4"/>
                    </a:gs>
                    <a:gs pos="86000">
                      <a:srgbClr val="1A97E0"/>
                    </a:gs>
                    <a:gs pos="100000">
                      <a:srgbClr val="797BE0"/>
                    </a:gs>
                  </a:gsLst>
                  <a:lin ang="0" scaled="1"/>
                  <a:tileRect/>
                </a:gradFill>
                <a:latin typeface="Comic Sans MS" panose="030F0702030302020204" pitchFamily="66" charset="0"/>
                <a:ea typeface="+mn-ea"/>
                <a:cs typeface="+mn-cs"/>
              </a:rPr>
              <a:t>Игровое поле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252A7DE-7AF7-7C10-B866-A793AD408B68}"/>
              </a:ext>
            </a:extLst>
          </p:cNvPr>
          <p:cNvSpPr/>
          <p:nvPr/>
        </p:nvSpPr>
        <p:spPr>
          <a:xfrm>
            <a:off x="1237380" y="1455203"/>
            <a:ext cx="3151739" cy="2156677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102C82D-B446-65AB-6C56-4DD5B74E9978}"/>
              </a:ext>
            </a:extLst>
          </p:cNvPr>
          <p:cNvSpPr/>
          <p:nvPr/>
        </p:nvSpPr>
        <p:spPr>
          <a:xfrm>
            <a:off x="7584840" y="1455203"/>
            <a:ext cx="3151739" cy="2156677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CF8BFF8-8ED3-D394-348C-DCA9CB07BCB3}"/>
              </a:ext>
            </a:extLst>
          </p:cNvPr>
          <p:cNvSpPr/>
          <p:nvPr/>
        </p:nvSpPr>
        <p:spPr>
          <a:xfrm>
            <a:off x="6540901" y="3429001"/>
            <a:ext cx="972420" cy="2277304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30B7117-50BE-6E2A-62EE-887A9445F689}"/>
              </a:ext>
            </a:extLst>
          </p:cNvPr>
          <p:cNvSpPr/>
          <p:nvPr/>
        </p:nvSpPr>
        <p:spPr>
          <a:xfrm>
            <a:off x="2243221" y="5002445"/>
            <a:ext cx="972420" cy="688855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D9764C9-A9BA-B1A3-7FAA-1ADE182E10F6}"/>
              </a:ext>
            </a:extLst>
          </p:cNvPr>
          <p:cNvSpPr/>
          <p:nvPr/>
        </p:nvSpPr>
        <p:spPr>
          <a:xfrm>
            <a:off x="6761947" y="3630393"/>
            <a:ext cx="524756" cy="701992"/>
          </a:xfrm>
          <a:prstGeom prst="rect">
            <a:avLst/>
          </a:prstGeom>
          <a:noFill/>
          <a:ln w="12700">
            <a:solidFill>
              <a:schemeClr val="accent6"/>
            </a:solidFill>
          </a:ln>
          <a:effectLst>
            <a:glow rad="101600">
              <a:schemeClr val="accent6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47CFCB8-2761-7604-0488-EA50F1D45AEB}"/>
              </a:ext>
            </a:extLst>
          </p:cNvPr>
          <p:cNvSpPr/>
          <p:nvPr/>
        </p:nvSpPr>
        <p:spPr>
          <a:xfrm>
            <a:off x="6761947" y="4567653"/>
            <a:ext cx="524756" cy="701992"/>
          </a:xfrm>
          <a:prstGeom prst="rect">
            <a:avLst/>
          </a:prstGeom>
          <a:noFill/>
          <a:ln w="12700">
            <a:solidFill>
              <a:schemeClr val="accent6"/>
            </a:solidFill>
          </a:ln>
          <a:effectLst>
            <a:glow rad="101600">
              <a:schemeClr val="accent6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35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273D5-EFBC-AFEA-A16E-C249A9A9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gradFill flip="none" rotWithShape="1">
                  <a:gsLst>
                    <a:gs pos="0">
                      <a:srgbClr val="9770EA"/>
                    </a:gs>
                    <a:gs pos="65000">
                      <a:srgbClr val="5B73C2"/>
                    </a:gs>
                    <a:gs pos="41000">
                      <a:srgbClr val="6347AC"/>
                    </a:gs>
                    <a:gs pos="20000">
                      <a:srgbClr val="5F80D4"/>
                    </a:gs>
                    <a:gs pos="86000">
                      <a:srgbClr val="1A97E0"/>
                    </a:gs>
                    <a:gs pos="100000">
                      <a:srgbClr val="797BE0"/>
                    </a:gs>
                  </a:gsLst>
                  <a:lin ang="0" scaled="1"/>
                  <a:tileRect/>
                </a:gradFill>
                <a:latin typeface="Comic Sans MS" panose="030F0702030302020204" pitchFamily="66" charset="0"/>
                <a:ea typeface="+mn-ea"/>
                <a:cs typeface="+mn-cs"/>
              </a:rPr>
              <a:t>Игровое поле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1794B8-C777-6F28-61B5-04DF1ADAF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883"/>
          <a:stretch/>
        </p:blipFill>
        <p:spPr>
          <a:xfrm>
            <a:off x="1654842" y="1690688"/>
            <a:ext cx="8882316" cy="461385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44A2A3D-B1B2-C4EA-AFCC-A4ED3BFF1B1C}"/>
              </a:ext>
            </a:extLst>
          </p:cNvPr>
          <p:cNvSpPr/>
          <p:nvPr/>
        </p:nvSpPr>
        <p:spPr>
          <a:xfrm>
            <a:off x="3228905" y="4259581"/>
            <a:ext cx="644805" cy="649706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B9F9E2C-4DA4-1F2F-9CAA-71AB405F8BAB}"/>
              </a:ext>
            </a:extLst>
          </p:cNvPr>
          <p:cNvSpPr/>
          <p:nvPr/>
        </p:nvSpPr>
        <p:spPr>
          <a:xfrm>
            <a:off x="6293316" y="3557589"/>
            <a:ext cx="524756" cy="701992"/>
          </a:xfrm>
          <a:prstGeom prst="rect">
            <a:avLst/>
          </a:prstGeom>
          <a:noFill/>
          <a:ln w="12700">
            <a:solidFill>
              <a:schemeClr val="accent6"/>
            </a:solidFill>
          </a:ln>
          <a:effectLst>
            <a:glow rad="101600">
              <a:schemeClr val="accent6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6273529-B3FE-9761-3BF4-256327CC0B88}"/>
              </a:ext>
            </a:extLst>
          </p:cNvPr>
          <p:cNvSpPr/>
          <p:nvPr/>
        </p:nvSpPr>
        <p:spPr>
          <a:xfrm>
            <a:off x="6238226" y="4517606"/>
            <a:ext cx="644805" cy="649706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69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C0302-73F0-01DD-7AFC-96189300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gradFill flip="none" rotWithShape="1">
                  <a:gsLst>
                    <a:gs pos="0">
                      <a:srgbClr val="9770EA"/>
                    </a:gs>
                    <a:gs pos="65000">
                      <a:srgbClr val="5B73C2"/>
                    </a:gs>
                    <a:gs pos="41000">
                      <a:srgbClr val="6347AC"/>
                    </a:gs>
                    <a:gs pos="20000">
                      <a:srgbClr val="5F80D4"/>
                    </a:gs>
                    <a:gs pos="86000">
                      <a:srgbClr val="1A97E0"/>
                    </a:gs>
                    <a:gs pos="100000">
                      <a:srgbClr val="797BE0"/>
                    </a:gs>
                  </a:gsLst>
                  <a:lin ang="0" scaled="1"/>
                  <a:tileRect/>
                </a:gradFill>
                <a:latin typeface="Comic Sans MS" panose="030F0702030302020204" pitchFamily="66" charset="0"/>
                <a:ea typeface="+mn-ea"/>
                <a:cs typeface="+mn-cs"/>
              </a:rPr>
              <a:t>Разработка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86DDFA-BF58-2F77-722B-00447856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824036"/>
            <a:ext cx="3267075" cy="41624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30C4D2-E1C2-DF73-E0EA-1CF29DF2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757361"/>
            <a:ext cx="52387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C0302-73F0-01DD-7AFC-96189300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gradFill flip="none" rotWithShape="1">
                  <a:gsLst>
                    <a:gs pos="0">
                      <a:srgbClr val="9770EA"/>
                    </a:gs>
                    <a:gs pos="65000">
                      <a:srgbClr val="5B73C2"/>
                    </a:gs>
                    <a:gs pos="41000">
                      <a:srgbClr val="6347AC"/>
                    </a:gs>
                    <a:gs pos="20000">
                      <a:srgbClr val="5F80D4"/>
                    </a:gs>
                    <a:gs pos="86000">
                      <a:srgbClr val="1A97E0"/>
                    </a:gs>
                    <a:gs pos="100000">
                      <a:srgbClr val="797BE0"/>
                    </a:gs>
                  </a:gsLst>
                  <a:lin ang="0" scaled="1"/>
                  <a:tileRect/>
                </a:gradFill>
                <a:latin typeface="Comic Sans MS" panose="030F0702030302020204" pitchFamily="66" charset="0"/>
                <a:ea typeface="+mn-ea"/>
                <a:cs typeface="+mn-cs"/>
              </a:rPr>
              <a:t>Разработка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2B1EC4-BA13-9FD8-F9C2-9C02A6E6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633537"/>
            <a:ext cx="9020175" cy="35909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99EEEB-8420-D8D8-C315-E1576DCC9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688" y="3167062"/>
            <a:ext cx="61245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6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C0302-73F0-01DD-7AFC-96189300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gradFill flip="none" rotWithShape="1">
                  <a:gsLst>
                    <a:gs pos="0">
                      <a:srgbClr val="9770EA"/>
                    </a:gs>
                    <a:gs pos="65000">
                      <a:srgbClr val="5B73C2"/>
                    </a:gs>
                    <a:gs pos="41000">
                      <a:srgbClr val="6347AC"/>
                    </a:gs>
                    <a:gs pos="20000">
                      <a:srgbClr val="5F80D4"/>
                    </a:gs>
                    <a:gs pos="86000">
                      <a:srgbClr val="1A97E0"/>
                    </a:gs>
                    <a:gs pos="100000">
                      <a:srgbClr val="797BE0"/>
                    </a:gs>
                  </a:gsLst>
                  <a:lin ang="0" scaled="1"/>
                  <a:tileRect/>
                </a:gradFill>
                <a:latin typeface="Comic Sans MS" panose="030F0702030302020204" pitchFamily="66" charset="0"/>
                <a:ea typeface="+mn-ea"/>
                <a:cs typeface="+mn-cs"/>
              </a:rPr>
              <a:t>Разработка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610CCA-819C-5A73-95C2-71178B686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92"/>
          <a:stretch/>
        </p:blipFill>
        <p:spPr>
          <a:xfrm>
            <a:off x="1073683" y="1569720"/>
            <a:ext cx="10044634" cy="27423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147257-175E-0DE2-697E-B7C727498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96" y="4665662"/>
            <a:ext cx="10536204" cy="15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C0302-73F0-01DD-7AFC-96189300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gradFill flip="none" rotWithShape="1">
                  <a:gsLst>
                    <a:gs pos="0">
                      <a:srgbClr val="9770EA"/>
                    </a:gs>
                    <a:gs pos="65000">
                      <a:srgbClr val="5B73C2"/>
                    </a:gs>
                    <a:gs pos="41000">
                      <a:srgbClr val="6347AC"/>
                    </a:gs>
                    <a:gs pos="20000">
                      <a:srgbClr val="5F80D4"/>
                    </a:gs>
                    <a:gs pos="86000">
                      <a:srgbClr val="1A97E0"/>
                    </a:gs>
                    <a:gs pos="100000">
                      <a:srgbClr val="797BE0"/>
                    </a:gs>
                  </a:gsLst>
                  <a:lin ang="0" scaled="1"/>
                  <a:tileRect/>
                </a:gradFill>
                <a:latin typeface="Comic Sans MS" panose="030F0702030302020204" pitchFamily="66" charset="0"/>
                <a:ea typeface="+mn-ea"/>
                <a:cs typeface="+mn-cs"/>
              </a:rPr>
              <a:t>Разработка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6ABA87-C173-5AEA-9BB7-22EDF1F02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493837"/>
            <a:ext cx="6800850" cy="32670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AF09DF-EA9F-8BAD-A4CC-742CDB70E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725" y="4443412"/>
            <a:ext cx="78390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7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C0302-73F0-01DD-7AFC-96189300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gradFill flip="none" rotWithShape="1">
                  <a:gsLst>
                    <a:gs pos="0">
                      <a:srgbClr val="9770EA"/>
                    </a:gs>
                    <a:gs pos="65000">
                      <a:srgbClr val="5B73C2"/>
                    </a:gs>
                    <a:gs pos="41000">
                      <a:srgbClr val="6347AC"/>
                    </a:gs>
                    <a:gs pos="20000">
                      <a:srgbClr val="5F80D4"/>
                    </a:gs>
                    <a:gs pos="86000">
                      <a:srgbClr val="1A97E0"/>
                    </a:gs>
                    <a:gs pos="100000">
                      <a:srgbClr val="797BE0"/>
                    </a:gs>
                  </a:gsLst>
                  <a:lin ang="0" scaled="1"/>
                  <a:tileRect/>
                </a:gradFill>
                <a:latin typeface="Comic Sans MS" panose="030F0702030302020204" pitchFamily="66" charset="0"/>
                <a:ea typeface="+mn-ea"/>
                <a:cs typeface="+mn-cs"/>
              </a:rPr>
              <a:t>Разработка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C3C703-1B3B-A675-AF82-57704F5BA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847850"/>
            <a:ext cx="77914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137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</Words>
  <Application>Microsoft Office PowerPoint</Application>
  <PresentationFormat>Широкоэкранный</PresentationFormat>
  <Paragraphs>17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Тема Office</vt:lpstr>
      <vt:lpstr>Презентация PowerPoint</vt:lpstr>
      <vt:lpstr>Предыстория</vt:lpstr>
      <vt:lpstr>Игровое поле</vt:lpstr>
      <vt:lpstr>Игровое поле</vt:lpstr>
      <vt:lpstr>Разработка</vt:lpstr>
      <vt:lpstr>Разработка</vt:lpstr>
      <vt:lpstr>Разработка</vt:lpstr>
      <vt:lpstr>Разработка</vt:lpstr>
      <vt:lpstr>Разработка</vt:lpstr>
      <vt:lpstr>Разработка</vt:lpstr>
      <vt:lpstr>Разработка</vt:lpstr>
      <vt:lpstr>Разработка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</dc:creator>
  <cp:lastModifiedBy>Sergey</cp:lastModifiedBy>
  <cp:revision>1</cp:revision>
  <dcterms:created xsi:type="dcterms:W3CDTF">2023-01-20T12:03:13Z</dcterms:created>
  <dcterms:modified xsi:type="dcterms:W3CDTF">2023-01-20T12:46:40Z</dcterms:modified>
</cp:coreProperties>
</file>