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7989"/>
    <a:srgbClr val="FDD599"/>
    <a:srgbClr val="F9F3D9"/>
    <a:srgbClr val="FFF6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F9FF0-7233-4BFE-99D2-3E01633F81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9067D8-6C65-488F-832E-24F8D93BE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7C4B6-C8BB-4C0E-B358-9F4B91134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CAB0-7798-4819-9207-C6D11AAC88D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1B442-37DA-4796-8FC8-E50A5BB7C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CB323-51B3-4426-A66A-CE93EE758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09D5-A686-4AE4-A287-2C98BA126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081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438C7-97C0-4968-A53F-E45681F10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2C7EA-30D2-456B-92D9-36F3FA353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3430B-3CC3-4506-87C7-6717EE6C4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CAB0-7798-4819-9207-C6D11AAC88D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FBB2F-5B96-44CE-811E-FC7337A2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69D4E-8BFD-4DA5-9336-709303CCD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09D5-A686-4AE4-A287-2C98BA126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059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5F8280-2DEC-4B2D-AD67-FEE1DF4DA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D18E3-1DC6-415E-9787-4B69B3A5E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E5AE26-458E-4F77-8703-F61501683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CAB0-7798-4819-9207-C6D11AAC88D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08036-4034-4DE1-9B55-C5BE8B8F3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2B7B4-CD04-4A66-B532-C95DFB10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09D5-A686-4AE4-A287-2C98BA126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55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6BD37-9051-43C9-AA4A-2F5ABA52B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E79D2-CF8D-428F-9726-7FBA554A54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ED64B-846D-4513-AF08-499B58BF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CAB0-7798-4819-9207-C6D11AAC88D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0B534-F4D6-46CF-96B9-1D66DCC37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A4493-2A15-4F27-8FB5-304AC070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09D5-A686-4AE4-A287-2C98BA126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72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962FE-5B38-40BF-B0CC-F3142C813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94B7D-56B0-4A19-984A-8D7787EE5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FDE2B-639A-4BA4-8649-5FE059EF5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CAB0-7798-4819-9207-C6D11AAC88D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5AE30-6BD7-4585-AC16-54A2A117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87244-CB39-4431-AB62-62F2849F3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09D5-A686-4AE4-A287-2C98BA126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07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008F7-8648-4BEF-9626-E8F30EE74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F4F7B-19D5-41D9-99AA-24B301222F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53917-D956-443F-971B-10C671EC7F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88381-92AC-42CD-9D95-808C24FD7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CAB0-7798-4819-9207-C6D11AAC88D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5F0E0-F31F-4E48-996C-ADB199DB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51351-A275-4C42-A4BB-7A5D1B39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09D5-A686-4AE4-A287-2C98BA126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94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1E440-DF41-488C-8169-FBA3D8EEC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2C2EC-9C67-4B9B-A438-BE6C80C75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BDA7-ABDC-49CA-9BAD-BFD9BEBC6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B543F3-4905-4001-96F0-51A7C71E02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A8D792-72E3-4017-BCD5-B486386765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3E4C9B-5813-4C54-B169-7F0C1CD49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CAB0-7798-4819-9207-C6D11AAC88D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FF2042-B63F-483F-8593-15216942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F93D76-5FA7-44C9-9198-EB9E898D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09D5-A686-4AE4-A287-2C98BA126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98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A59B-7958-49F2-B584-AABAACFF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43F37-E6C7-4868-96F1-CF7695886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CAB0-7798-4819-9207-C6D11AAC88D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616B8-7F1A-409A-87C6-01EEFAAD3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7E547-CF21-41CA-8CF4-3F1DF3C44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09D5-A686-4AE4-A287-2C98BA126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53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DB41F3-018B-46D2-94D2-ED00D96F9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CAB0-7798-4819-9207-C6D11AAC88D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514C50-84A5-4EA3-8ADD-B54505114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4F60C-641D-4AAC-AAFD-1228FF51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09D5-A686-4AE4-A287-2C98BA126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01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BDA52-5D42-4D48-BB01-ADE853FAA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222B5-0F12-4D1B-BC55-B42AEC5D3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E663D-4ECC-4471-8898-7C7804F35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81016-D578-4F8D-BFEF-733430EBB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CAB0-7798-4819-9207-C6D11AAC88D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F79B7-12E5-45DE-BD2E-5E5AF3DA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31BEE-C6E5-4042-A4BF-D0F8AC98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09D5-A686-4AE4-A287-2C98BA126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793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44E86-0A38-4D19-BA0D-5CCC4208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D6D257-C9BD-4194-87FE-B9E6E9893F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2D54EA-1F58-41DD-8A01-CB53576CE1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EB75B-FDA2-4401-9F3C-25EEC174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DCAB0-7798-4819-9207-C6D11AAC88D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D0A68-995A-48ED-8B26-FBA4DDA42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2E8179-F375-475F-B35E-D6162AE9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909D5-A686-4AE4-A287-2C98BA126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8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964C0B-2A7D-42AE-90B0-7E5D2D14C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C4FCE3-B7DD-4A87-9B45-06FB74900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4992A-6865-4910-967D-E84FB80E8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DCAB0-7798-4819-9207-C6D11AAC88DF}" type="datetimeFigureOut">
              <a:rPr lang="en-US" smtClean="0"/>
              <a:t>5/21/2020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35F50-DF5B-466F-B984-F17F766689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F9F44-E521-4F45-AE56-3EF7E6D92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909D5-A686-4AE4-A287-2C98BA126C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7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2ADA478-1E18-427A-A3A8-4E5CC61ED67E}"/>
              </a:ext>
            </a:extLst>
          </p:cNvPr>
          <p:cNvSpPr/>
          <p:nvPr/>
        </p:nvSpPr>
        <p:spPr>
          <a:xfrm>
            <a:off x="729245" y="197292"/>
            <a:ext cx="10758190" cy="6292380"/>
          </a:xfrm>
          <a:prstGeom prst="rect">
            <a:avLst/>
          </a:prstGeom>
          <a:solidFill>
            <a:srgbClr val="277989">
              <a:alpha val="12000"/>
            </a:srgb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9173EE1E-FA62-4A05-8EA6-2EA8BDAA0D77}"/>
              </a:ext>
            </a:extLst>
          </p:cNvPr>
          <p:cNvGrpSpPr/>
          <p:nvPr/>
        </p:nvGrpSpPr>
        <p:grpSpPr>
          <a:xfrm>
            <a:off x="848764" y="1591240"/>
            <a:ext cx="2932127" cy="3141334"/>
            <a:chOff x="688338" y="1200346"/>
            <a:chExt cx="2932127" cy="314133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896D0D2-C6FF-4951-B796-AA7AB31FB096}"/>
                </a:ext>
              </a:extLst>
            </p:cNvPr>
            <p:cNvSpPr/>
            <p:nvPr/>
          </p:nvSpPr>
          <p:spPr>
            <a:xfrm>
              <a:off x="694385" y="1200346"/>
              <a:ext cx="2926080" cy="31413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AA31F63-82D5-438F-B52C-B9768BB8824D}"/>
                </a:ext>
              </a:extLst>
            </p:cNvPr>
            <p:cNvSpPr txBox="1"/>
            <p:nvPr/>
          </p:nvSpPr>
          <p:spPr>
            <a:xfrm>
              <a:off x="859981" y="1259506"/>
              <a:ext cx="2505891" cy="7173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Purchase Processing Domain</a:t>
              </a:r>
            </a:p>
          </p:txBody>
        </p:sp>
        <p:pic>
          <p:nvPicPr>
            <p:cNvPr id="10" name="Picture 9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01441A93-E665-4CA3-8DD4-9B9ABF1BA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9812" y="2028186"/>
              <a:ext cx="1109538" cy="924402"/>
            </a:xfrm>
            <a:prstGeom prst="rect">
              <a:avLst/>
            </a:prstGeom>
          </p:spPr>
        </p:pic>
        <p:pic>
          <p:nvPicPr>
            <p:cNvPr id="12" name="Picture 11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A19D8269-C24C-45DE-909D-191083C12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6993" y="3106622"/>
              <a:ext cx="1109538" cy="924402"/>
            </a:xfrm>
            <a:prstGeom prst="rect">
              <a:avLst/>
            </a:prstGeom>
          </p:spPr>
        </p:pic>
        <p:pic>
          <p:nvPicPr>
            <p:cNvPr id="13" name="Picture 12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7F0BC2FA-0F0D-4711-9F6C-FFEFFBCEA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0195" y="2028186"/>
              <a:ext cx="1058372" cy="924402"/>
            </a:xfrm>
            <a:prstGeom prst="rect">
              <a:avLst/>
            </a:prstGeom>
          </p:spPr>
        </p:pic>
        <p:pic>
          <p:nvPicPr>
            <p:cNvPr id="14" name="Picture 13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F67A842F-B870-41F9-AC02-A90B71B5C3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9716" y="3102580"/>
              <a:ext cx="1109538" cy="924402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0D9AC97-C68C-4435-9628-8A53191AED76}"/>
                </a:ext>
              </a:extLst>
            </p:cNvPr>
            <p:cNvSpPr txBox="1"/>
            <p:nvPr/>
          </p:nvSpPr>
          <p:spPr>
            <a:xfrm>
              <a:off x="691194" y="2664663"/>
              <a:ext cx="1386918" cy="4440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Payment microservices</a:t>
              </a:r>
            </a:p>
            <a:p>
              <a:pPr algn="ctr"/>
              <a:r>
                <a:rPr lang="en-US" sz="1000" dirty="0"/>
                <a:t> Sub-Domain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ACB75E6-B58F-4E19-A908-F0DDFBD6C559}"/>
                </a:ext>
              </a:extLst>
            </p:cNvPr>
            <p:cNvSpPr txBox="1"/>
            <p:nvPr/>
          </p:nvSpPr>
          <p:spPr>
            <a:xfrm>
              <a:off x="2018719" y="2686473"/>
              <a:ext cx="13724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</a:rPr>
                <a:t>Shipping microservices</a:t>
              </a:r>
            </a:p>
            <a:p>
              <a:pPr algn="ctr"/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</a:rPr>
                <a:t> Sub-Domain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B5BEA71-3388-4541-A3E0-A3B3FC26902C}"/>
                </a:ext>
              </a:extLst>
            </p:cNvPr>
            <p:cNvSpPr txBox="1"/>
            <p:nvPr/>
          </p:nvSpPr>
          <p:spPr>
            <a:xfrm>
              <a:off x="688338" y="3721563"/>
              <a:ext cx="13949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Currency microservices</a:t>
              </a:r>
            </a:p>
            <a:p>
              <a:pPr algn="ctr"/>
              <a:r>
                <a:rPr lang="en-US" sz="1000" dirty="0"/>
                <a:t> Sub-Domain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84D7C4-0F04-4C26-8E85-649D6D007CAC}"/>
                </a:ext>
              </a:extLst>
            </p:cNvPr>
            <p:cNvSpPr txBox="1"/>
            <p:nvPr/>
          </p:nvSpPr>
          <p:spPr>
            <a:xfrm>
              <a:off x="1989063" y="3715007"/>
              <a:ext cx="14542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</a:rPr>
                <a:t>Check-out microservices</a:t>
              </a:r>
            </a:p>
            <a:p>
              <a:pPr algn="ctr"/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</a:rPr>
                <a:t> Sub-Domain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BA02D4A-3FAC-470E-AC96-16E078C30DE1}"/>
              </a:ext>
            </a:extLst>
          </p:cNvPr>
          <p:cNvSpPr txBox="1"/>
          <p:nvPr/>
        </p:nvSpPr>
        <p:spPr>
          <a:xfrm>
            <a:off x="3965284" y="327485"/>
            <a:ext cx="5261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Online Store Company – ‘Global’ Domain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856EA7F-5071-47B8-A5F8-1DBF4903C471}"/>
              </a:ext>
            </a:extLst>
          </p:cNvPr>
          <p:cNvSpPr/>
          <p:nvPr/>
        </p:nvSpPr>
        <p:spPr>
          <a:xfrm>
            <a:off x="4432530" y="1036288"/>
            <a:ext cx="6182687" cy="533644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25496A-2B7F-4812-A49F-7FEC79C9ACF8}"/>
              </a:ext>
            </a:extLst>
          </p:cNvPr>
          <p:cNvSpPr txBox="1"/>
          <p:nvPr/>
        </p:nvSpPr>
        <p:spPr>
          <a:xfrm>
            <a:off x="6326394" y="1139217"/>
            <a:ext cx="2274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Hipster Store Domain</a:t>
            </a:r>
          </a:p>
        </p:txBody>
      </p:sp>
      <p:pic>
        <p:nvPicPr>
          <p:cNvPr id="41" name="Picture 40" descr="A picture containing mirror&#10;&#10;Description automatically generated">
            <a:extLst>
              <a:ext uri="{FF2B5EF4-FFF2-40B4-BE49-F238E27FC236}">
                <a16:creationId xmlns:a16="http://schemas.microsoft.com/office/drawing/2014/main" id="{9F471760-9B1A-4B93-B426-CE7B74613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386" y="1631053"/>
            <a:ext cx="740614" cy="555954"/>
          </a:xfrm>
          <a:prstGeom prst="rect">
            <a:avLst/>
          </a:prstGeom>
        </p:spPr>
      </p:pic>
      <p:pic>
        <p:nvPicPr>
          <p:cNvPr id="43" name="Picture 42" descr="A picture containing mirror&#10;&#10;Description automatically generated">
            <a:extLst>
              <a:ext uri="{FF2B5EF4-FFF2-40B4-BE49-F238E27FC236}">
                <a16:creationId xmlns:a16="http://schemas.microsoft.com/office/drawing/2014/main" id="{A5F31A32-D7AF-478C-95B5-224BFAA93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8388" y="1622664"/>
            <a:ext cx="740614" cy="555954"/>
          </a:xfrm>
          <a:prstGeom prst="rect">
            <a:avLst/>
          </a:prstGeom>
        </p:spPr>
      </p:pic>
      <p:pic>
        <p:nvPicPr>
          <p:cNvPr id="45" name="Picture 44" descr="A picture containing mirror&#10;&#10;Description automatically generated">
            <a:extLst>
              <a:ext uri="{FF2B5EF4-FFF2-40B4-BE49-F238E27FC236}">
                <a16:creationId xmlns:a16="http://schemas.microsoft.com/office/drawing/2014/main" id="{A0A48A02-2548-4DC4-982D-377122164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406" y="1638044"/>
            <a:ext cx="740614" cy="555954"/>
          </a:xfrm>
          <a:prstGeom prst="rect">
            <a:avLst/>
          </a:prstGeom>
        </p:spPr>
      </p:pic>
      <p:pic>
        <p:nvPicPr>
          <p:cNvPr id="47" name="Picture 46" descr="A picture containing mirror&#10;&#10;Description automatically generated">
            <a:extLst>
              <a:ext uri="{FF2B5EF4-FFF2-40B4-BE49-F238E27FC236}">
                <a16:creationId xmlns:a16="http://schemas.microsoft.com/office/drawing/2014/main" id="{C9F67C86-4437-4824-AA66-ACC9D7A97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537" y="1622664"/>
            <a:ext cx="740614" cy="55595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D910C8D-A5B6-429A-A9CA-CEF6CC4E2083}"/>
              </a:ext>
            </a:extLst>
          </p:cNvPr>
          <p:cNvSpPr txBox="1"/>
          <p:nvPr/>
        </p:nvSpPr>
        <p:spPr>
          <a:xfrm>
            <a:off x="8880290" y="2000759"/>
            <a:ext cx="14334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277989"/>
                </a:solidFill>
              </a:rPr>
              <a:t>Front End microservices</a:t>
            </a:r>
          </a:p>
          <a:p>
            <a:pPr algn="ctr"/>
            <a:r>
              <a:rPr lang="en-US" sz="1000" dirty="0">
                <a:solidFill>
                  <a:srgbClr val="277989"/>
                </a:solidFill>
              </a:rPr>
              <a:t>Sub-Domain</a:t>
            </a:r>
          </a:p>
          <a:p>
            <a:pPr algn="ctr"/>
            <a:r>
              <a:rPr lang="en-US" sz="10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95F1F8-DD3B-438E-9E06-E7F03DE1DC44}"/>
              </a:ext>
            </a:extLst>
          </p:cNvPr>
          <p:cNvSpPr txBox="1"/>
          <p:nvPr/>
        </p:nvSpPr>
        <p:spPr>
          <a:xfrm>
            <a:off x="4271421" y="2027440"/>
            <a:ext cx="25550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77989"/>
                </a:solidFill>
              </a:rPr>
              <a:t>Product Catalog microservices</a:t>
            </a:r>
          </a:p>
          <a:p>
            <a:pPr algn="ctr"/>
            <a:r>
              <a:rPr lang="en-US" sz="1000" dirty="0">
                <a:solidFill>
                  <a:srgbClr val="277989"/>
                </a:solidFill>
              </a:rPr>
              <a:t>Sub-Domain</a:t>
            </a:r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6A2CE6-F7F7-4C07-99AC-822A8520CBA2}"/>
              </a:ext>
            </a:extLst>
          </p:cNvPr>
          <p:cNvSpPr txBox="1"/>
          <p:nvPr/>
        </p:nvSpPr>
        <p:spPr>
          <a:xfrm>
            <a:off x="7722193" y="2018216"/>
            <a:ext cx="1143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rgbClr val="277989"/>
                </a:solidFill>
              </a:rPr>
              <a:t>Cart microservices</a:t>
            </a:r>
          </a:p>
          <a:p>
            <a:pPr algn="ctr"/>
            <a:r>
              <a:rPr lang="en-US" sz="1000" dirty="0">
                <a:solidFill>
                  <a:srgbClr val="277989"/>
                </a:solidFill>
              </a:rPr>
              <a:t>Sub-Domain</a:t>
            </a:r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3ED79B9-2CB8-44F0-BBB5-7A6C998D0D59}"/>
              </a:ext>
            </a:extLst>
          </p:cNvPr>
          <p:cNvSpPr txBox="1"/>
          <p:nvPr/>
        </p:nvSpPr>
        <p:spPr>
          <a:xfrm>
            <a:off x="6407700" y="2000759"/>
            <a:ext cx="11371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277989"/>
                </a:solidFill>
              </a:rPr>
              <a:t>Ad microservices</a:t>
            </a:r>
          </a:p>
          <a:p>
            <a:pPr algn="ctr"/>
            <a:r>
              <a:rPr lang="en-US" sz="1000" dirty="0">
                <a:solidFill>
                  <a:srgbClr val="277989"/>
                </a:solidFill>
              </a:rPr>
              <a:t>Sub-Domain</a:t>
            </a:r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6D57E81-0CCF-4386-A420-75486F8250C3}"/>
              </a:ext>
            </a:extLst>
          </p:cNvPr>
          <p:cNvSpPr txBox="1"/>
          <p:nvPr/>
        </p:nvSpPr>
        <p:spPr>
          <a:xfrm>
            <a:off x="6352342" y="5363288"/>
            <a:ext cx="10871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Dev Environment</a:t>
            </a:r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EB4C265-55E9-4EA6-8B08-5EA9686E6A6D}"/>
              </a:ext>
            </a:extLst>
          </p:cNvPr>
          <p:cNvSpPr txBox="1"/>
          <p:nvPr/>
        </p:nvSpPr>
        <p:spPr>
          <a:xfrm>
            <a:off x="6366219" y="5982188"/>
            <a:ext cx="11063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Test Environment</a:t>
            </a:r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5C44812-FEC7-45C0-B262-E17D36473824}"/>
              </a:ext>
            </a:extLst>
          </p:cNvPr>
          <p:cNvSpPr txBox="1"/>
          <p:nvPr/>
        </p:nvSpPr>
        <p:spPr>
          <a:xfrm>
            <a:off x="7357298" y="5357238"/>
            <a:ext cx="15641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System Test Environment</a:t>
            </a:r>
          </a:p>
          <a:p>
            <a:pPr algn="ctr"/>
            <a:r>
              <a:rPr lang="en-US" sz="1000" dirty="0"/>
              <a:t> 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BDD71A0-27B5-4416-98E5-C7FCA9D2FFD9}"/>
              </a:ext>
            </a:extLst>
          </p:cNvPr>
          <p:cNvSpPr/>
          <p:nvPr/>
        </p:nvSpPr>
        <p:spPr>
          <a:xfrm>
            <a:off x="6197476" y="4663964"/>
            <a:ext cx="2647994" cy="158706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D17280E-B9CF-4BF6-96C5-C760C75D7DA9}"/>
              </a:ext>
            </a:extLst>
          </p:cNvPr>
          <p:cNvSpPr txBox="1"/>
          <p:nvPr/>
        </p:nvSpPr>
        <p:spPr>
          <a:xfrm>
            <a:off x="6492056" y="4641432"/>
            <a:ext cx="2105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Hipster Environments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5D85E95-A472-4850-B0E8-F5F4F4C85DA8}"/>
              </a:ext>
            </a:extLst>
          </p:cNvPr>
          <p:cNvSpPr txBox="1"/>
          <p:nvPr/>
        </p:nvSpPr>
        <p:spPr>
          <a:xfrm>
            <a:off x="7560882" y="5973607"/>
            <a:ext cx="113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Prod Environment</a:t>
            </a:r>
          </a:p>
          <a:p>
            <a:pPr algn="ctr"/>
            <a:r>
              <a:rPr lang="en-US" sz="1000" dirty="0"/>
              <a:t> 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B7F9BCC3-A45C-40F8-925B-AC7960E8E653}"/>
              </a:ext>
            </a:extLst>
          </p:cNvPr>
          <p:cNvGrpSpPr/>
          <p:nvPr/>
        </p:nvGrpSpPr>
        <p:grpSpPr>
          <a:xfrm>
            <a:off x="5847128" y="2682815"/>
            <a:ext cx="3304063" cy="1775201"/>
            <a:chOff x="5687737" y="2682815"/>
            <a:chExt cx="3304063" cy="1775201"/>
          </a:xfrm>
        </p:grpSpPr>
        <p:pic>
          <p:nvPicPr>
            <p:cNvPr id="39" name="Picture 38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1BFF6BBE-AFB9-43B1-A85E-A3F7199E1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00629" y="2928833"/>
              <a:ext cx="700106" cy="507161"/>
            </a:xfrm>
            <a:prstGeom prst="rect">
              <a:avLst/>
            </a:prstGeom>
          </p:spPr>
        </p:pic>
        <p:pic>
          <p:nvPicPr>
            <p:cNvPr id="52" name="Picture 51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3DCCE4F3-0396-4468-9D5A-B823F1250E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4564" y="3566042"/>
              <a:ext cx="767461" cy="555954"/>
            </a:xfrm>
            <a:prstGeom prst="rect">
              <a:avLst/>
            </a:prstGeom>
          </p:spPr>
        </p:pic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04C6F75-77FA-45A8-97AA-CBFD9749E480}"/>
                </a:ext>
              </a:extLst>
            </p:cNvPr>
            <p:cNvSpPr/>
            <p:nvPr/>
          </p:nvSpPr>
          <p:spPr>
            <a:xfrm>
              <a:off x="5687737" y="2708427"/>
              <a:ext cx="3272390" cy="1587061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11A0272-35AF-4FD9-957E-C414FF5E2CBD}"/>
                </a:ext>
              </a:extLst>
            </p:cNvPr>
            <p:cNvSpPr txBox="1"/>
            <p:nvPr/>
          </p:nvSpPr>
          <p:spPr>
            <a:xfrm>
              <a:off x="6038252" y="3255670"/>
              <a:ext cx="92889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</a:rPr>
                <a:t>Shipping </a:t>
              </a:r>
            </a:p>
            <a:p>
              <a:pPr algn="ctr"/>
              <a:r>
                <a:rPr lang="en-US" sz="1000" dirty="0">
                  <a:solidFill>
                    <a:schemeClr val="accent2">
                      <a:lumMod val="50000"/>
                    </a:schemeClr>
                  </a:solidFill>
                </a:rPr>
                <a:t>microservices</a:t>
              </a:r>
            </a:p>
            <a:p>
              <a:pPr algn="ctr"/>
              <a:r>
                <a:rPr lang="en-US" sz="1000" dirty="0"/>
                <a:t> </a:t>
              </a:r>
            </a:p>
          </p:txBody>
        </p:sp>
        <p:pic>
          <p:nvPicPr>
            <p:cNvPr id="63" name="Picture 62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EAD4EB0F-96E0-42F8-AD9B-4C8E1655C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76485" y="3584811"/>
              <a:ext cx="700106" cy="507161"/>
            </a:xfrm>
            <a:prstGeom prst="rect">
              <a:avLst/>
            </a:prstGeom>
          </p:spPr>
        </p:pic>
        <p:pic>
          <p:nvPicPr>
            <p:cNvPr id="64" name="Picture 63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4AD8B8A8-FB90-4F8D-8F8F-46BFDBC74F2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4480" y="2936307"/>
              <a:ext cx="700106" cy="507161"/>
            </a:xfrm>
            <a:prstGeom prst="rect">
              <a:avLst/>
            </a:prstGeom>
          </p:spPr>
        </p:pic>
        <p:pic>
          <p:nvPicPr>
            <p:cNvPr id="65" name="Picture 64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0F28510A-63D2-442C-BCBF-08B2AA7128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4652" y="3568016"/>
              <a:ext cx="700106" cy="507161"/>
            </a:xfrm>
            <a:prstGeom prst="rect">
              <a:avLst/>
            </a:prstGeom>
          </p:spPr>
        </p:pic>
        <p:pic>
          <p:nvPicPr>
            <p:cNvPr id="66" name="Picture 65" descr="A picture containing mirror&#10;&#10;Description automatically generated">
              <a:extLst>
                <a:ext uri="{FF2B5EF4-FFF2-40B4-BE49-F238E27FC236}">
                  <a16:creationId xmlns:a16="http://schemas.microsoft.com/office/drawing/2014/main" id="{BD279D52-5E75-416A-9F6A-8C6639783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8202" y="2940494"/>
              <a:ext cx="700106" cy="507161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A2020AC-CDED-4BD8-AC9F-9F8B61603669}"/>
                </a:ext>
              </a:extLst>
            </p:cNvPr>
            <p:cNvSpPr txBox="1"/>
            <p:nvPr/>
          </p:nvSpPr>
          <p:spPr>
            <a:xfrm>
              <a:off x="5719417" y="2682815"/>
              <a:ext cx="327238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Hipster Application with Components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D7721EA2-0A23-461C-A97F-89CECDA1DE59}"/>
                </a:ext>
              </a:extLst>
            </p:cNvPr>
            <p:cNvSpPr txBox="1"/>
            <p:nvPr/>
          </p:nvSpPr>
          <p:spPr>
            <a:xfrm>
              <a:off x="7704594" y="3262545"/>
              <a:ext cx="92889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277989"/>
                  </a:solidFill>
                </a:rPr>
                <a:t>Front End </a:t>
              </a:r>
            </a:p>
            <a:p>
              <a:pPr algn="ctr"/>
              <a:r>
                <a:rPr lang="en-US" sz="1000" dirty="0">
                  <a:solidFill>
                    <a:srgbClr val="277989"/>
                  </a:solidFill>
                </a:rPr>
                <a:t>microservices</a:t>
              </a:r>
            </a:p>
            <a:p>
              <a:pPr algn="ctr"/>
              <a:r>
                <a:rPr lang="en-US" sz="1000" dirty="0"/>
                <a:t> 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004BFA02-42BB-4CD7-AC18-8BFE99D36678}"/>
                </a:ext>
              </a:extLst>
            </p:cNvPr>
            <p:cNvSpPr txBox="1"/>
            <p:nvPr/>
          </p:nvSpPr>
          <p:spPr>
            <a:xfrm>
              <a:off x="6861676" y="3261399"/>
              <a:ext cx="92889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277989"/>
                  </a:solidFill>
                </a:rPr>
                <a:t>AD </a:t>
              </a:r>
            </a:p>
            <a:p>
              <a:pPr algn="ctr"/>
              <a:r>
                <a:rPr lang="en-US" sz="1000" dirty="0">
                  <a:solidFill>
                    <a:srgbClr val="277989"/>
                  </a:solidFill>
                </a:rPr>
                <a:t>microservices</a:t>
              </a:r>
            </a:p>
            <a:p>
              <a:pPr algn="ctr"/>
              <a:r>
                <a:rPr lang="en-US" sz="1000" dirty="0"/>
                <a:t> 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15C2C1C-CF7B-438E-B7A9-125577B3E283}"/>
                </a:ext>
              </a:extLst>
            </p:cNvPr>
            <p:cNvSpPr txBox="1"/>
            <p:nvPr/>
          </p:nvSpPr>
          <p:spPr>
            <a:xfrm>
              <a:off x="7731854" y="3882117"/>
              <a:ext cx="928893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277989"/>
                  </a:solidFill>
                </a:rPr>
                <a:t>Cart </a:t>
              </a:r>
            </a:p>
            <a:p>
              <a:pPr algn="ctr"/>
              <a:r>
                <a:rPr lang="en-US" sz="1000" dirty="0">
                  <a:solidFill>
                    <a:srgbClr val="277989"/>
                  </a:solidFill>
                </a:rPr>
                <a:t>microservices</a:t>
              </a:r>
            </a:p>
            <a:p>
              <a:pPr algn="ctr"/>
              <a:r>
                <a:rPr lang="en-US" sz="1000" dirty="0">
                  <a:solidFill>
                    <a:srgbClr val="277989"/>
                  </a:solidFill>
                </a:rPr>
                <a:t> 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DE83299-F4B2-4A01-BBB7-442C525A367B}"/>
                </a:ext>
              </a:extLst>
            </p:cNvPr>
            <p:cNvSpPr txBox="1"/>
            <p:nvPr/>
          </p:nvSpPr>
          <p:spPr>
            <a:xfrm>
              <a:off x="6820790" y="3904018"/>
              <a:ext cx="105181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>
                  <a:solidFill>
                    <a:srgbClr val="277989"/>
                  </a:solidFill>
                </a:rPr>
                <a:t>Product Catalog</a:t>
              </a:r>
            </a:p>
            <a:p>
              <a:pPr algn="ctr"/>
              <a:r>
                <a:rPr lang="en-US" sz="1000" dirty="0">
                  <a:solidFill>
                    <a:srgbClr val="277989"/>
                  </a:solidFill>
                </a:rPr>
                <a:t>microservices</a:t>
              </a:r>
            </a:p>
            <a:p>
              <a:pPr algn="ctr"/>
              <a:r>
                <a:rPr lang="en-US" sz="1000" dirty="0"/>
                <a:t> </a:t>
              </a:r>
            </a:p>
          </p:txBody>
        </p:sp>
      </p:grp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D584855F-24A8-45FA-9FE0-F9289452D37E}"/>
              </a:ext>
            </a:extLst>
          </p:cNvPr>
          <p:cNvCxnSpPr>
            <a:cxnSpLocks/>
          </p:cNvCxnSpPr>
          <p:nvPr/>
        </p:nvCxnSpPr>
        <p:spPr>
          <a:xfrm>
            <a:off x="3208567" y="3993564"/>
            <a:ext cx="2899773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F2F13BF-2077-48B4-A88E-8000604268DD}"/>
              </a:ext>
            </a:extLst>
          </p:cNvPr>
          <p:cNvCxnSpPr>
            <a:cxnSpLocks/>
          </p:cNvCxnSpPr>
          <p:nvPr/>
        </p:nvCxnSpPr>
        <p:spPr>
          <a:xfrm>
            <a:off x="3302075" y="3346467"/>
            <a:ext cx="2806265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D683F79-FC13-4DE7-B12C-9CD6D1062935}"/>
              </a:ext>
            </a:extLst>
          </p:cNvPr>
          <p:cNvCxnSpPr>
            <a:cxnSpLocks/>
          </p:cNvCxnSpPr>
          <p:nvPr/>
        </p:nvCxnSpPr>
        <p:spPr>
          <a:xfrm>
            <a:off x="6068522" y="2281737"/>
            <a:ext cx="409962" cy="319947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0A8419AE-D2B1-4B18-9AA2-4E4A49FC3D2D}"/>
              </a:ext>
            </a:extLst>
          </p:cNvPr>
          <p:cNvCxnSpPr>
            <a:cxnSpLocks/>
          </p:cNvCxnSpPr>
          <p:nvPr/>
        </p:nvCxnSpPr>
        <p:spPr>
          <a:xfrm>
            <a:off x="6954487" y="2394231"/>
            <a:ext cx="1" cy="19735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E04ED834-DF02-4987-ACC4-A1FFD8FC229B}"/>
              </a:ext>
            </a:extLst>
          </p:cNvPr>
          <p:cNvCxnSpPr>
            <a:cxnSpLocks/>
          </p:cNvCxnSpPr>
          <p:nvPr/>
        </p:nvCxnSpPr>
        <p:spPr>
          <a:xfrm>
            <a:off x="8264238" y="2411812"/>
            <a:ext cx="1" cy="19735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3802A9E-7368-4965-8F0A-FD2156B1053F}"/>
              </a:ext>
            </a:extLst>
          </p:cNvPr>
          <p:cNvCxnSpPr>
            <a:cxnSpLocks/>
          </p:cNvCxnSpPr>
          <p:nvPr/>
        </p:nvCxnSpPr>
        <p:spPr>
          <a:xfrm flipH="1">
            <a:off x="8659801" y="2261258"/>
            <a:ext cx="371337" cy="336539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5" name="Picture 114" descr="A close up of a logo&#10;&#10;Description automatically generated">
            <a:extLst>
              <a:ext uri="{FF2B5EF4-FFF2-40B4-BE49-F238E27FC236}">
                <a16:creationId xmlns:a16="http://schemas.microsoft.com/office/drawing/2014/main" id="{9420CAAB-14C1-4792-AEAB-1675264C6D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25" y="5082408"/>
            <a:ext cx="382320" cy="305856"/>
          </a:xfrm>
          <a:prstGeom prst="rect">
            <a:avLst/>
          </a:prstGeom>
        </p:spPr>
      </p:pic>
      <p:pic>
        <p:nvPicPr>
          <p:cNvPr id="116" name="Picture 115" descr="A close up of a logo&#10;&#10;Description automatically generated">
            <a:extLst>
              <a:ext uri="{FF2B5EF4-FFF2-40B4-BE49-F238E27FC236}">
                <a16:creationId xmlns:a16="http://schemas.microsoft.com/office/drawing/2014/main" id="{2D8D4CFE-6288-46DC-B237-BE88A8CD5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874" y="5082408"/>
            <a:ext cx="382320" cy="305856"/>
          </a:xfrm>
          <a:prstGeom prst="rect">
            <a:avLst/>
          </a:prstGeom>
        </p:spPr>
      </p:pic>
      <p:pic>
        <p:nvPicPr>
          <p:cNvPr id="117" name="Picture 116" descr="A close up of a logo&#10;&#10;Description automatically generated">
            <a:extLst>
              <a:ext uri="{FF2B5EF4-FFF2-40B4-BE49-F238E27FC236}">
                <a16:creationId xmlns:a16="http://schemas.microsoft.com/office/drawing/2014/main" id="{8D04372B-561C-46D6-A93B-D97D65A633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25" y="5733748"/>
            <a:ext cx="382320" cy="305856"/>
          </a:xfrm>
          <a:prstGeom prst="rect">
            <a:avLst/>
          </a:prstGeom>
        </p:spPr>
      </p:pic>
      <p:pic>
        <p:nvPicPr>
          <p:cNvPr id="118" name="Picture 117" descr="A close up of a logo&#10;&#10;Description automatically generated">
            <a:extLst>
              <a:ext uri="{FF2B5EF4-FFF2-40B4-BE49-F238E27FC236}">
                <a16:creationId xmlns:a16="http://schemas.microsoft.com/office/drawing/2014/main" id="{BEDE03B8-1B87-4F1E-ACBB-8CDFAF8B48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874" y="5733748"/>
            <a:ext cx="382320" cy="30585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A7CFD7C5-0391-4AB3-B6A2-13F4BD7C60B3}"/>
              </a:ext>
            </a:extLst>
          </p:cNvPr>
          <p:cNvSpPr txBox="1"/>
          <p:nvPr/>
        </p:nvSpPr>
        <p:spPr>
          <a:xfrm>
            <a:off x="6113897" y="3930699"/>
            <a:ext cx="9587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Check-out</a:t>
            </a:r>
          </a:p>
          <a:p>
            <a:pPr algn="ctr"/>
            <a:r>
              <a:rPr lang="en-US" sz="1000" dirty="0">
                <a:solidFill>
                  <a:schemeClr val="accent2">
                    <a:lumMod val="50000"/>
                  </a:schemeClr>
                </a:solidFill>
              </a:rPr>
              <a:t> microservices</a:t>
            </a:r>
          </a:p>
          <a:p>
            <a:pPr algn="ctr"/>
            <a:r>
              <a:rPr lang="en-US" sz="1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79000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E10F-3369-466A-ABCD-17B1845B1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C699F-D050-40E6-B5F2-42FAB559C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0704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88</Words>
  <Application>Microsoft Office PowerPoint</Application>
  <PresentationFormat>Widescreen</PresentationFormat>
  <Paragraphs>51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Tracy Ragan</dc:creator>
  <cp:lastModifiedBy>Tracy Ragan</cp:lastModifiedBy>
  <cp:revision>14</cp:revision>
  <dcterms:created xsi:type="dcterms:W3CDTF">2020-05-21T22:25:24Z</dcterms:created>
  <dcterms:modified xsi:type="dcterms:W3CDTF">2020-05-22T00:27:49Z</dcterms:modified>
</cp:coreProperties>
</file>