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989"/>
    <a:srgbClr val="FDD599"/>
    <a:srgbClr val="F9F3D9"/>
    <a:srgbClr val="FF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9FF0-7233-4BFE-99D2-3E01633F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67D8-6C65-488F-832E-24F8D93B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C4B6-C8BB-4C0E-B358-9F4B911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B442-37DA-4796-8FC8-E50A5BB7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B323-51B3-4426-A66A-CE93EE75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8C7-97C0-4968-A53F-E45681F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C7EA-30D2-456B-92D9-36F3FA35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430B-3CC3-4506-87C7-6717EE6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BB2F-5B96-44CE-811E-FC7337A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9D4E-8BFD-4DA5-9336-709303C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F8280-2DEC-4B2D-AD67-FEE1DF4D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18E3-1DC6-415E-9787-4B69B3A5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AE26-458E-4F77-8703-F615016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8036-4034-4DE1-9B55-C5BE8B8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B7B4-CD04-4A66-B532-C95DFB10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BD37-9051-43C9-AA4A-2F5ABA52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79D2-CF8D-428F-9726-7FBA554A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D64B-846D-4513-AF08-499B58BF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B534-F4D6-46CF-96B9-1D66DCC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4493-2A15-4F27-8FB5-304AC07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62FE-5B38-40BF-B0CC-F3142C81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4B7D-56B0-4A19-984A-8D7787EE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DE2B-639A-4BA4-8649-5FE059EF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AE30-6BD7-4585-AC16-54A2A11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7244-CB39-4431-AB62-62F2849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8F7-8648-4BEF-9626-E8F30EE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4F7B-19D5-41D9-99AA-24B30122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3917-D956-443F-971B-10C671EC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8381-92AC-42CD-9D95-808C24F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F0E0-F31F-4E48-996C-ADB199DB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1351-A275-4C42-A4BB-7A5D1B3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440-DF41-488C-8169-FBA3D8EE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C2EC-9C67-4B9B-A438-BE6C80C7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BDA7-ABDC-49CA-9BAD-BFD9BEBC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43F3-4905-4001-96F0-51A7C71E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8D792-72E3-4017-BCD5-B48638676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E4C9B-5813-4C54-B169-7F0C1CD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2042-B63F-483F-8593-15216942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93D76-5FA7-44C9-9198-EB9E898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59B-7958-49F2-B584-AABAACFF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3F37-E6C7-4868-96F1-CF76958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6B8-7F1A-409A-87C6-01EEFAAD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E547-CF21-41CA-8CF4-3F1DF3C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41F3-018B-46D2-94D2-ED00D96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14C50-84A5-4EA3-8ADD-B545051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F60C-641D-4AAC-AAFD-1228FF5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DA52-5D42-4D48-BB01-ADE853FA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22B5-0F12-4D1B-BC55-B42AEC5D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663D-4ECC-4471-8898-7C7804F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81016-D578-4F8D-BFEF-733430EB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9B7-12E5-45DE-BD2E-5E5AF3D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1BEE-C6E5-4042-A4BF-D0F8AC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4E86-0A38-4D19-BA0D-5CCC420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6D257-C9BD-4194-87FE-B9E6E989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54EA-1F58-41DD-8A01-CB53576C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B75B-FDA2-4401-9F3C-25EEC174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D0A68-995A-48ED-8B26-FBA4DDA4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8179-F375-475F-B35E-D6162AE9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64C0B-2A7D-42AE-90B0-7E5D2D1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4FCE3-B7DD-4A87-9B45-06FB7490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992A-6865-4910-967D-E84FB80E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CAB0-7798-4819-9207-C6D11AAC88DF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F50-DF5B-466F-B984-F17F7666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9F44-E521-4F45-AE56-3EF7E6D9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DA478-1E18-427A-A3A8-4E5CC61ED67E}"/>
              </a:ext>
            </a:extLst>
          </p:cNvPr>
          <p:cNvSpPr/>
          <p:nvPr/>
        </p:nvSpPr>
        <p:spPr>
          <a:xfrm>
            <a:off x="729245" y="197292"/>
            <a:ext cx="10758190" cy="6292380"/>
          </a:xfrm>
          <a:prstGeom prst="rect">
            <a:avLst/>
          </a:prstGeom>
          <a:solidFill>
            <a:srgbClr val="277989">
              <a:alpha val="1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73EE1E-FA62-4A05-8EA6-2EA8BDAA0D77}"/>
              </a:ext>
            </a:extLst>
          </p:cNvPr>
          <p:cNvGrpSpPr/>
          <p:nvPr/>
        </p:nvGrpSpPr>
        <p:grpSpPr>
          <a:xfrm>
            <a:off x="976616" y="668334"/>
            <a:ext cx="2926080" cy="2760666"/>
            <a:chOff x="694385" y="1200346"/>
            <a:chExt cx="2926080" cy="2760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6D0D2-C6FF-4951-B796-AA7AB31FB096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31F63-82D5-438F-B52C-B9768BB8824D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71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Purchase Processing Domain</a:t>
              </a:r>
            </a:p>
          </p:txBody>
        </p:sp>
        <p:pic>
          <p:nvPicPr>
            <p:cNvPr id="10" name="Picture 9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1441A93-E665-4CA3-8DD4-9B9ABF1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12" name="Picture 1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A19D8269-C24C-45DE-909D-191083C1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13" name="Picture 1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7F0BC2FA-0F0D-4711-9F6C-FFEFFBCE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14" name="Picture 1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7A842F-B870-41F9-AC02-A90B71B5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9AC97-C68C-4435-9628-8A53191AED76}"/>
                </a:ext>
              </a:extLst>
            </p:cNvPr>
            <p:cNvSpPr txBox="1"/>
            <p:nvPr/>
          </p:nvSpPr>
          <p:spPr>
            <a:xfrm>
              <a:off x="726008" y="2480335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Payment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B75E6-B58F-4E19-A908-F0DDFBD6C559}"/>
                </a:ext>
              </a:extLst>
            </p:cNvPr>
            <p:cNvSpPr txBox="1"/>
            <p:nvPr/>
          </p:nvSpPr>
          <p:spPr>
            <a:xfrm>
              <a:off x="2060821" y="2486418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BEA71-3388-4541-A3E0-A3B3FC26902C}"/>
                </a:ext>
              </a:extLst>
            </p:cNvPr>
            <p:cNvSpPr txBox="1"/>
            <p:nvPr/>
          </p:nvSpPr>
          <p:spPr>
            <a:xfrm>
              <a:off x="713594" y="3460845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Currency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84D7C4-0F04-4C26-8E85-649D6D007CAC}"/>
                </a:ext>
              </a:extLst>
            </p:cNvPr>
            <p:cNvSpPr txBox="1"/>
            <p:nvPr/>
          </p:nvSpPr>
          <p:spPr>
            <a:xfrm>
              <a:off x="2053673" y="3481647"/>
              <a:ext cx="1454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Check-out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A02D4A-3FAC-470E-AC96-16E078C30DE1}"/>
              </a:ext>
            </a:extLst>
          </p:cNvPr>
          <p:cNvSpPr txBox="1"/>
          <p:nvPr/>
        </p:nvSpPr>
        <p:spPr>
          <a:xfrm>
            <a:off x="3965284" y="327485"/>
            <a:ext cx="526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Store Company – ‘Global’ Domain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6EA7F-5071-47B8-A5F8-1DBF4903C471}"/>
              </a:ext>
            </a:extLst>
          </p:cNvPr>
          <p:cNvSpPr/>
          <p:nvPr/>
        </p:nvSpPr>
        <p:spPr>
          <a:xfrm>
            <a:off x="4432530" y="1036288"/>
            <a:ext cx="6182687" cy="5336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5496A-2B7F-4812-A49F-7FEC79C9ACF8}"/>
              </a:ext>
            </a:extLst>
          </p:cNvPr>
          <p:cNvSpPr txBox="1"/>
          <p:nvPr/>
        </p:nvSpPr>
        <p:spPr>
          <a:xfrm>
            <a:off x="6492717" y="1129080"/>
            <a:ext cx="22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Hipster Store Domain</a:t>
            </a:r>
          </a:p>
        </p:txBody>
      </p:sp>
      <p:pic>
        <p:nvPicPr>
          <p:cNvPr id="41" name="Picture 40" descr="A picture containing mirror&#10;&#10;Description automatically generated">
            <a:extLst>
              <a:ext uri="{FF2B5EF4-FFF2-40B4-BE49-F238E27FC236}">
                <a16:creationId xmlns:a16="http://schemas.microsoft.com/office/drawing/2014/main" id="{9F471760-9B1A-4B93-B426-CE7B7461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66" y="1524519"/>
            <a:ext cx="740614" cy="5559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D910C8D-A5B6-429A-A9CA-CEF6CC4E2083}"/>
              </a:ext>
            </a:extLst>
          </p:cNvPr>
          <p:cNvSpPr txBox="1"/>
          <p:nvPr/>
        </p:nvSpPr>
        <p:spPr>
          <a:xfrm>
            <a:off x="6828181" y="1912324"/>
            <a:ext cx="1433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Front End microservices</a:t>
            </a:r>
          </a:p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57E81-0CCF-4386-A420-75486F8250C3}"/>
              </a:ext>
            </a:extLst>
          </p:cNvPr>
          <p:cNvSpPr txBox="1"/>
          <p:nvPr/>
        </p:nvSpPr>
        <p:spPr>
          <a:xfrm>
            <a:off x="6352342" y="5363288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Dev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B4C265-55E9-4EA6-8B08-5EA9686E6A6D}"/>
              </a:ext>
            </a:extLst>
          </p:cNvPr>
          <p:cNvSpPr txBox="1"/>
          <p:nvPr/>
        </p:nvSpPr>
        <p:spPr>
          <a:xfrm>
            <a:off x="6366219" y="5982188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44812-FEC7-45C0-B262-E17D36473824}"/>
              </a:ext>
            </a:extLst>
          </p:cNvPr>
          <p:cNvSpPr txBox="1"/>
          <p:nvPr/>
        </p:nvSpPr>
        <p:spPr>
          <a:xfrm>
            <a:off x="7357298" y="5357238"/>
            <a:ext cx="15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System 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D71A0-27B5-4416-98E5-C7FCA9D2FFD9}"/>
              </a:ext>
            </a:extLst>
          </p:cNvPr>
          <p:cNvSpPr/>
          <p:nvPr/>
        </p:nvSpPr>
        <p:spPr>
          <a:xfrm>
            <a:off x="6197476" y="4663964"/>
            <a:ext cx="2647994" cy="1587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17280E-B9CF-4BF6-96C5-C760C75D7DA9}"/>
              </a:ext>
            </a:extLst>
          </p:cNvPr>
          <p:cNvSpPr txBox="1"/>
          <p:nvPr/>
        </p:nvSpPr>
        <p:spPr>
          <a:xfrm>
            <a:off x="6492056" y="4641432"/>
            <a:ext cx="210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Hipster Environments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85E95-A472-4850-B0E8-F5F4F4C85DA8}"/>
              </a:ext>
            </a:extLst>
          </p:cNvPr>
          <p:cNvSpPr txBox="1"/>
          <p:nvPr/>
        </p:nvSpPr>
        <p:spPr>
          <a:xfrm>
            <a:off x="7560882" y="5973607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Prod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F9BCC3-A45C-40F8-925B-AC7960E8E653}"/>
              </a:ext>
            </a:extLst>
          </p:cNvPr>
          <p:cNvGrpSpPr/>
          <p:nvPr/>
        </p:nvGrpSpPr>
        <p:grpSpPr>
          <a:xfrm>
            <a:off x="5847127" y="2682815"/>
            <a:ext cx="3839988" cy="1792619"/>
            <a:chOff x="5687736" y="2682815"/>
            <a:chExt cx="3839988" cy="1792619"/>
          </a:xfrm>
        </p:grpSpPr>
        <p:pic>
          <p:nvPicPr>
            <p:cNvPr id="39" name="Picture 38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1BFF6BBE-AFB9-43B1-A85E-A3F7199E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29" y="2928833"/>
              <a:ext cx="700106" cy="507161"/>
            </a:xfrm>
            <a:prstGeom prst="rect">
              <a:avLst/>
            </a:prstGeom>
          </p:spPr>
        </p:pic>
        <p:pic>
          <p:nvPicPr>
            <p:cNvPr id="52" name="Picture 5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3DCCE4F3-0396-4468-9D5A-B823F125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4" y="3566042"/>
              <a:ext cx="767461" cy="5559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4C6F75-77FA-45A8-97AA-CBFD9749E480}"/>
                </a:ext>
              </a:extLst>
            </p:cNvPr>
            <p:cNvSpPr/>
            <p:nvPr/>
          </p:nvSpPr>
          <p:spPr>
            <a:xfrm>
              <a:off x="5687736" y="2708427"/>
              <a:ext cx="3793261" cy="158706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1A0272-35AF-4FD9-957E-C414FF5E2CBD}"/>
                </a:ext>
              </a:extLst>
            </p:cNvPr>
            <p:cNvSpPr txBox="1"/>
            <p:nvPr/>
          </p:nvSpPr>
          <p:spPr>
            <a:xfrm>
              <a:off x="6038252" y="3255670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pic>
          <p:nvPicPr>
            <p:cNvPr id="63" name="Picture 6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EAD4EB0F-96E0-42F8-AD9B-4C8E1655C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485" y="3584811"/>
              <a:ext cx="700106" cy="507161"/>
            </a:xfrm>
            <a:prstGeom prst="rect">
              <a:avLst/>
            </a:prstGeom>
          </p:spPr>
        </p:pic>
        <p:pic>
          <p:nvPicPr>
            <p:cNvPr id="64" name="Picture 6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4AD8B8A8-FB90-4F8D-8F8F-46BFDBC7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480" y="2936307"/>
              <a:ext cx="700106" cy="507161"/>
            </a:xfrm>
            <a:prstGeom prst="rect">
              <a:avLst/>
            </a:prstGeom>
          </p:spPr>
        </p:pic>
        <p:pic>
          <p:nvPicPr>
            <p:cNvPr id="65" name="Picture 64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F28510A-63D2-442C-BCBF-08B2AA712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373" y="3549384"/>
              <a:ext cx="700106" cy="507161"/>
            </a:xfrm>
            <a:prstGeom prst="rect">
              <a:avLst/>
            </a:prstGeom>
          </p:spPr>
        </p:pic>
        <p:pic>
          <p:nvPicPr>
            <p:cNvPr id="66" name="Picture 65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D279D52-5E75-416A-9F6A-8C6639783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1936" y="3145040"/>
              <a:ext cx="700106" cy="50716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020AC-CDED-4BD8-AC9F-9F8B61603669}"/>
                </a:ext>
              </a:extLst>
            </p:cNvPr>
            <p:cNvSpPr txBox="1"/>
            <p:nvPr/>
          </p:nvSpPr>
          <p:spPr>
            <a:xfrm>
              <a:off x="5719417" y="2682815"/>
              <a:ext cx="3272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Hipster Application with Components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7721EA2-0A23-461C-A97F-89CECDA1DE59}"/>
                </a:ext>
              </a:extLst>
            </p:cNvPr>
            <p:cNvSpPr txBox="1"/>
            <p:nvPr/>
          </p:nvSpPr>
          <p:spPr>
            <a:xfrm>
              <a:off x="8598831" y="3542746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Front End 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4BFA02-42BB-4CD7-AC18-8BFE99D36678}"/>
                </a:ext>
              </a:extLst>
            </p:cNvPr>
            <p:cNvSpPr txBox="1"/>
            <p:nvPr/>
          </p:nvSpPr>
          <p:spPr>
            <a:xfrm>
              <a:off x="6861676" y="3261399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Payment 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5C2C1C-CF7B-438E-B7A9-125577B3E283}"/>
                </a:ext>
              </a:extLst>
            </p:cNvPr>
            <p:cNvSpPr txBox="1"/>
            <p:nvPr/>
          </p:nvSpPr>
          <p:spPr>
            <a:xfrm>
              <a:off x="7808116" y="3881332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Cart 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microservices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E83299-F4B2-4A01-BBB7-442C525A367B}"/>
                </a:ext>
              </a:extLst>
            </p:cNvPr>
            <p:cNvSpPr txBox="1"/>
            <p:nvPr/>
          </p:nvSpPr>
          <p:spPr>
            <a:xfrm>
              <a:off x="6820790" y="3921436"/>
              <a:ext cx="10518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84855F-24A8-45FA-9FE0-F9289452D37E}"/>
              </a:ext>
            </a:extLst>
          </p:cNvPr>
          <p:cNvCxnSpPr>
            <a:cxnSpLocks/>
          </p:cNvCxnSpPr>
          <p:nvPr/>
        </p:nvCxnSpPr>
        <p:spPr>
          <a:xfrm>
            <a:off x="3352853" y="3050037"/>
            <a:ext cx="2464239" cy="3760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2F13BF-2077-48B4-A88E-8000604268DD}"/>
              </a:ext>
            </a:extLst>
          </p:cNvPr>
          <p:cNvCxnSpPr>
            <a:cxnSpLocks/>
          </p:cNvCxnSpPr>
          <p:nvPr/>
        </p:nvCxnSpPr>
        <p:spPr>
          <a:xfrm>
            <a:off x="3367080" y="2615484"/>
            <a:ext cx="2473666" cy="468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4ED834-DF02-4987-ACC4-A1FFD8FC229B}"/>
              </a:ext>
            </a:extLst>
          </p:cNvPr>
          <p:cNvCxnSpPr>
            <a:cxnSpLocks/>
          </p:cNvCxnSpPr>
          <p:nvPr/>
        </p:nvCxnSpPr>
        <p:spPr>
          <a:xfrm>
            <a:off x="7552148" y="2142309"/>
            <a:ext cx="0" cy="50801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9420CAAB-14C1-4792-AEAB-1675264C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082408"/>
            <a:ext cx="382320" cy="305856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2D8D4CFE-6288-46DC-B237-BE88A8CD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082408"/>
            <a:ext cx="382320" cy="305856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8D04372B-561C-46D6-A93B-D97D65A63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733748"/>
            <a:ext cx="382320" cy="305856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BEDE03B8-1B87-4F1E-ACBB-8CDFAF8B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733748"/>
            <a:ext cx="382320" cy="3058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7CFD7C5-0391-4AB3-B6A2-13F4BD7C60B3}"/>
              </a:ext>
            </a:extLst>
          </p:cNvPr>
          <p:cNvSpPr txBox="1"/>
          <p:nvPr/>
        </p:nvSpPr>
        <p:spPr>
          <a:xfrm>
            <a:off x="6113897" y="3930699"/>
            <a:ext cx="9587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Check-out</a:t>
            </a:r>
          </a:p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 microservices</a:t>
            </a:r>
          </a:p>
          <a:p>
            <a:pPr algn="ctr"/>
            <a:r>
              <a:rPr lang="en-US" sz="1000" dirty="0"/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3B42EA-D365-4314-8FED-21F0516C4F07}"/>
              </a:ext>
            </a:extLst>
          </p:cNvPr>
          <p:cNvGrpSpPr/>
          <p:nvPr/>
        </p:nvGrpSpPr>
        <p:grpSpPr>
          <a:xfrm>
            <a:off x="976616" y="3472850"/>
            <a:ext cx="2926080" cy="2760666"/>
            <a:chOff x="694385" y="1200346"/>
            <a:chExt cx="2926080" cy="276066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998DA9-FAB9-414B-93DE-74BE1F956C93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B10AF-BB97-4584-97D0-7FD66A3629F9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Store Services Domain</a:t>
              </a:r>
            </a:p>
          </p:txBody>
        </p:sp>
        <p:pic>
          <p:nvPicPr>
            <p:cNvPr id="91" name="Picture 90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5FE214-89FB-4A71-9FB4-54BEA057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92" name="Picture 9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7946814-2671-45B8-8182-ADE5F364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93" name="Picture 9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E7F589E-FFC4-42F2-A683-07697234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94" name="Picture 9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81D7A284-C811-4333-8ED9-BF78E4CC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740B8F-FE9E-4E13-890C-014BC1E91DC5}"/>
                </a:ext>
              </a:extLst>
            </p:cNvPr>
            <p:cNvSpPr txBox="1"/>
            <p:nvPr/>
          </p:nvSpPr>
          <p:spPr>
            <a:xfrm>
              <a:off x="911956" y="2480335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47560BA-0F06-4E4E-8646-660E24B05851}"/>
                </a:ext>
              </a:extLst>
            </p:cNvPr>
            <p:cNvSpPr txBox="1"/>
            <p:nvPr/>
          </p:nvSpPr>
          <p:spPr>
            <a:xfrm>
              <a:off x="2321309" y="2486418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Ad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E8A67E-A473-4C37-A511-9DEFCF089D42}"/>
                </a:ext>
              </a:extLst>
            </p:cNvPr>
            <p:cNvSpPr txBox="1"/>
            <p:nvPr/>
          </p:nvSpPr>
          <p:spPr>
            <a:xfrm>
              <a:off x="985303" y="3460845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Cart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5179FA-9EAD-407E-B802-C624219FF1B4}"/>
                </a:ext>
              </a:extLst>
            </p:cNvPr>
            <p:cNvSpPr txBox="1"/>
            <p:nvPr/>
          </p:nvSpPr>
          <p:spPr>
            <a:xfrm>
              <a:off x="2355038" y="3481647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Email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6334C3-7A19-41EB-97C8-B4A0F87832B6}"/>
              </a:ext>
            </a:extLst>
          </p:cNvPr>
          <p:cNvCxnSpPr>
            <a:cxnSpLocks/>
          </p:cNvCxnSpPr>
          <p:nvPr/>
        </p:nvCxnSpPr>
        <p:spPr>
          <a:xfrm flipV="1">
            <a:off x="3263906" y="3987279"/>
            <a:ext cx="2576840" cy="6281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58F848-845F-4375-9771-5D1F69CAC706}"/>
              </a:ext>
            </a:extLst>
          </p:cNvPr>
          <p:cNvCxnSpPr>
            <a:cxnSpLocks/>
          </p:cNvCxnSpPr>
          <p:nvPr/>
        </p:nvCxnSpPr>
        <p:spPr>
          <a:xfrm flipV="1">
            <a:off x="1945834" y="3787487"/>
            <a:ext cx="3919263" cy="731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3651AD5-20BD-49CA-9486-1EE59A7D7D35}"/>
              </a:ext>
            </a:extLst>
          </p:cNvPr>
          <p:cNvCxnSpPr>
            <a:cxnSpLocks/>
          </p:cNvCxnSpPr>
          <p:nvPr/>
        </p:nvCxnSpPr>
        <p:spPr>
          <a:xfrm flipV="1">
            <a:off x="1803678" y="4238215"/>
            <a:ext cx="4037068" cy="13016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 descr="A picture containing mirror&#10;&#10;Description automatically generated">
            <a:extLst>
              <a:ext uri="{FF2B5EF4-FFF2-40B4-BE49-F238E27FC236}">
                <a16:creationId xmlns:a16="http://schemas.microsoft.com/office/drawing/2014/main" id="{BC812E50-59E4-4936-A971-1F231425D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353" y="2949635"/>
            <a:ext cx="700106" cy="50716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1F67BBE7-7A5A-4A37-AF73-A9CD386FF367}"/>
              </a:ext>
            </a:extLst>
          </p:cNvPr>
          <p:cNvSpPr txBox="1"/>
          <p:nvPr/>
        </p:nvSpPr>
        <p:spPr>
          <a:xfrm>
            <a:off x="7901369" y="3265747"/>
            <a:ext cx="9288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70C0"/>
                </a:solidFill>
              </a:rPr>
              <a:t>Ad </a:t>
            </a:r>
          </a:p>
          <a:p>
            <a:pPr algn="ctr"/>
            <a:r>
              <a:rPr lang="en-US" sz="1000" dirty="0">
                <a:solidFill>
                  <a:srgbClr val="0070C0"/>
                </a:solidFill>
              </a:rPr>
              <a:t>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0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DA478-1E18-427A-A3A8-4E5CC61ED67E}"/>
              </a:ext>
            </a:extLst>
          </p:cNvPr>
          <p:cNvSpPr/>
          <p:nvPr/>
        </p:nvSpPr>
        <p:spPr>
          <a:xfrm>
            <a:off x="556161" y="113957"/>
            <a:ext cx="10818695" cy="5503966"/>
          </a:xfrm>
          <a:prstGeom prst="rect">
            <a:avLst/>
          </a:prstGeom>
          <a:solidFill>
            <a:srgbClr val="277989">
              <a:alpha val="1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789F9DA-4669-4A8F-9B7A-055EE9CD535E}"/>
              </a:ext>
            </a:extLst>
          </p:cNvPr>
          <p:cNvSpPr/>
          <p:nvPr/>
        </p:nvSpPr>
        <p:spPr>
          <a:xfrm>
            <a:off x="7886370" y="945217"/>
            <a:ext cx="3359791" cy="44279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234B1D-A12A-4C3D-8C71-4ED927B175D8}"/>
              </a:ext>
            </a:extLst>
          </p:cNvPr>
          <p:cNvSpPr/>
          <p:nvPr/>
        </p:nvSpPr>
        <p:spPr>
          <a:xfrm>
            <a:off x="8043490" y="1811463"/>
            <a:ext cx="3045551" cy="3335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A08441-87C3-4540-94CE-F8132A8395A2}"/>
              </a:ext>
            </a:extLst>
          </p:cNvPr>
          <p:cNvSpPr/>
          <p:nvPr/>
        </p:nvSpPr>
        <p:spPr>
          <a:xfrm>
            <a:off x="817144" y="969656"/>
            <a:ext cx="6810041" cy="440353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C9912A-6E89-4D78-B670-DCD83DE468D7}"/>
              </a:ext>
            </a:extLst>
          </p:cNvPr>
          <p:cNvSpPr/>
          <p:nvPr/>
        </p:nvSpPr>
        <p:spPr>
          <a:xfrm>
            <a:off x="977131" y="1759293"/>
            <a:ext cx="6435193" cy="3387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73EE1E-FA62-4A05-8EA6-2EA8BDAA0D77}"/>
              </a:ext>
            </a:extLst>
          </p:cNvPr>
          <p:cNvGrpSpPr/>
          <p:nvPr/>
        </p:nvGrpSpPr>
        <p:grpSpPr>
          <a:xfrm>
            <a:off x="4194728" y="2214275"/>
            <a:ext cx="2926080" cy="2760666"/>
            <a:chOff x="694385" y="1200346"/>
            <a:chExt cx="2926080" cy="27606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6D0D2-C6FF-4951-B796-AA7AB31FB096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31F63-82D5-438F-B52C-B9768BB8824D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71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Purchase Processing Domain</a:t>
              </a:r>
            </a:p>
          </p:txBody>
        </p:sp>
        <p:pic>
          <p:nvPicPr>
            <p:cNvPr id="10" name="Picture 9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1441A93-E665-4CA3-8DD4-9B9ABF1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12" name="Picture 1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A19D8269-C24C-45DE-909D-191083C1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13" name="Picture 1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7F0BC2FA-0F0D-4711-9F6C-FFEFFBCE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14" name="Picture 1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7A842F-B870-41F9-AC02-A90B71B5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9AC97-C68C-4435-9628-8A53191AED76}"/>
                </a:ext>
              </a:extLst>
            </p:cNvPr>
            <p:cNvSpPr txBox="1"/>
            <p:nvPr/>
          </p:nvSpPr>
          <p:spPr>
            <a:xfrm>
              <a:off x="726008" y="2480335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Payment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B75E6-B58F-4E19-A908-F0DDFBD6C559}"/>
                </a:ext>
              </a:extLst>
            </p:cNvPr>
            <p:cNvSpPr txBox="1"/>
            <p:nvPr/>
          </p:nvSpPr>
          <p:spPr>
            <a:xfrm>
              <a:off x="2060821" y="2486418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BEA71-3388-4541-A3E0-A3B3FC26902C}"/>
                </a:ext>
              </a:extLst>
            </p:cNvPr>
            <p:cNvSpPr txBox="1"/>
            <p:nvPr/>
          </p:nvSpPr>
          <p:spPr>
            <a:xfrm>
              <a:off x="713594" y="3460845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Currency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84D7C4-0F04-4C26-8E85-649D6D007CAC}"/>
                </a:ext>
              </a:extLst>
            </p:cNvPr>
            <p:cNvSpPr txBox="1"/>
            <p:nvPr/>
          </p:nvSpPr>
          <p:spPr>
            <a:xfrm>
              <a:off x="2053673" y="3481647"/>
              <a:ext cx="1454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Check-out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A02D4A-3FAC-470E-AC96-16E078C30DE1}"/>
              </a:ext>
            </a:extLst>
          </p:cNvPr>
          <p:cNvSpPr txBox="1"/>
          <p:nvPr/>
        </p:nvSpPr>
        <p:spPr>
          <a:xfrm>
            <a:off x="5275295" y="273434"/>
            <a:ext cx="184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‘Global’ Domain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D3B42EA-D365-4314-8FED-21F0516C4F07}"/>
              </a:ext>
            </a:extLst>
          </p:cNvPr>
          <p:cNvGrpSpPr/>
          <p:nvPr/>
        </p:nvGrpSpPr>
        <p:grpSpPr>
          <a:xfrm>
            <a:off x="1054782" y="2214275"/>
            <a:ext cx="2926080" cy="2760666"/>
            <a:chOff x="694385" y="1200346"/>
            <a:chExt cx="2926080" cy="276066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6998DA9-FAB9-414B-93DE-74BE1F956C93}"/>
                </a:ext>
              </a:extLst>
            </p:cNvPr>
            <p:cNvSpPr/>
            <p:nvPr/>
          </p:nvSpPr>
          <p:spPr>
            <a:xfrm>
              <a:off x="694385" y="1200346"/>
              <a:ext cx="2926080" cy="27606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3B10AF-BB97-4584-97D0-7FD66A3629F9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Store Services Domain</a:t>
              </a:r>
            </a:p>
          </p:txBody>
        </p:sp>
        <p:pic>
          <p:nvPicPr>
            <p:cNvPr id="91" name="Picture 90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5FE214-89FB-4A71-9FB4-54BEA057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1817785"/>
              <a:ext cx="1109538" cy="924402"/>
            </a:xfrm>
            <a:prstGeom prst="rect">
              <a:avLst/>
            </a:prstGeom>
          </p:spPr>
        </p:pic>
        <p:pic>
          <p:nvPicPr>
            <p:cNvPr id="92" name="Picture 9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7946814-2671-45B8-8182-ADE5F364B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27" y="2778238"/>
              <a:ext cx="1109538" cy="924402"/>
            </a:xfrm>
            <a:prstGeom prst="rect">
              <a:avLst/>
            </a:prstGeom>
          </p:spPr>
        </p:pic>
        <p:pic>
          <p:nvPicPr>
            <p:cNvPr id="93" name="Picture 9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E7F589E-FFC4-42F2-A683-07697234C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779" y="1817785"/>
              <a:ext cx="1058372" cy="924402"/>
            </a:xfrm>
            <a:prstGeom prst="rect">
              <a:avLst/>
            </a:prstGeom>
          </p:spPr>
        </p:pic>
        <p:pic>
          <p:nvPicPr>
            <p:cNvPr id="94" name="Picture 9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81D7A284-C811-4333-8ED9-BF78E4CCD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634" y="2831443"/>
              <a:ext cx="1109538" cy="924402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7740B8F-FE9E-4E13-890C-014BC1E91DC5}"/>
                </a:ext>
              </a:extLst>
            </p:cNvPr>
            <p:cNvSpPr txBox="1"/>
            <p:nvPr/>
          </p:nvSpPr>
          <p:spPr>
            <a:xfrm>
              <a:off x="911956" y="2480335"/>
              <a:ext cx="10150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47560BA-0F06-4E4E-8646-660E24B05851}"/>
                </a:ext>
              </a:extLst>
            </p:cNvPr>
            <p:cNvSpPr txBox="1"/>
            <p:nvPr/>
          </p:nvSpPr>
          <p:spPr>
            <a:xfrm>
              <a:off x="2321309" y="2486418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Ad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2E8A67E-A473-4C37-A511-9DEFCF089D42}"/>
                </a:ext>
              </a:extLst>
            </p:cNvPr>
            <p:cNvSpPr txBox="1"/>
            <p:nvPr/>
          </p:nvSpPr>
          <p:spPr>
            <a:xfrm>
              <a:off x="985303" y="3460845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Cart Services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45179FA-9EAD-407E-B802-C624219FF1B4}"/>
                </a:ext>
              </a:extLst>
            </p:cNvPr>
            <p:cNvSpPr txBox="1"/>
            <p:nvPr/>
          </p:nvSpPr>
          <p:spPr>
            <a:xfrm>
              <a:off x="2355038" y="3481647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Email</a:t>
              </a:r>
            </a:p>
            <a:p>
              <a:pPr algn="ctr"/>
              <a:r>
                <a:rPr lang="en-US" sz="1000" dirty="0">
                  <a:solidFill>
                    <a:srgbClr val="0070C0"/>
                  </a:solidFill>
                </a:rPr>
                <a:t> Sub-Domain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182FFA-D466-4379-9362-9E9191A764E5}"/>
              </a:ext>
            </a:extLst>
          </p:cNvPr>
          <p:cNvSpPr txBox="1"/>
          <p:nvPr/>
        </p:nvSpPr>
        <p:spPr>
          <a:xfrm>
            <a:off x="2910524" y="1240078"/>
            <a:ext cx="333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Santa Fe Software Domain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ED700-EE6A-4B1F-A76C-0047DFF562B7}"/>
              </a:ext>
            </a:extLst>
          </p:cNvPr>
          <p:cNvSpPr txBox="1"/>
          <p:nvPr/>
        </p:nvSpPr>
        <p:spPr>
          <a:xfrm>
            <a:off x="2887054" y="1822388"/>
            <a:ext cx="3172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Online Stores Domain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A878E2-EF45-47A2-BB2F-9E3940261748}"/>
              </a:ext>
            </a:extLst>
          </p:cNvPr>
          <p:cNvSpPr txBox="1"/>
          <p:nvPr/>
        </p:nvSpPr>
        <p:spPr>
          <a:xfrm>
            <a:off x="7880988" y="1112962"/>
            <a:ext cx="317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Branding Websites</a:t>
            </a:r>
          </a:p>
          <a:p>
            <a:pPr algn="ctr"/>
            <a:r>
              <a:rPr lang="en-US" b="1" dirty="0"/>
              <a:t>Domain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4795F-96D6-4634-8732-74F09C30F787}"/>
              </a:ext>
            </a:extLst>
          </p:cNvPr>
          <p:cNvSpPr txBox="1"/>
          <p:nvPr/>
        </p:nvSpPr>
        <p:spPr>
          <a:xfrm>
            <a:off x="8268469" y="2770989"/>
            <a:ext cx="244758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WordPress Integration</a:t>
            </a:r>
          </a:p>
          <a:p>
            <a:pPr algn="ctr"/>
            <a:r>
              <a:rPr lang="en-US" dirty="0"/>
              <a:t>Services</a:t>
            </a:r>
          </a:p>
        </p:txBody>
      </p:sp>
      <p:pic>
        <p:nvPicPr>
          <p:cNvPr id="35" name="Picture 34" descr="A picture containing mirror&#10;&#10;Description automatically generated">
            <a:extLst>
              <a:ext uri="{FF2B5EF4-FFF2-40B4-BE49-F238E27FC236}">
                <a16:creationId xmlns:a16="http://schemas.microsoft.com/office/drawing/2014/main" id="{FE1923D2-E9C2-47BA-9FC4-E05B6B25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702" y="273434"/>
            <a:ext cx="609895" cy="508129"/>
          </a:xfrm>
          <a:prstGeom prst="rect">
            <a:avLst/>
          </a:prstGeom>
        </p:spPr>
      </p:pic>
      <p:pic>
        <p:nvPicPr>
          <p:cNvPr id="36" name="Picture 35" descr="A picture containing mirror&#10;&#10;Description automatically generated">
            <a:extLst>
              <a:ext uri="{FF2B5EF4-FFF2-40B4-BE49-F238E27FC236}">
                <a16:creationId xmlns:a16="http://schemas.microsoft.com/office/drawing/2014/main" id="{4B4941DA-E266-4E69-9D15-25B79C7B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65" y="1143643"/>
            <a:ext cx="609895" cy="508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1E54AA-469B-4C8D-9FF7-344A590ABC08}"/>
              </a:ext>
            </a:extLst>
          </p:cNvPr>
          <p:cNvSpPr txBox="1"/>
          <p:nvPr/>
        </p:nvSpPr>
        <p:spPr>
          <a:xfrm>
            <a:off x="9844590" y="196045"/>
            <a:ext cx="14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Services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75C1C-007F-4C08-B440-F30D3FEB3E6D}"/>
              </a:ext>
            </a:extLst>
          </p:cNvPr>
          <p:cNvSpPr txBox="1"/>
          <p:nvPr/>
        </p:nvSpPr>
        <p:spPr>
          <a:xfrm>
            <a:off x="1753489" y="1068334"/>
            <a:ext cx="14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Services</a:t>
            </a:r>
          </a:p>
        </p:txBody>
      </p:sp>
      <p:pic>
        <p:nvPicPr>
          <p:cNvPr id="39" name="Picture 38" descr="A picture containing mirror&#10;&#10;Description automatically generated">
            <a:extLst>
              <a:ext uri="{FF2B5EF4-FFF2-40B4-BE49-F238E27FC236}">
                <a16:creationId xmlns:a16="http://schemas.microsoft.com/office/drawing/2014/main" id="{84501C0C-0CBC-4159-AD2E-5E4937A5A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06" y="273434"/>
            <a:ext cx="609895" cy="50812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8681F2-73DD-487E-BFA1-1FFA10B9BE94}"/>
              </a:ext>
            </a:extLst>
          </p:cNvPr>
          <p:cNvSpPr txBox="1"/>
          <p:nvPr/>
        </p:nvSpPr>
        <p:spPr>
          <a:xfrm>
            <a:off x="8043490" y="166696"/>
            <a:ext cx="140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Services</a:t>
            </a:r>
          </a:p>
        </p:txBody>
      </p:sp>
      <p:pic>
        <p:nvPicPr>
          <p:cNvPr id="41" name="Picture 40" descr="A picture containing mirror&#10;&#10;Description automatically generated">
            <a:extLst>
              <a:ext uri="{FF2B5EF4-FFF2-40B4-BE49-F238E27FC236}">
                <a16:creationId xmlns:a16="http://schemas.microsoft.com/office/drawing/2014/main" id="{032A6ABE-B83F-41CE-8203-EF6EB34CC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81" y="2944006"/>
            <a:ext cx="512695" cy="4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7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10F-3369-466A-ABCD-17B1845B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699F-D050-40E6-B5F2-42FAB559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155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Ragan</dc:creator>
  <cp:lastModifiedBy>Tracy Ragan</cp:lastModifiedBy>
  <cp:revision>23</cp:revision>
  <dcterms:created xsi:type="dcterms:W3CDTF">2020-05-21T22:25:24Z</dcterms:created>
  <dcterms:modified xsi:type="dcterms:W3CDTF">2021-06-17T22:45:56Z</dcterms:modified>
</cp:coreProperties>
</file>