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45" autoAdjust="0"/>
    <p:restoredTop sz="94660"/>
  </p:normalViewPr>
  <p:slideViewPr>
    <p:cSldViewPr>
      <p:cViewPr varScale="1">
        <p:scale>
          <a:sx n="102" d="100"/>
          <a:sy n="102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B748-8E57-4C89-8ED2-D0E74FE835F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2CD6-CA13-4D85-B706-571209D43B6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285720" y="702214"/>
            <a:ext cx="7643866" cy="3226852"/>
            <a:chOff x="285720" y="702214"/>
            <a:chExt cx="7643866" cy="3226852"/>
          </a:xfrm>
        </p:grpSpPr>
        <p:sp>
          <p:nvSpPr>
            <p:cNvPr id="4" name="직사각형 3"/>
            <p:cNvSpPr/>
            <p:nvPr/>
          </p:nvSpPr>
          <p:spPr>
            <a:xfrm>
              <a:off x="285720" y="1643050"/>
              <a:ext cx="3357554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객실 타입 번호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Typenum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pk</a:t>
              </a:r>
              <a:r>
                <a:rPr lang="en-US" altLang="ko-KR" sz="1200" dirty="0" smtClean="0"/>
                <a:t>)    number(2) </a:t>
              </a:r>
            </a:p>
            <a:p>
              <a:r>
                <a:rPr lang="ko-KR" altLang="en-US" sz="1200" dirty="0" smtClean="0"/>
                <a:t>객실 </a:t>
              </a:r>
              <a:r>
                <a:rPr lang="ko-KR" altLang="en-US" sz="1200" dirty="0" smtClean="0"/>
                <a:t>종류 </a:t>
              </a:r>
              <a:r>
                <a:rPr lang="ko-KR" altLang="en-US" sz="1200" dirty="0" smtClean="0"/>
                <a:t>이름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Typename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</a:t>
              </a:r>
              <a:r>
                <a:rPr lang="en-US" altLang="ko-KR" sz="1200" dirty="0" smtClean="0"/>
                <a:t>varchar2(20)</a:t>
              </a:r>
              <a:endParaRPr lang="ko-KR" altLang="en-US" sz="12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4678" y="70221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호텔 예약 관리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007" y="1287655"/>
              <a:ext cx="1015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R</a:t>
              </a:r>
              <a:r>
                <a:rPr lang="en-US" altLang="ko-KR" sz="1400" dirty="0" err="1" smtClean="0"/>
                <a:t>oomtype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5720" y="2714620"/>
              <a:ext cx="3357586" cy="12144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객실 고유번호  </a:t>
              </a:r>
              <a:r>
                <a:rPr lang="en-US" altLang="ko-KR" sz="1200" dirty="0" smtClean="0"/>
                <a:t>: Num (</a:t>
              </a:r>
              <a:r>
                <a:rPr lang="en-US" altLang="ko-KR" sz="1200" dirty="0" err="1" smtClean="0"/>
                <a:t>pk</a:t>
              </a:r>
              <a:r>
                <a:rPr lang="en-US" altLang="ko-KR" sz="1200" dirty="0" smtClean="0"/>
                <a:t>)	         number(3)</a:t>
              </a:r>
            </a:p>
            <a:p>
              <a:r>
                <a:rPr lang="ko-KR" altLang="en-US" sz="1200" dirty="0" smtClean="0"/>
                <a:t>객실 종류 번호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Typenum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fk</a:t>
              </a:r>
              <a:r>
                <a:rPr lang="en-US" altLang="ko-KR" sz="1200" dirty="0" smtClean="0"/>
                <a:t>)     number(2)</a:t>
              </a:r>
            </a:p>
            <a:p>
              <a:r>
                <a:rPr lang="ko-KR" altLang="en-US" sz="1200" dirty="0" smtClean="0"/>
                <a:t>객실 명           </a:t>
              </a:r>
              <a:r>
                <a:rPr lang="en-US" altLang="ko-KR" sz="1200" dirty="0" smtClean="0"/>
                <a:t>: Name	         varchar2(15)</a:t>
              </a:r>
            </a:p>
            <a:p>
              <a:r>
                <a:rPr lang="ko-KR" altLang="en-US" sz="1200" dirty="0" smtClean="0"/>
                <a:t>객실 전화 번호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Room_num</a:t>
              </a:r>
              <a:r>
                <a:rPr lang="en-US" altLang="ko-KR" sz="1200" dirty="0" smtClean="0"/>
                <a:t>       varchar2(10)</a:t>
              </a:r>
            </a:p>
            <a:p>
              <a:r>
                <a:rPr lang="ko-KR" altLang="en-US" sz="1200" dirty="0" smtClean="0"/>
                <a:t>숙박 가능 인원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Howmany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 number(2)</a:t>
              </a:r>
            </a:p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박 요금        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Howmuch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 number</a:t>
              </a:r>
            </a:p>
          </p:txBody>
        </p:sp>
        <p:cxnSp>
          <p:nvCxnSpPr>
            <p:cNvPr id="20" name="꺾인 연결선 19"/>
            <p:cNvCxnSpPr>
              <a:stCxn id="4" idx="2"/>
              <a:endCxn id="8" idx="0"/>
            </p:cNvCxnSpPr>
            <p:nvPr/>
          </p:nvCxnSpPr>
          <p:spPr>
            <a:xfrm rot="16200000" flipH="1">
              <a:off x="1714472" y="2464579"/>
              <a:ext cx="500066" cy="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2357430"/>
              <a:ext cx="974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Roominfo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000" y="2335857"/>
              <a:ext cx="3357586" cy="1571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예약 번호       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Booknum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pk</a:t>
              </a:r>
              <a:r>
                <a:rPr lang="en-US" altLang="ko-KR" sz="1200" dirty="0" smtClean="0"/>
                <a:t>)   number(2)</a:t>
              </a:r>
            </a:p>
            <a:p>
              <a:r>
                <a:rPr lang="ko-KR" altLang="en-US" sz="1200" dirty="0" smtClean="0"/>
                <a:t>객실 번호        </a:t>
              </a:r>
              <a:r>
                <a:rPr lang="en-US" altLang="ko-KR" sz="1200" dirty="0" smtClean="0"/>
                <a:t>: Num (</a:t>
              </a:r>
              <a:r>
                <a:rPr lang="en-US" altLang="ko-KR" sz="1200" dirty="0" err="1" smtClean="0"/>
                <a:t>fk</a:t>
              </a:r>
              <a:r>
                <a:rPr lang="en-US" altLang="ko-KR" sz="1200" dirty="0" smtClean="0"/>
                <a:t>)          number(3)</a:t>
              </a:r>
            </a:p>
            <a:p>
              <a:r>
                <a:rPr lang="ko-KR" altLang="en-US" sz="1200" dirty="0" smtClean="0"/>
                <a:t>시작 날짜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  : </a:t>
              </a:r>
              <a:r>
                <a:rPr lang="en-US" altLang="ko-KR" sz="1200" dirty="0" err="1" smtClean="0"/>
                <a:t>Start_dt</a:t>
              </a:r>
              <a:r>
                <a:rPr lang="en-US" altLang="ko-KR" sz="1200" dirty="0" smtClean="0"/>
                <a:t>            varchar2(10)</a:t>
              </a:r>
            </a:p>
            <a:p>
              <a:r>
                <a:rPr lang="ko-KR" altLang="en-US" sz="1200" dirty="0" smtClean="0"/>
                <a:t>마지막 날짜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: </a:t>
              </a:r>
              <a:r>
                <a:rPr lang="en-US" altLang="ko-KR" sz="1200" dirty="0" err="1" smtClean="0"/>
                <a:t>End_dt</a:t>
              </a:r>
              <a:r>
                <a:rPr lang="en-US" altLang="ko-KR" sz="1200" dirty="0" smtClean="0"/>
                <a:t>	          varchar2(10)</a:t>
              </a:r>
            </a:p>
            <a:p>
              <a:r>
                <a:rPr lang="ko-KR" altLang="en-US" sz="1200" dirty="0" smtClean="0"/>
                <a:t>숙박 가능 인원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Howmany</a:t>
              </a:r>
              <a:r>
                <a:rPr lang="en-US" altLang="ko-KR" sz="1200" dirty="0" smtClean="0"/>
                <a:t>         number(2)</a:t>
              </a:r>
            </a:p>
            <a:p>
              <a:r>
                <a:rPr lang="ko-KR" altLang="en-US" sz="1200" dirty="0" smtClean="0"/>
                <a:t>숙박 총액        </a:t>
              </a:r>
              <a:r>
                <a:rPr lang="en-US" altLang="ko-KR" sz="1200" dirty="0" smtClean="0"/>
                <a:t>: Price	          number</a:t>
              </a:r>
            </a:p>
            <a:p>
              <a:r>
                <a:rPr lang="ko-KR" altLang="en-US" sz="1200" dirty="0" smtClean="0"/>
                <a:t>예약자            </a:t>
              </a:r>
              <a:r>
                <a:rPr lang="en-US" altLang="ko-KR" sz="1200" dirty="0" smtClean="0"/>
                <a:t>: Booker             varchar2</a:t>
              </a:r>
            </a:p>
            <a:p>
              <a:r>
                <a:rPr lang="ko-KR" altLang="en-US" sz="1200" dirty="0" smtClean="0"/>
                <a:t>전화 번호        </a:t>
              </a:r>
              <a:r>
                <a:rPr lang="en-US" altLang="ko-KR" sz="1200" dirty="0" smtClean="0"/>
                <a:t>: Mobile             varchar2(8)</a:t>
              </a:r>
              <a:endParaRPr lang="ko-KR" altLang="en-US" sz="1200" dirty="0"/>
            </a:p>
          </p:txBody>
        </p:sp>
        <p:cxnSp>
          <p:nvCxnSpPr>
            <p:cNvPr id="29" name="꺾인 연결선 28"/>
            <p:cNvCxnSpPr>
              <a:stCxn id="8" idx="3"/>
              <a:endCxn id="25" idx="1"/>
            </p:cNvCxnSpPr>
            <p:nvPr/>
          </p:nvCxnSpPr>
          <p:spPr>
            <a:xfrm flipV="1">
              <a:off x="3643306" y="3121675"/>
              <a:ext cx="928694" cy="2001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72000" y="1978215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Book</a:t>
              </a:r>
              <a:endParaRPr lang="ko-KR" altLang="en-US" sz="14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429124" y="2978799"/>
              <a:ext cx="142876" cy="285752"/>
              <a:chOff x="3571868" y="3143248"/>
              <a:chExt cx="142876" cy="285752"/>
            </a:xfrm>
          </p:grpSpPr>
          <p:cxnSp>
            <p:nvCxnSpPr>
              <p:cNvPr id="55" name="직선 연결선 54"/>
              <p:cNvCxnSpPr/>
              <p:nvPr/>
            </p:nvCxnSpPr>
            <p:spPr>
              <a:xfrm rot="5400000">
                <a:off x="3571868" y="3143248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0800000">
                <a:off x="3571868" y="3286124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 flipH="1">
              <a:off x="3643306" y="3186693"/>
              <a:ext cx="142876" cy="285752"/>
              <a:chOff x="3571868" y="3143248"/>
              <a:chExt cx="142876" cy="285752"/>
            </a:xfrm>
          </p:grpSpPr>
          <p:cxnSp>
            <p:nvCxnSpPr>
              <p:cNvPr id="73" name="직선 연결선 72"/>
              <p:cNvCxnSpPr/>
              <p:nvPr/>
            </p:nvCxnSpPr>
            <p:spPr>
              <a:xfrm rot="5400000">
                <a:off x="3571868" y="3143248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rot="10800000">
                <a:off x="3571868" y="3286124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714348" y="2130974"/>
            <a:ext cx="6215106" cy="2083844"/>
            <a:chOff x="714348" y="2130974"/>
            <a:chExt cx="6215106" cy="2083844"/>
          </a:xfrm>
        </p:grpSpPr>
        <p:sp>
          <p:nvSpPr>
            <p:cNvPr id="4" name="직사각형 3"/>
            <p:cNvSpPr/>
            <p:nvPr/>
          </p:nvSpPr>
          <p:spPr>
            <a:xfrm>
              <a:off x="714348" y="2928934"/>
              <a:ext cx="2643206" cy="857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메뉴 번호 </a:t>
              </a:r>
              <a:r>
                <a:rPr lang="en-US" altLang="ko-KR" sz="1200" dirty="0" smtClean="0"/>
                <a:t>: Num (</a:t>
              </a:r>
              <a:r>
                <a:rPr lang="en-US" altLang="ko-KR" sz="1200" dirty="0" err="1" smtClean="0"/>
                <a:t>pk</a:t>
              </a:r>
              <a:r>
                <a:rPr lang="en-US" altLang="ko-KR" sz="1200" dirty="0" smtClean="0"/>
                <a:t>)   number(2)</a:t>
              </a:r>
            </a:p>
            <a:p>
              <a:r>
                <a:rPr lang="ko-KR" altLang="en-US" sz="1200" dirty="0" smtClean="0"/>
                <a:t>메뉴 이름 </a:t>
              </a:r>
              <a:r>
                <a:rPr lang="en-US" altLang="ko-KR" sz="1200" dirty="0" smtClean="0"/>
                <a:t>: Name        varchar2(20)</a:t>
              </a:r>
            </a:p>
            <a:p>
              <a:r>
                <a:rPr lang="ko-KR" altLang="en-US" sz="1200" dirty="0" smtClean="0"/>
                <a:t>메뉴 가격 </a:t>
              </a:r>
              <a:r>
                <a:rPr lang="en-US" altLang="ko-KR" sz="1200" dirty="0" smtClean="0"/>
                <a:t>: Price         number(5)</a:t>
              </a:r>
            </a:p>
            <a:p>
              <a:r>
                <a:rPr lang="ko-KR" altLang="en-US" sz="1200" dirty="0" smtClean="0"/>
                <a:t>메뉴 종류 </a:t>
              </a:r>
              <a:r>
                <a:rPr lang="en-US" altLang="ko-KR" sz="1200" dirty="0" smtClean="0"/>
                <a:t>: Category    varchar2(20)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71934" y="2928934"/>
              <a:ext cx="2857520" cy="1285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판</a:t>
              </a:r>
              <a:r>
                <a:rPr lang="ko-KR" altLang="en-US" sz="1200" dirty="0"/>
                <a:t>매</a:t>
              </a:r>
              <a:r>
                <a:rPr lang="ko-KR" altLang="en-US" sz="1200" dirty="0" smtClean="0"/>
                <a:t> 시각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Selltime</a:t>
              </a:r>
              <a:r>
                <a:rPr lang="en-US" altLang="ko-KR" sz="1200" dirty="0" smtClean="0"/>
                <a:t> (</a:t>
              </a:r>
              <a:r>
                <a:rPr lang="en-US" altLang="ko-KR" sz="1200" dirty="0" err="1" smtClean="0"/>
                <a:t>pk</a:t>
              </a:r>
              <a:r>
                <a:rPr lang="en-US" altLang="ko-KR" sz="1200" dirty="0" smtClean="0"/>
                <a:t>)	varchar2(10)</a:t>
              </a:r>
            </a:p>
            <a:p>
              <a:r>
                <a:rPr lang="ko-KR" altLang="en-US" sz="1200" dirty="0" smtClean="0"/>
                <a:t>메뉴 번호 </a:t>
              </a:r>
              <a:r>
                <a:rPr lang="en-US" altLang="ko-KR" sz="1200" dirty="0" smtClean="0"/>
                <a:t>: Num (</a:t>
              </a:r>
              <a:r>
                <a:rPr lang="en-US" altLang="ko-KR" sz="1200" dirty="0" err="1" smtClean="0"/>
                <a:t>fk</a:t>
              </a:r>
              <a:r>
                <a:rPr lang="en-US" altLang="ko-KR" sz="1200" dirty="0" smtClean="0"/>
                <a:t>)	number(2)</a:t>
              </a:r>
            </a:p>
            <a:p>
              <a:r>
                <a:rPr lang="ko-KR" altLang="en-US" sz="1200" dirty="0" smtClean="0"/>
                <a:t>알림 번호 </a:t>
              </a:r>
              <a:r>
                <a:rPr lang="en-US" altLang="ko-KR" sz="1200" dirty="0" smtClean="0"/>
                <a:t>: </a:t>
              </a:r>
              <a:r>
                <a:rPr lang="en-US" altLang="ko-KR" sz="1200" dirty="0" err="1" smtClean="0"/>
                <a:t>Al_num</a:t>
              </a:r>
              <a:r>
                <a:rPr lang="en-US" altLang="ko-KR" sz="1200" dirty="0" smtClean="0"/>
                <a:t>	number(2)</a:t>
              </a:r>
            </a:p>
            <a:p>
              <a:r>
                <a:rPr lang="ko-KR" altLang="en-US" sz="1200" dirty="0" smtClean="0"/>
                <a:t>전화 번호 </a:t>
              </a:r>
              <a:r>
                <a:rPr lang="en-US" altLang="ko-KR" sz="1200" dirty="0" smtClean="0"/>
                <a:t>: Mobile	varchar2(8)</a:t>
              </a:r>
            </a:p>
            <a:p>
              <a:r>
                <a:rPr lang="ko-KR" altLang="en-US" sz="1200" dirty="0" smtClean="0"/>
                <a:t>수량        </a:t>
              </a:r>
              <a:r>
                <a:rPr lang="en-US" altLang="ko-KR" sz="1200" dirty="0" smtClean="0"/>
                <a:t>: Qty	number(3)</a:t>
              </a:r>
            </a:p>
            <a:p>
              <a:r>
                <a:rPr lang="ko-KR" altLang="en-US" sz="1200" dirty="0" smtClean="0"/>
                <a:t>계산 총액 </a:t>
              </a:r>
              <a:r>
                <a:rPr lang="en-US" altLang="ko-KR" sz="1200" dirty="0" smtClean="0"/>
                <a:t>: Total	number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71802" y="213097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카페 관리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2571744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menu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1934" y="257174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sales</a:t>
              </a:r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4" idx="3"/>
              <a:endCxn id="5" idx="1"/>
            </p:cNvCxnSpPr>
            <p:nvPr/>
          </p:nvCxnSpPr>
          <p:spPr>
            <a:xfrm>
              <a:off x="3357554" y="3357562"/>
              <a:ext cx="714380" cy="2143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3929058" y="3429000"/>
              <a:ext cx="142876" cy="285752"/>
              <a:chOff x="3571868" y="3143248"/>
              <a:chExt cx="142876" cy="285752"/>
            </a:xfrm>
          </p:grpSpPr>
          <p:cxnSp>
            <p:nvCxnSpPr>
              <p:cNvPr id="10" name="직선 연결선 9"/>
              <p:cNvCxnSpPr/>
              <p:nvPr/>
            </p:nvCxnSpPr>
            <p:spPr>
              <a:xfrm rot="5400000">
                <a:off x="3571868" y="3143248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10800000">
                <a:off x="3571868" y="3286124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 flipH="1">
              <a:off x="3373006" y="3214686"/>
              <a:ext cx="142876" cy="285752"/>
              <a:chOff x="3571868" y="3143248"/>
              <a:chExt cx="142876" cy="285752"/>
            </a:xfrm>
          </p:grpSpPr>
          <p:cxnSp>
            <p:nvCxnSpPr>
              <p:cNvPr id="24" name="직선 연결선 23"/>
              <p:cNvCxnSpPr/>
              <p:nvPr/>
            </p:nvCxnSpPr>
            <p:spPr>
              <a:xfrm rot="5400000">
                <a:off x="3571868" y="3143248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10800000">
                <a:off x="3571868" y="3286124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96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</dc:creator>
  <cp:lastModifiedBy>h</cp:lastModifiedBy>
  <cp:revision>8</cp:revision>
  <dcterms:created xsi:type="dcterms:W3CDTF">2022-12-02T07:05:28Z</dcterms:created>
  <dcterms:modified xsi:type="dcterms:W3CDTF">2022-12-02T08:02:30Z</dcterms:modified>
</cp:coreProperties>
</file>