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Josefin Slab Medium"/>
      <p:regular r:id="rId18"/>
      <p:bold r:id="rId19"/>
      <p:italic r:id="rId20"/>
      <p:boldItalic r:id="rId21"/>
    </p:embeddedFont>
    <p:embeddedFont>
      <p:font typeface="Josefin Slab"/>
      <p:regular r:id="rId22"/>
      <p:bold r:id="rId23"/>
      <p:italic r:id="rId24"/>
      <p:boldItalic r:id="rId25"/>
    </p:embeddedFont>
    <p:embeddedFont>
      <p:font typeface="Fredoka"/>
      <p:regular r:id="rId26"/>
      <p:bold r:id="rId27"/>
    </p:embeddedFont>
    <p:embeddedFont>
      <p:font typeface="Josefin Slab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Medium-italic.fntdata"/><Relationship Id="rId22" Type="http://schemas.openxmlformats.org/officeDocument/2006/relationships/font" Target="fonts/JosefinSlab-regular.fntdata"/><Relationship Id="rId21" Type="http://schemas.openxmlformats.org/officeDocument/2006/relationships/font" Target="fonts/JosefinSlabMedium-boldItalic.fntdata"/><Relationship Id="rId24" Type="http://schemas.openxmlformats.org/officeDocument/2006/relationships/font" Target="fonts/JosefinSlab-italic.fntdata"/><Relationship Id="rId23" Type="http://schemas.openxmlformats.org/officeDocument/2006/relationships/font" Target="fonts/Josefin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redoka-regular.fntdata"/><Relationship Id="rId25" Type="http://schemas.openxmlformats.org/officeDocument/2006/relationships/font" Target="fonts/JosefinSlab-boldItalic.fntdata"/><Relationship Id="rId28" Type="http://schemas.openxmlformats.org/officeDocument/2006/relationships/font" Target="fonts/JosefinSlabSemiBold-regular.fntdata"/><Relationship Id="rId27" Type="http://schemas.openxmlformats.org/officeDocument/2006/relationships/font" Target="fonts/Fredok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lab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labSemiBold-boldItalic.fntdata"/><Relationship Id="rId30" Type="http://schemas.openxmlformats.org/officeDocument/2006/relationships/font" Target="fonts/JosefinSlab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efinSlabMedium-bold.fntdata"/><Relationship Id="rId18" Type="http://schemas.openxmlformats.org/officeDocument/2006/relationships/font" Target="fonts/JosefinSlab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3802cc08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3802cc08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3802cc04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23802cc04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baee442a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baee442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how the watch and the mobile app are communicating. Detail on the backend.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741350" y="-194869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-2116722">
            <a:off x="5403030" y="-58982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00200" y="543025"/>
            <a:ext cx="5029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62500" y="2782475"/>
            <a:ext cx="4267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47451" y="-19875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702542" y="543021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21910" y="-19886"/>
            <a:ext cx="336980" cy="344021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747983" y="84585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92253" y="841533"/>
            <a:ext cx="408139" cy="416732"/>
          </a:xfrm>
          <a:custGeom>
            <a:rect b="b" l="l" r="r" t="t"/>
            <a:pathLst>
              <a:path extrusionOk="0" h="31958" w="31299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660692" y="3695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rot="-1288748">
            <a:off x="5085336" y="484347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98490" y="29430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896233" y="-51918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697101" y="42365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289875" y="465040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978308" y="415290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rot="-2056866">
            <a:off x="8412041" y="473848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907165" y="465040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714300" y="1767050"/>
            <a:ext cx="37890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83" name="Google Shape;183;p11"/>
          <p:cNvSpPr txBox="1"/>
          <p:nvPr>
            <p:ph type="title"/>
          </p:nvPr>
        </p:nvSpPr>
        <p:spPr>
          <a:xfrm>
            <a:off x="714300" y="430675"/>
            <a:ext cx="37890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4" name="Google Shape;184;p11"/>
          <p:cNvSpPr/>
          <p:nvPr/>
        </p:nvSpPr>
        <p:spPr>
          <a:xfrm rot="8683278">
            <a:off x="666624" y="-135868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 rot="8743134">
            <a:off x="8219005" y="19167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 flipH="1" rot="-7888392">
            <a:off x="7582645" y="4728358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 flipH="1" rot="10800000">
            <a:off x="8644405" y="463633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 flipH="1" rot="-8683278">
            <a:off x="8933068" y="948639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 flipH="1" rot="10800000">
            <a:off x="5491552" y="4357203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 flipH="1" rot="10800000">
            <a:off x="4759896" y="456207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 flipH="1" rot="-7888392">
            <a:off x="728882" y="4728370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 flipH="1" rot="-7888392">
            <a:off x="6953395" y="-278817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 flipH="1" rot="-5818175">
            <a:off x="-145203" y="1051538"/>
            <a:ext cx="688385" cy="69394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 flipH="1" rot="-8683278">
            <a:off x="4759905" y="227377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 flipH="1" rot="10800000">
            <a:off x="397005" y="463633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 flipH="1" rot="-8683278">
            <a:off x="-191882" y="345589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 flipH="1" rot="10800000">
            <a:off x="971" y="387198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714300" y="549600"/>
            <a:ext cx="29424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1" name="Google Shape;201;p12"/>
          <p:cNvSpPr/>
          <p:nvPr/>
        </p:nvSpPr>
        <p:spPr>
          <a:xfrm rot="-2911608">
            <a:off x="617195" y="-256736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/>
          <p:nvPr/>
        </p:nvSpPr>
        <p:spPr>
          <a:xfrm rot="-1288748">
            <a:off x="294211" y="193813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8970933" y="224482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/>
          <p:nvPr/>
        </p:nvSpPr>
        <p:spPr>
          <a:xfrm rot="-1288748">
            <a:off x="294211" y="4085559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/>
          <p:nvPr/>
        </p:nvSpPr>
        <p:spPr>
          <a:xfrm rot="-2911608">
            <a:off x="1367095" y="4745164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 rot="-1288748">
            <a:off x="8734711" y="299478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7652933" y="-11380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 rot="-1288748">
            <a:off x="2430286" y="4755909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/>
          <p:nvPr/>
        </p:nvSpPr>
        <p:spPr>
          <a:xfrm rot="-2911608">
            <a:off x="8311870" y="4308839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-186917" y="57629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hasCustomPrompt="1" type="title"/>
          </p:nvPr>
        </p:nvSpPr>
        <p:spPr>
          <a:xfrm>
            <a:off x="1465050" y="1616750"/>
            <a:ext cx="6213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2274750" y="3210245"/>
            <a:ext cx="4594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3"/>
          <p:cNvSpPr/>
          <p:nvPr/>
        </p:nvSpPr>
        <p:spPr>
          <a:xfrm flipH="1">
            <a:off x="4916479" y="47361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>
            <a:off x="8544506" y="450554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>
            <a:off x="6556601" y="-121511"/>
            <a:ext cx="336980" cy="344021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/>
          <p:nvPr/>
        </p:nvSpPr>
        <p:spPr>
          <a:xfrm flipH="1">
            <a:off x="8826104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 flipH="1">
            <a:off x="7941725" y="4855258"/>
            <a:ext cx="408139" cy="416732"/>
          </a:xfrm>
          <a:custGeom>
            <a:rect b="b" l="l" r="r" t="t"/>
            <a:pathLst>
              <a:path extrusionOk="0" h="31958" w="31299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 flipH="1">
            <a:off x="277281" y="3695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/>
          <p:nvPr/>
        </p:nvSpPr>
        <p:spPr>
          <a:xfrm flipH="1" rot="-2700000">
            <a:off x="8863536" y="3860242"/>
            <a:ext cx="566807" cy="591047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 flipH="1" rot="2116722">
            <a:off x="798259" y="-114107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 flipH="1" rot="1288748">
            <a:off x="7202427" y="99522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 flipH="1">
            <a:off x="1989121" y="16475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flipH="1" rot="2056866">
            <a:off x="3282290" y="486880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 flipH="1" rot="1768179">
            <a:off x="8583675" y="2676367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 flipH="1" rot="3158177">
            <a:off x="446887" y="4741612"/>
            <a:ext cx="688387" cy="69394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 flipH="1" rot="808271">
            <a:off x="5001893" y="-165788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 flipH="1">
            <a:off x="-411137" y="122320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 flipH="1">
            <a:off x="-260434" y="3565688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E283B5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 flipH="1" rot="1768179">
            <a:off x="743787" y="4142292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 flipH="1">
            <a:off x="484481" y="3019821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" type="subTitle"/>
          </p:nvPr>
        </p:nvSpPr>
        <p:spPr>
          <a:xfrm>
            <a:off x="714302" y="4070751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9" name="Google Shape;239;p15"/>
          <p:cNvSpPr txBox="1"/>
          <p:nvPr>
            <p:ph idx="2" type="title"/>
          </p:nvPr>
        </p:nvSpPr>
        <p:spPr>
          <a:xfrm>
            <a:off x="714302" y="3702055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0" name="Google Shape;240;p15"/>
          <p:cNvSpPr txBox="1"/>
          <p:nvPr>
            <p:ph idx="3" type="subTitle"/>
          </p:nvPr>
        </p:nvSpPr>
        <p:spPr>
          <a:xfrm>
            <a:off x="3386400" y="4070751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4" type="title"/>
          </p:nvPr>
        </p:nvSpPr>
        <p:spPr>
          <a:xfrm>
            <a:off x="3386400" y="3702055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2" name="Google Shape;242;p15"/>
          <p:cNvSpPr txBox="1"/>
          <p:nvPr>
            <p:ph idx="5" type="subTitle"/>
          </p:nvPr>
        </p:nvSpPr>
        <p:spPr>
          <a:xfrm>
            <a:off x="6058498" y="4070751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6" type="title"/>
          </p:nvPr>
        </p:nvSpPr>
        <p:spPr>
          <a:xfrm>
            <a:off x="6058498" y="3702055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4" name="Google Shape;244;p15"/>
          <p:cNvSpPr txBox="1"/>
          <p:nvPr>
            <p:ph idx="7" type="subTitle"/>
          </p:nvPr>
        </p:nvSpPr>
        <p:spPr>
          <a:xfrm>
            <a:off x="714302" y="2277076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5" name="Google Shape;245;p15"/>
          <p:cNvSpPr txBox="1"/>
          <p:nvPr>
            <p:ph idx="8" type="title"/>
          </p:nvPr>
        </p:nvSpPr>
        <p:spPr>
          <a:xfrm>
            <a:off x="714302" y="1908380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6" name="Google Shape;246;p15"/>
          <p:cNvSpPr txBox="1"/>
          <p:nvPr>
            <p:ph idx="9" type="subTitle"/>
          </p:nvPr>
        </p:nvSpPr>
        <p:spPr>
          <a:xfrm>
            <a:off x="3386400" y="2277076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15"/>
          <p:cNvSpPr txBox="1"/>
          <p:nvPr>
            <p:ph idx="13" type="title"/>
          </p:nvPr>
        </p:nvSpPr>
        <p:spPr>
          <a:xfrm>
            <a:off x="3386400" y="1908380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8" name="Google Shape;248;p15"/>
          <p:cNvSpPr txBox="1"/>
          <p:nvPr>
            <p:ph idx="14" type="subTitle"/>
          </p:nvPr>
        </p:nvSpPr>
        <p:spPr>
          <a:xfrm>
            <a:off x="6058498" y="2277076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9" name="Google Shape;249;p15"/>
          <p:cNvSpPr txBox="1"/>
          <p:nvPr>
            <p:ph idx="15" type="title"/>
          </p:nvPr>
        </p:nvSpPr>
        <p:spPr>
          <a:xfrm>
            <a:off x="6058498" y="1908380"/>
            <a:ext cx="237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50" name="Google Shape;250;p15"/>
          <p:cNvSpPr/>
          <p:nvPr/>
        </p:nvSpPr>
        <p:spPr>
          <a:xfrm rot="-8311608">
            <a:off x="1552320" y="-351504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rot="-5400000">
            <a:off x="3261280" y="7995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rot="-8311608">
            <a:off x="8708083" y="1039621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rot="-5400000">
            <a:off x="8790661" y="316669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 rot="-7516722">
            <a:off x="7646210" y="-208543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/>
          <p:nvPr/>
        </p:nvSpPr>
        <p:spPr>
          <a:xfrm rot="-5400000">
            <a:off x="3962580" y="4831043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/>
          <p:nvPr/>
        </p:nvSpPr>
        <p:spPr>
          <a:xfrm rot="-7516722">
            <a:off x="1701910" y="4907282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 rot="-7516722">
            <a:off x="100485" y="759332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 rot="-8311608">
            <a:off x="-418492" y="3845396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 rot="-7516722">
            <a:off x="-130253" y="3061582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 rot="-5400000">
            <a:off x="96855" y="259353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 rot="-2911608">
            <a:off x="8268845" y="4640352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866700" y="3165223"/>
            <a:ext cx="2371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5" name="Google Shape;265;p16"/>
          <p:cNvSpPr txBox="1"/>
          <p:nvPr>
            <p:ph idx="1" type="subTitle"/>
          </p:nvPr>
        </p:nvSpPr>
        <p:spPr>
          <a:xfrm>
            <a:off x="866700" y="3652719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2" type="title"/>
          </p:nvPr>
        </p:nvSpPr>
        <p:spPr>
          <a:xfrm>
            <a:off x="3392600" y="1643219"/>
            <a:ext cx="2371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7" name="Google Shape;267;p16"/>
          <p:cNvSpPr txBox="1"/>
          <p:nvPr>
            <p:ph idx="3" type="subTitle"/>
          </p:nvPr>
        </p:nvSpPr>
        <p:spPr>
          <a:xfrm>
            <a:off x="3392600" y="2130715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8" name="Google Shape;268;p16"/>
          <p:cNvSpPr txBox="1"/>
          <p:nvPr>
            <p:ph idx="4" type="title"/>
          </p:nvPr>
        </p:nvSpPr>
        <p:spPr>
          <a:xfrm>
            <a:off x="5918500" y="3165223"/>
            <a:ext cx="2371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" name="Google Shape;269;p16"/>
          <p:cNvSpPr txBox="1"/>
          <p:nvPr>
            <p:ph idx="5" type="subTitle"/>
          </p:nvPr>
        </p:nvSpPr>
        <p:spPr>
          <a:xfrm>
            <a:off x="5918500" y="3652719"/>
            <a:ext cx="2371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6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/>
        </p:nvSpPr>
        <p:spPr>
          <a:xfrm rot="-2911608">
            <a:off x="8712895" y="2224764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939742" y="32678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 rot="-2056866">
            <a:off x="8728916" y="56575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5560515" y="45020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 rot="-750581">
            <a:off x="1010435" y="-310085"/>
            <a:ext cx="688377" cy="69393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-2911608">
            <a:off x="1863920" y="4642739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8091705" y="440043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 rot="-2056866">
            <a:off x="8728916" y="411378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714292" y="48085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199502">
            <a:off x="5436308" y="-310098"/>
            <a:ext cx="688360" cy="693916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 rot="-2911608">
            <a:off x="-201955" y="3397489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/>
          <p:nvPr/>
        </p:nvSpPr>
        <p:spPr>
          <a:xfrm rot="-2116722">
            <a:off x="465980" y="2818730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 rot="-321800">
            <a:off x="-55739" y="780773"/>
            <a:ext cx="396030" cy="408083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90042" y="24034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idx="1" type="subTitle"/>
          </p:nvPr>
        </p:nvSpPr>
        <p:spPr>
          <a:xfrm>
            <a:off x="5601588" y="2634315"/>
            <a:ext cx="24282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8" name="Google Shape;288;p17"/>
          <p:cNvSpPr txBox="1"/>
          <p:nvPr>
            <p:ph type="title"/>
          </p:nvPr>
        </p:nvSpPr>
        <p:spPr>
          <a:xfrm>
            <a:off x="5601588" y="1583385"/>
            <a:ext cx="24282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9" name="Google Shape;289;p17"/>
          <p:cNvSpPr/>
          <p:nvPr/>
        </p:nvSpPr>
        <p:spPr>
          <a:xfrm>
            <a:off x="-76967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/>
          <p:nvPr/>
        </p:nvSpPr>
        <p:spPr>
          <a:xfrm rot="8743134">
            <a:off x="1052912" y="22575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/>
          <p:nvPr/>
        </p:nvSpPr>
        <p:spPr>
          <a:xfrm rot="8683278">
            <a:off x="168543" y="4264049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/>
          <p:nvPr/>
        </p:nvSpPr>
        <p:spPr>
          <a:xfrm rot="10800000">
            <a:off x="1297829" y="4749012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 rot="9991729">
            <a:off x="3947814" y="345576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 rot="-1288748">
            <a:off x="3008273" y="4752522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 rot="10176130">
            <a:off x="451025" y="4686496"/>
            <a:ext cx="688357" cy="69391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 rot="1675549">
            <a:off x="8919559" y="523641"/>
            <a:ext cx="337007" cy="344050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 rot="-8866807">
            <a:off x="8323627" y="-296464"/>
            <a:ext cx="688375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367AC0">
              <a:alpha val="3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 rot="7411364">
            <a:off x="8723930" y="4187153"/>
            <a:ext cx="688398" cy="69395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 rot="-1288748">
            <a:off x="7572236" y="4583597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8280721" y="4055551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 rot="10800000">
            <a:off x="1894196" y="-296494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/>
          <p:nvPr/>
        </p:nvSpPr>
        <p:spPr>
          <a:xfrm rot="-8866807">
            <a:off x="-223148" y="1136474"/>
            <a:ext cx="688375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6861396" y="369589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subTitle"/>
          </p:nvPr>
        </p:nvSpPr>
        <p:spPr>
          <a:xfrm>
            <a:off x="714300" y="1105925"/>
            <a:ext cx="38577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FA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8" name="Google Shape;308;p18"/>
          <p:cNvSpPr/>
          <p:nvPr/>
        </p:nvSpPr>
        <p:spPr>
          <a:xfrm>
            <a:off x="501896" y="-105424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-76967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 rot="8743134">
            <a:off x="1052912" y="22575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 rot="-8866807">
            <a:off x="-223148" y="1136474"/>
            <a:ext cx="688375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 rot="10176130">
            <a:off x="451025" y="4686496"/>
            <a:ext cx="688357" cy="69391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 rot="10176130">
            <a:off x="8597650" y="719646"/>
            <a:ext cx="688357" cy="69391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/>
          <p:nvPr/>
        </p:nvSpPr>
        <p:spPr>
          <a:xfrm rot="-7152636">
            <a:off x="5336788" y="-296382"/>
            <a:ext cx="688302" cy="693856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 rot="-1288748">
            <a:off x="6529436" y="45068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423021" y="168739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 rot="8743134">
            <a:off x="7938312" y="22575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 rot="10800000">
            <a:off x="8429696" y="468645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 rot="1675549">
            <a:off x="-47466" y="3387641"/>
            <a:ext cx="337007" cy="344050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 rot="-1288748">
            <a:off x="8790511" y="3099847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8236721" y="3641289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/>
          <p:nvPr/>
        </p:nvSpPr>
        <p:spPr>
          <a:xfrm rot="10800000">
            <a:off x="1297829" y="4749012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1" type="subTitle"/>
          </p:nvPr>
        </p:nvSpPr>
        <p:spPr>
          <a:xfrm>
            <a:off x="714300" y="1105925"/>
            <a:ext cx="77154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7" name="Google Shape;327;p19"/>
          <p:cNvSpPr/>
          <p:nvPr/>
        </p:nvSpPr>
        <p:spPr>
          <a:xfrm flipH="1">
            <a:off x="8101827" y="425864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6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 flipH="1" rot="2911608">
            <a:off x="8711048" y="2634639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 flipH="1" rot="2116722">
            <a:off x="8357908" y="1653080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6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 flipH="1" rot="1288748">
            <a:off x="8684476" y="966909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 flipH="1" rot="1288748">
            <a:off x="2617126" y="9203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 flipH="1" rot="-1031241">
            <a:off x="1337089" y="4308843"/>
            <a:ext cx="688389" cy="693945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 flipH="1" rot="-1031241">
            <a:off x="-333936" y="1662418"/>
            <a:ext cx="688389" cy="693945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 flipH="1" rot="1288748">
            <a:off x="2730751" y="469778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 flipH="1" rot="1288748">
            <a:off x="6502951" y="20178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 flipH="1" rot="2911608">
            <a:off x="7892998" y="-279211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 flipH="1" rot="2116722">
            <a:off x="81483" y="425865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 flipH="1" rot="1288748">
            <a:off x="252326" y="1226859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 flipH="1">
            <a:off x="5761227" y="34555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6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idx="1" type="subTitle"/>
          </p:nvPr>
        </p:nvSpPr>
        <p:spPr>
          <a:xfrm>
            <a:off x="714300" y="1412325"/>
            <a:ext cx="39540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3" name="Google Shape;343;p20"/>
          <p:cNvSpPr txBox="1"/>
          <p:nvPr>
            <p:ph type="title"/>
          </p:nvPr>
        </p:nvSpPr>
        <p:spPr>
          <a:xfrm>
            <a:off x="714300" y="474875"/>
            <a:ext cx="3954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/>
        </p:nvSpPr>
        <p:spPr>
          <a:xfrm>
            <a:off x="714300" y="3910550"/>
            <a:ext cx="38577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CREDITS: This presentation template was created by</a:t>
            </a:r>
            <a:r>
              <a:rPr b="1" i="0" lang="en" sz="1400" u="none" cap="none" strike="noStrik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4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, including icons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45" name="Google Shape;345;p20"/>
          <p:cNvSpPr/>
          <p:nvPr/>
        </p:nvSpPr>
        <p:spPr>
          <a:xfrm flipH="1">
            <a:off x="4916479" y="47361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 flipH="1">
            <a:off x="8826104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 flipH="1">
            <a:off x="277281" y="3695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 flipH="1" rot="2116722">
            <a:off x="798259" y="-114107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 flipH="1" rot="1288748">
            <a:off x="7202427" y="99522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 flipH="1">
            <a:off x="1989121" y="16475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 flipH="1" rot="2056866">
            <a:off x="3282290" y="486880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/>
          <p:nvPr/>
        </p:nvSpPr>
        <p:spPr>
          <a:xfrm flipH="1">
            <a:off x="8326106" y="6845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/>
          <p:nvPr/>
        </p:nvSpPr>
        <p:spPr>
          <a:xfrm flipH="1" rot="1768179">
            <a:off x="8772825" y="1659492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/>
          <p:nvPr/>
        </p:nvSpPr>
        <p:spPr>
          <a:xfrm flipH="1" rot="808271">
            <a:off x="5001893" y="-165788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/>
          <p:nvPr/>
        </p:nvSpPr>
        <p:spPr>
          <a:xfrm flipH="1">
            <a:off x="-411137" y="122320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714300" y="1121025"/>
            <a:ext cx="77154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7888392">
            <a:off x="76477" y="4745338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10800000">
            <a:off x="3973469" y="-15932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 rot="10800000">
            <a:off x="77458" y="405371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 rot="10800000">
            <a:off x="8226423" y="248758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rot="10800000">
            <a:off x="8633156" y="1014278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 rot="10800000">
            <a:off x="8747981" y="400519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 rot="7888392">
            <a:off x="7462652" y="4669300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 rot="7888392">
            <a:off x="7010752" y="-150350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 rot="10664077">
            <a:off x="143703" y="-302287"/>
            <a:ext cx="688409" cy="69396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 rot="7739418">
            <a:off x="-192861" y="413732"/>
            <a:ext cx="396031" cy="408083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 rot="8743134">
            <a:off x="1169430" y="9772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 rot="10800000">
            <a:off x="8633148" y="3212108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rot="10800000">
            <a:off x="-192869" y="2431853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101750" y="852067"/>
            <a:ext cx="4584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4"/>
          <p:cNvSpPr txBox="1"/>
          <p:nvPr>
            <p:ph idx="2" type="title"/>
          </p:nvPr>
        </p:nvSpPr>
        <p:spPr>
          <a:xfrm>
            <a:off x="714575" y="1065822"/>
            <a:ext cx="1171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2101750" y="1893223"/>
            <a:ext cx="458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01896" y="-105424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-76967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 rot="8743134">
            <a:off x="1052912" y="22575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 rot="-8866807">
            <a:off x="-223148" y="1136474"/>
            <a:ext cx="688375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rot="1675549">
            <a:off x="8919559" y="523641"/>
            <a:ext cx="337007" cy="344050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 rot="-8866807">
            <a:off x="8323627" y="-296464"/>
            <a:ext cx="688375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367AC0">
              <a:alpha val="3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7230171" y="321476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8683278">
            <a:off x="168543" y="4264049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10800000">
            <a:off x="1297829" y="4749012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10176130">
            <a:off x="451025" y="4686496"/>
            <a:ext cx="688357" cy="69391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2445150" y="1454763"/>
            <a:ext cx="4253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2445150" y="2199838"/>
            <a:ext cx="42537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 rot="-2911608">
            <a:off x="7741345" y="-194823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8483583" y="110583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747967" y="2687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 rot="-2056866">
            <a:off x="7635341" y="45068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5303665" y="29430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-186917" y="57629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 rot="-2911608">
            <a:off x="617195" y="-256736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 rot="-2116722">
            <a:off x="1585180" y="345580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 rot="-2911608">
            <a:off x="-43193" y="3843252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 rot="-2056866">
            <a:off x="73253" y="477698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305133" y="486238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 rot="-1288748">
            <a:off x="294211" y="193813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 rot="-919850">
            <a:off x="8925329" y="3928126"/>
            <a:ext cx="396006" cy="408059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714313" y="189262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6"/>
          <p:cNvSpPr txBox="1"/>
          <p:nvPr>
            <p:ph idx="2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3" type="title"/>
          </p:nvPr>
        </p:nvSpPr>
        <p:spPr>
          <a:xfrm>
            <a:off x="1532825" y="1528037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1" name="Google Shape;81;p6"/>
          <p:cNvSpPr txBox="1"/>
          <p:nvPr>
            <p:ph idx="1" type="subTitle"/>
          </p:nvPr>
        </p:nvSpPr>
        <p:spPr>
          <a:xfrm>
            <a:off x="1532825" y="1984675"/>
            <a:ext cx="2442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4" type="title"/>
          </p:nvPr>
        </p:nvSpPr>
        <p:spPr>
          <a:xfrm>
            <a:off x="714313" y="331067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6"/>
          <p:cNvSpPr txBox="1"/>
          <p:nvPr>
            <p:ph idx="5" type="title"/>
          </p:nvPr>
        </p:nvSpPr>
        <p:spPr>
          <a:xfrm>
            <a:off x="1532825" y="2946087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4" name="Google Shape;84;p6"/>
          <p:cNvSpPr txBox="1"/>
          <p:nvPr>
            <p:ph idx="6" type="subTitle"/>
          </p:nvPr>
        </p:nvSpPr>
        <p:spPr>
          <a:xfrm>
            <a:off x="1532825" y="3402725"/>
            <a:ext cx="2442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7" type="title"/>
          </p:nvPr>
        </p:nvSpPr>
        <p:spPr>
          <a:xfrm>
            <a:off x="4660587" y="189262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6"/>
          <p:cNvSpPr txBox="1"/>
          <p:nvPr>
            <p:ph idx="8" type="title"/>
          </p:nvPr>
        </p:nvSpPr>
        <p:spPr>
          <a:xfrm>
            <a:off x="5479200" y="1528037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7" name="Google Shape;87;p6"/>
          <p:cNvSpPr txBox="1"/>
          <p:nvPr>
            <p:ph idx="9" type="subTitle"/>
          </p:nvPr>
        </p:nvSpPr>
        <p:spPr>
          <a:xfrm>
            <a:off x="5479200" y="1984675"/>
            <a:ext cx="2351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3" type="title"/>
          </p:nvPr>
        </p:nvSpPr>
        <p:spPr>
          <a:xfrm>
            <a:off x="4660587" y="331067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6"/>
          <p:cNvSpPr txBox="1"/>
          <p:nvPr>
            <p:ph idx="14" type="title"/>
          </p:nvPr>
        </p:nvSpPr>
        <p:spPr>
          <a:xfrm>
            <a:off x="5479200" y="2946087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0" name="Google Shape;90;p6"/>
          <p:cNvSpPr txBox="1"/>
          <p:nvPr>
            <p:ph idx="15" type="subTitle"/>
          </p:nvPr>
        </p:nvSpPr>
        <p:spPr>
          <a:xfrm>
            <a:off x="5479200" y="3402725"/>
            <a:ext cx="2351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1" name="Google Shape;91;p6"/>
          <p:cNvSpPr/>
          <p:nvPr/>
        </p:nvSpPr>
        <p:spPr>
          <a:xfrm>
            <a:off x="8867875" y="122320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3661839" y="47361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251585" y="-121511"/>
            <a:ext cx="336980" cy="344021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-76967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795303" y="4855258"/>
            <a:ext cx="408139" cy="416732"/>
          </a:xfrm>
          <a:custGeom>
            <a:rect b="b" l="l" r="r" t="t"/>
            <a:pathLst>
              <a:path extrusionOk="0" h="31958" w="31299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8660692" y="3695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 rot="2700000">
            <a:off x="-285178" y="3860242"/>
            <a:ext cx="566807" cy="591047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 rot="-2116722">
            <a:off x="7950905" y="-114107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 rot="-1288748">
            <a:off x="1735536" y="99522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7170540" y="-519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4854771" y="432805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 rot="-2056866">
            <a:off x="5655678" y="486880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 rot="-1768179">
            <a:off x="267780" y="1090267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714300" y="1432400"/>
            <a:ext cx="51681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8838750" y="103065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3661839" y="47361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393467" y="450554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51585" y="-121511"/>
            <a:ext cx="336980" cy="344021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-76967" y="3214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95303" y="4855258"/>
            <a:ext cx="408139" cy="416732"/>
          </a:xfrm>
          <a:custGeom>
            <a:rect b="b" l="l" r="r" t="t"/>
            <a:pathLst>
              <a:path extrusionOk="0" h="31958" w="31299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60692" y="36959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 rot="2700000">
            <a:off x="-285178" y="3860242"/>
            <a:ext cx="566807" cy="591047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 rot="-2116722">
            <a:off x="7950905" y="-114107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 rot="-1288748">
            <a:off x="1735536" y="99522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6952765" y="16475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 rot="-808271">
            <a:off x="3747255" y="-165788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 rot="-1768179">
            <a:off x="610705" y="4308767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 rot="-1768179">
            <a:off x="354305" y="2676367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2" type="title"/>
          </p:nvPr>
        </p:nvSpPr>
        <p:spPr>
          <a:xfrm>
            <a:off x="1456175" y="2681850"/>
            <a:ext cx="251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5" name="Google Shape;125;p8"/>
          <p:cNvSpPr txBox="1"/>
          <p:nvPr>
            <p:ph idx="1" type="subTitle"/>
          </p:nvPr>
        </p:nvSpPr>
        <p:spPr>
          <a:xfrm>
            <a:off x="1456175" y="3174188"/>
            <a:ext cx="2517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3" type="title"/>
          </p:nvPr>
        </p:nvSpPr>
        <p:spPr>
          <a:xfrm>
            <a:off x="5170525" y="2681850"/>
            <a:ext cx="251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7" name="Google Shape;127;p8"/>
          <p:cNvSpPr txBox="1"/>
          <p:nvPr>
            <p:ph idx="4" type="subTitle"/>
          </p:nvPr>
        </p:nvSpPr>
        <p:spPr>
          <a:xfrm>
            <a:off x="5170525" y="3174188"/>
            <a:ext cx="2517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8"/>
          <p:cNvSpPr/>
          <p:nvPr/>
        </p:nvSpPr>
        <p:spPr>
          <a:xfrm rot="7888392">
            <a:off x="338502" y="4438988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 rot="10800000">
            <a:off x="3973469" y="-15932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 rot="10800000">
            <a:off x="3800206" y="4643828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 rot="10800000">
            <a:off x="8673481" y="405371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 rot="7888392">
            <a:off x="7462652" y="4669300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 rot="9511252">
            <a:off x="8437254" y="3529330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 rot="10800000">
            <a:off x="6961473" y="4745433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 rot="7888392">
            <a:off x="7010752" y="-150350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 rot="10800000">
            <a:off x="8328060" y="56224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 rot="10664077">
            <a:off x="143703" y="-302287"/>
            <a:ext cx="688409" cy="69396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 rot="7739418">
            <a:off x="-192861" y="413732"/>
            <a:ext cx="396031" cy="408083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 rot="8743134">
            <a:off x="1169430" y="9772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 rot="10800000">
            <a:off x="77458" y="405371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" type="subTitle"/>
          </p:nvPr>
        </p:nvSpPr>
        <p:spPr>
          <a:xfrm>
            <a:off x="714300" y="316953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2" type="title"/>
          </p:nvPr>
        </p:nvSpPr>
        <p:spPr>
          <a:xfrm>
            <a:off x="714300" y="26804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6" name="Google Shape;146;p9"/>
          <p:cNvSpPr txBox="1"/>
          <p:nvPr>
            <p:ph idx="3" type="subTitle"/>
          </p:nvPr>
        </p:nvSpPr>
        <p:spPr>
          <a:xfrm>
            <a:off x="3338400" y="316953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4" type="title"/>
          </p:nvPr>
        </p:nvSpPr>
        <p:spPr>
          <a:xfrm>
            <a:off x="3338400" y="26804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8" name="Google Shape;148;p9"/>
          <p:cNvSpPr txBox="1"/>
          <p:nvPr>
            <p:ph idx="5" type="subTitle"/>
          </p:nvPr>
        </p:nvSpPr>
        <p:spPr>
          <a:xfrm>
            <a:off x="5962500" y="316953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6" type="title"/>
          </p:nvPr>
        </p:nvSpPr>
        <p:spPr>
          <a:xfrm>
            <a:off x="5962500" y="26804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50" name="Google Shape;150;p9"/>
          <p:cNvSpPr/>
          <p:nvPr/>
        </p:nvSpPr>
        <p:spPr>
          <a:xfrm flipH="1" rot="-7888392">
            <a:off x="24815" y="4587007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 flipH="1" rot="10800000">
            <a:off x="1031437" y="4619611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 flipH="1" rot="7516722">
            <a:off x="8375582" y="837844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 flipH="1" rot="5400000">
            <a:off x="-112910" y="3617564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 flipH="1" rot="5400000">
            <a:off x="8375578" y="4912164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 flipH="1" rot="8311608">
            <a:off x="8919489" y="3818933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 flipH="1" rot="7516722">
            <a:off x="8606319" y="3140094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 flipH="1" rot="8311608">
            <a:off x="596564" y="-285317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 flipH="1" rot="5400000">
            <a:off x="6015" y="1469201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flipH="1" rot="8311608">
            <a:off x="7534514" y="-285317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 flipH="1" rot="5400000">
            <a:off x="4878728" y="4400414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7516722">
            <a:off x="3895344" y="-142368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 rot="8743134">
            <a:off x="7038880" y="310598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6" name="Google Shape;166;p10"/>
          <p:cNvSpPr/>
          <p:nvPr/>
        </p:nvSpPr>
        <p:spPr>
          <a:xfrm rot="-2911608">
            <a:off x="8085495" y="-256748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8747967" y="98438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 rot="-2116722">
            <a:off x="4094530" y="4819743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3484608" y="-147118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-186917" y="576295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 rot="-2911608">
            <a:off x="617195" y="-256736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-90560" y="24693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 rot="1509459">
            <a:off x="8717215" y="3939018"/>
            <a:ext cx="688374" cy="693930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6363467" y="4746371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 rot="-2056866">
            <a:off x="8747966" y="361213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rot="-2911608">
            <a:off x="617195" y="4745164"/>
            <a:ext cx="688396" cy="693952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 rot="-2116722">
            <a:off x="6820880" y="-11379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876815" y="4742838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 rot="-2116722">
            <a:off x="290580" y="191185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"/>
              <a:buNone/>
              <a:defRPr b="0" i="0" sz="3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efin Slab Medium"/>
              <a:buChar char="●"/>
              <a:defRPr b="0" i="0" sz="19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b="0" i="0" sz="15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epressionCenter/MiNap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ctrTitle"/>
          </p:nvPr>
        </p:nvSpPr>
        <p:spPr>
          <a:xfrm>
            <a:off x="3400200" y="543025"/>
            <a:ext cx="5029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MiNap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Sleep Diary</a:t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-770192" y="369589"/>
            <a:ext cx="297955" cy="311845"/>
          </a:xfrm>
          <a:custGeom>
            <a:rect b="b" l="l" r="r" t="t"/>
            <a:pathLst>
              <a:path extrusionOk="0" h="20207" w="19307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990715" y="10534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1827796" y="2081258"/>
            <a:ext cx="499658" cy="520939"/>
          </a:xfrm>
          <a:custGeom>
            <a:rect b="b" l="l" r="r" t="t"/>
            <a:pathLst>
              <a:path extrusionOk="0" h="33756" w="32377">
                <a:moveTo>
                  <a:pt x="11871" y="0"/>
                </a:moveTo>
                <a:lnTo>
                  <a:pt x="10492" y="11692"/>
                </a:lnTo>
                <a:lnTo>
                  <a:pt x="0" y="17148"/>
                </a:lnTo>
                <a:lnTo>
                  <a:pt x="10732" y="22124"/>
                </a:lnTo>
                <a:lnTo>
                  <a:pt x="12651" y="33756"/>
                </a:lnTo>
                <a:lnTo>
                  <a:pt x="20685" y="25122"/>
                </a:lnTo>
                <a:lnTo>
                  <a:pt x="32377" y="26861"/>
                </a:lnTo>
                <a:lnTo>
                  <a:pt x="26621" y="16548"/>
                </a:lnTo>
                <a:lnTo>
                  <a:pt x="31897" y="5996"/>
                </a:lnTo>
                <a:lnTo>
                  <a:pt x="20325" y="8274"/>
                </a:lnTo>
                <a:lnTo>
                  <a:pt x="1187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 rot="-2056866">
            <a:off x="7458941" y="681434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 rot="-1768179">
            <a:off x="1186805" y="1763242"/>
            <a:ext cx="207186" cy="19781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 rot="2700000">
            <a:off x="-297178" y="1602942"/>
            <a:ext cx="566807" cy="591047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774173" y="1132175"/>
            <a:ext cx="5703598" cy="562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/>
          <p:nvPr/>
        </p:nvSpPr>
        <p:spPr>
          <a:xfrm>
            <a:off x="4929425" y="2656450"/>
            <a:ext cx="4027800" cy="1787400"/>
          </a:xfrm>
          <a:prstGeom prst="roundRect">
            <a:avLst>
              <a:gd fmla="val 50000" name="adj"/>
            </a:avLst>
          </a:prstGeom>
          <a:solidFill>
            <a:srgbClr val="FFFFFF">
              <a:alpha val="52941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 txBox="1"/>
          <p:nvPr>
            <p:ph idx="1" type="subTitle"/>
          </p:nvPr>
        </p:nvSpPr>
        <p:spPr>
          <a:xfrm>
            <a:off x="4162500" y="2706275"/>
            <a:ext cx="42672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18287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Anika Raisa Chowdhury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Max Liu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Raphael Chin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Quishi Zhao</a:t>
            </a:r>
            <a:endParaRPr/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380733" cy="2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 txBox="1"/>
          <p:nvPr>
            <p:ph type="title"/>
          </p:nvPr>
        </p:nvSpPr>
        <p:spPr>
          <a:xfrm>
            <a:off x="714300" y="1192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Researcher’s Dashboard</a:t>
            </a:r>
            <a:endParaRPr/>
          </a:p>
        </p:txBody>
      </p:sp>
      <p:sp>
        <p:nvSpPr>
          <p:cNvPr id="568" name="Google Shape;568;p32"/>
          <p:cNvSpPr txBox="1"/>
          <p:nvPr/>
        </p:nvSpPr>
        <p:spPr>
          <a:xfrm>
            <a:off x="1262200" y="2255625"/>
            <a:ext cx="605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lab Medium"/>
                <a:ea typeface="Josefin Slab Medium"/>
                <a:cs typeface="Josefin Slab Medium"/>
                <a:sym typeface="Josefin Slab Medium"/>
              </a:rPr>
              <a:t>• Sleep pattern by a Participant</a:t>
            </a:r>
            <a:endParaRPr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lab Medium"/>
                <a:ea typeface="Josefin Slab Medium"/>
                <a:cs typeface="Josefin Slab Medium"/>
                <a:sym typeface="Josefin Slab Medium"/>
              </a:rPr>
              <a:t>• Sleep pattern by Study id.</a:t>
            </a:r>
            <a:endParaRPr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lab Medium"/>
                <a:ea typeface="Josefin Slab Medium"/>
                <a:cs typeface="Josefin Slab Medium"/>
                <a:sym typeface="Josefin Slab Medium"/>
              </a:rPr>
              <a:t>To be completed if there is time.</a:t>
            </a:r>
            <a:endParaRPr>
              <a:latin typeface="Josefin Slab Medium"/>
              <a:ea typeface="Josefin Slab Medium"/>
              <a:cs typeface="Josefin Slab Medium"/>
              <a:sym typeface="Josefin Slab Medium"/>
            </a:endParaRPr>
          </a:p>
        </p:txBody>
      </p:sp>
      <p:sp>
        <p:nvSpPr>
          <p:cNvPr id="569" name="Google Shape;56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0" name="Google Shape;5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" y="320400"/>
            <a:ext cx="228127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>
            <p:ph idx="1" type="subTitle"/>
          </p:nvPr>
        </p:nvSpPr>
        <p:spPr>
          <a:xfrm>
            <a:off x="421650" y="2240475"/>
            <a:ext cx="3843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Dockerized script to sync the </a:t>
            </a:r>
            <a:r>
              <a:rPr lang="en"/>
              <a:t>databases.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to AWS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Publish into Apple App Store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https://github.com/DepressionCenter/MiNap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Branch 1: Mobile - houses the code for the mobile app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Branch 2: frontend-new houses the codes for the iOS smartwatch app.</a:t>
            </a:r>
            <a:endParaRPr/>
          </a:p>
        </p:txBody>
      </p:sp>
      <p:sp>
        <p:nvSpPr>
          <p:cNvPr id="576" name="Google Shape;576;p33"/>
          <p:cNvSpPr txBox="1"/>
          <p:nvPr>
            <p:ph type="title"/>
          </p:nvPr>
        </p:nvSpPr>
        <p:spPr>
          <a:xfrm>
            <a:off x="485700" y="811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Replicating the Project </a:t>
            </a:r>
            <a:endParaRPr/>
          </a:p>
        </p:txBody>
      </p:sp>
      <p:sp>
        <p:nvSpPr>
          <p:cNvPr id="577" name="Google Shape;577;p33"/>
          <p:cNvSpPr txBox="1"/>
          <p:nvPr>
            <p:ph idx="2" type="title"/>
          </p:nvPr>
        </p:nvSpPr>
        <p:spPr>
          <a:xfrm>
            <a:off x="1323900" y="16136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78" name="Google Shape;578;p33"/>
          <p:cNvSpPr txBox="1"/>
          <p:nvPr>
            <p:ph idx="5" type="subTitle"/>
          </p:nvPr>
        </p:nvSpPr>
        <p:spPr>
          <a:xfrm>
            <a:off x="4364175" y="2559926"/>
            <a:ext cx="406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</a:t>
            </a:r>
            <a:r>
              <a:rPr lang="en"/>
              <a:t> login for Researchers with customizable access levels hierarchy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Provision to edit and add comments </a:t>
            </a:r>
            <a:r>
              <a:rPr lang="en"/>
              <a:t>across</a:t>
            </a:r>
            <a:r>
              <a:rPr lang="en"/>
              <a:t> data.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3"/>
          <p:cNvSpPr txBox="1"/>
          <p:nvPr>
            <p:ph idx="6" type="title"/>
          </p:nvPr>
        </p:nvSpPr>
        <p:spPr>
          <a:xfrm>
            <a:off x="4364175" y="1613600"/>
            <a:ext cx="4065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Recommended Design Improvements</a:t>
            </a:r>
            <a:endParaRPr/>
          </a:p>
        </p:txBody>
      </p:sp>
      <p:sp>
        <p:nvSpPr>
          <p:cNvPr id="580" name="Google Shape;580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550"/>
            <a:ext cx="228127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4"/>
          <p:cNvSpPr txBox="1"/>
          <p:nvPr>
            <p:ph type="title"/>
          </p:nvPr>
        </p:nvSpPr>
        <p:spPr>
          <a:xfrm>
            <a:off x="256225" y="735475"/>
            <a:ext cx="8787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Infrastructure Cost Associated with the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1660725" y="1956025"/>
            <a:ext cx="5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lab Medium"/>
              <a:ea typeface="Josefin Slab Medium"/>
              <a:cs typeface="Josefin Slab Medium"/>
              <a:sym typeface="Josefin Slab Medium"/>
            </a:endParaRPr>
          </a:p>
        </p:txBody>
      </p:sp>
      <p:pic>
        <p:nvPicPr>
          <p:cNvPr id="588" name="Google Shape;5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746625"/>
            <a:ext cx="4659975" cy="2787275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9" name="Google Shape;58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28126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/>
          <p:nvPr/>
        </p:nvSpPr>
        <p:spPr>
          <a:xfrm rot="-2116722">
            <a:off x="3887430" y="1338318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7844083" y="282205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1462990" y="21189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1762880" y="456233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/>
          <p:nvPr/>
        </p:nvSpPr>
        <p:spPr>
          <a:xfrm rot="834611">
            <a:off x="6900817" y="4309264"/>
            <a:ext cx="688432" cy="693988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5"/>
          <p:cNvSpPr/>
          <p:nvPr/>
        </p:nvSpPr>
        <p:spPr>
          <a:xfrm rot="-2056866">
            <a:off x="7325266" y="148115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1066983" y="347288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4087080" y="47704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5"/>
          <p:cNvSpPr/>
          <p:nvPr/>
        </p:nvSpPr>
        <p:spPr>
          <a:xfrm rot="-1719205">
            <a:off x="3205854" y="4866445"/>
            <a:ext cx="396027" cy="408079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4157705" y="47704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 txBox="1"/>
          <p:nvPr>
            <p:ph idx="4294967295" type="subTitle"/>
          </p:nvPr>
        </p:nvSpPr>
        <p:spPr>
          <a:xfrm>
            <a:off x="714300" y="2174325"/>
            <a:ext cx="39540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Do you have any questions?</a:t>
            </a:r>
            <a:endParaRPr b="0" i="0" sz="2200" u="none" cap="none" strike="noStrike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minap2023its@umich.edu</a:t>
            </a:r>
            <a:endParaRPr b="0" i="0" sz="1900" u="none" cap="none" strike="noStrike">
              <a:solidFill>
                <a:schemeClr val="dk1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Josefin Slab Medium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</p:txBody>
      </p:sp>
      <p:sp>
        <p:nvSpPr>
          <p:cNvPr id="606" name="Google Shape;606;p35"/>
          <p:cNvSpPr txBox="1"/>
          <p:nvPr>
            <p:ph idx="4294967295" type="title"/>
          </p:nvPr>
        </p:nvSpPr>
        <p:spPr>
          <a:xfrm>
            <a:off x="714300" y="1236875"/>
            <a:ext cx="3954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/>
              <a:t>Thank you.</a:t>
            </a:r>
            <a:endParaRPr sz="4000"/>
          </a:p>
        </p:txBody>
      </p:sp>
      <p:sp>
        <p:nvSpPr>
          <p:cNvPr id="607" name="Google Shape;607;p35"/>
          <p:cNvSpPr/>
          <p:nvPr/>
        </p:nvSpPr>
        <p:spPr>
          <a:xfrm>
            <a:off x="2136030" y="3662250"/>
            <a:ext cx="455400" cy="45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1477783" y="3662250"/>
            <a:ext cx="455400" cy="45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819537" y="3662250"/>
            <a:ext cx="455400" cy="45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35"/>
          <p:cNvGrpSpPr/>
          <p:nvPr/>
        </p:nvGrpSpPr>
        <p:grpSpPr>
          <a:xfrm>
            <a:off x="2211428" y="3745465"/>
            <a:ext cx="304603" cy="288970"/>
            <a:chOff x="3744430" y="3796534"/>
            <a:chExt cx="372740" cy="353610"/>
          </a:xfrm>
        </p:grpSpPr>
        <p:sp>
          <p:nvSpPr>
            <p:cNvPr id="611" name="Google Shape;611;p35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35"/>
          <p:cNvGrpSpPr/>
          <p:nvPr/>
        </p:nvGrpSpPr>
        <p:grpSpPr>
          <a:xfrm>
            <a:off x="1553139" y="3745465"/>
            <a:ext cx="304688" cy="288970"/>
            <a:chOff x="4186663" y="3796534"/>
            <a:chExt cx="372844" cy="353610"/>
          </a:xfrm>
        </p:grpSpPr>
        <p:sp>
          <p:nvSpPr>
            <p:cNvPr id="621" name="Google Shape;621;p35"/>
            <p:cNvSpPr/>
            <p:nvPr/>
          </p:nvSpPr>
          <p:spPr>
            <a:xfrm>
              <a:off x="4211025" y="3802104"/>
              <a:ext cx="342418" cy="342418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359824" y="3802104"/>
              <a:ext cx="199683" cy="342522"/>
            </a:xfrm>
            <a:custGeom>
              <a:rect b="b" l="l" r="r" t="t"/>
              <a:pathLst>
                <a:path extrusionOk="0" h="13160" w="7672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284370" y="3890988"/>
              <a:ext cx="218241" cy="179564"/>
            </a:xfrm>
            <a:custGeom>
              <a:rect b="b" l="l" r="r" t="t"/>
              <a:pathLst>
                <a:path extrusionOk="0" h="6899" w="8385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186663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277785" y="3885834"/>
              <a:ext cx="231515" cy="189871"/>
            </a:xfrm>
            <a:custGeom>
              <a:rect b="b" l="l" r="r" t="t"/>
              <a:pathLst>
                <a:path extrusionOk="0" h="7295" w="8895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35"/>
          <p:cNvGrpSpPr/>
          <p:nvPr/>
        </p:nvGrpSpPr>
        <p:grpSpPr>
          <a:xfrm>
            <a:off x="894936" y="3745465"/>
            <a:ext cx="304603" cy="288970"/>
            <a:chOff x="4628896" y="3796534"/>
            <a:chExt cx="372740" cy="353610"/>
          </a:xfrm>
        </p:grpSpPr>
        <p:sp>
          <p:nvSpPr>
            <p:cNvPr id="627" name="Google Shape;627;p35"/>
            <p:cNvSpPr/>
            <p:nvPr/>
          </p:nvSpPr>
          <p:spPr>
            <a:xfrm>
              <a:off x="4653258" y="3802104"/>
              <a:ext cx="342418" cy="342418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802161" y="3802104"/>
              <a:ext cx="199475" cy="342522"/>
            </a:xfrm>
            <a:custGeom>
              <a:rect b="b" l="l" r="r" t="t"/>
              <a:pathLst>
                <a:path extrusionOk="0" h="13160" w="7664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3" y="13160"/>
                    <a:pt x="7186" y="10510"/>
                    <a:pt x="7417" y="7009"/>
                  </a:cubicBezTo>
                  <a:cubicBezTo>
                    <a:pt x="7663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693731" y="3853847"/>
              <a:ext cx="260275" cy="238958"/>
            </a:xfrm>
            <a:custGeom>
              <a:rect b="b" l="l" r="r" t="t"/>
              <a:pathLst>
                <a:path extrusionOk="0" h="9181" w="10000">
                  <a:moveTo>
                    <a:pt x="5023" y="0"/>
                  </a:moveTo>
                  <a:cubicBezTo>
                    <a:pt x="3884" y="0"/>
                    <a:pt x="2754" y="424"/>
                    <a:pt x="1879" y="1246"/>
                  </a:cubicBezTo>
                  <a:cubicBezTo>
                    <a:pt x="377" y="2657"/>
                    <a:pt x="0" y="4895"/>
                    <a:pt x="954" y="6717"/>
                  </a:cubicBezTo>
                  <a:lnTo>
                    <a:pt x="426" y="8037"/>
                  </a:lnTo>
                  <a:lnTo>
                    <a:pt x="1992" y="8037"/>
                  </a:lnTo>
                  <a:cubicBezTo>
                    <a:pt x="2826" y="8772"/>
                    <a:pt x="3900" y="9180"/>
                    <a:pt x="5010" y="9180"/>
                  </a:cubicBezTo>
                  <a:cubicBezTo>
                    <a:pt x="5015" y="9180"/>
                    <a:pt x="5020" y="9180"/>
                    <a:pt x="5025" y="9180"/>
                  </a:cubicBezTo>
                  <a:cubicBezTo>
                    <a:pt x="7083" y="9180"/>
                    <a:pt x="8891" y="7808"/>
                    <a:pt x="9444" y="5823"/>
                  </a:cubicBezTo>
                  <a:cubicBezTo>
                    <a:pt x="10000" y="3839"/>
                    <a:pt x="9162" y="1732"/>
                    <a:pt x="7400" y="665"/>
                  </a:cubicBezTo>
                  <a:cubicBezTo>
                    <a:pt x="6663" y="219"/>
                    <a:pt x="5841" y="0"/>
                    <a:pt x="5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718275" y="3876126"/>
              <a:ext cx="211552" cy="194425"/>
            </a:xfrm>
            <a:custGeom>
              <a:rect b="b" l="l" r="r" t="t"/>
              <a:pathLst>
                <a:path extrusionOk="0" h="7470" w="8128">
                  <a:moveTo>
                    <a:pt x="4084" y="0"/>
                  </a:moveTo>
                  <a:cubicBezTo>
                    <a:pt x="3157" y="0"/>
                    <a:pt x="2238" y="345"/>
                    <a:pt x="1527" y="1013"/>
                  </a:cubicBezTo>
                  <a:cubicBezTo>
                    <a:pt x="306" y="2156"/>
                    <a:pt x="0" y="3975"/>
                    <a:pt x="774" y="5460"/>
                  </a:cubicBezTo>
                  <a:lnTo>
                    <a:pt x="957" y="5812"/>
                  </a:lnTo>
                  <a:lnTo>
                    <a:pt x="753" y="6322"/>
                  </a:lnTo>
                  <a:lnTo>
                    <a:pt x="1376" y="6322"/>
                  </a:lnTo>
                  <a:lnTo>
                    <a:pt x="1619" y="6537"/>
                  </a:lnTo>
                  <a:cubicBezTo>
                    <a:pt x="2298" y="7135"/>
                    <a:pt x="3174" y="7466"/>
                    <a:pt x="4082" y="7469"/>
                  </a:cubicBezTo>
                  <a:lnTo>
                    <a:pt x="4085" y="7466"/>
                  </a:lnTo>
                  <a:cubicBezTo>
                    <a:pt x="5760" y="7466"/>
                    <a:pt x="7227" y="6350"/>
                    <a:pt x="7678" y="4735"/>
                  </a:cubicBezTo>
                  <a:cubicBezTo>
                    <a:pt x="8128" y="3124"/>
                    <a:pt x="7449" y="1407"/>
                    <a:pt x="6017" y="541"/>
                  </a:cubicBezTo>
                  <a:cubicBezTo>
                    <a:pt x="5418" y="178"/>
                    <a:pt x="4749" y="0"/>
                    <a:pt x="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754349" y="3903377"/>
              <a:ext cx="141225" cy="138414"/>
            </a:xfrm>
            <a:custGeom>
              <a:rect b="b" l="l" r="r" t="t"/>
              <a:pathLst>
                <a:path extrusionOk="0" h="5318" w="5426">
                  <a:moveTo>
                    <a:pt x="1512" y="1"/>
                  </a:moveTo>
                  <a:cubicBezTo>
                    <a:pt x="1391" y="1"/>
                    <a:pt x="1271" y="47"/>
                    <a:pt x="1179" y="138"/>
                  </a:cubicBezTo>
                  <a:lnTo>
                    <a:pt x="254" y="1063"/>
                  </a:lnTo>
                  <a:cubicBezTo>
                    <a:pt x="29" y="1285"/>
                    <a:pt x="0" y="1637"/>
                    <a:pt x="187" y="1894"/>
                  </a:cubicBezTo>
                  <a:cubicBezTo>
                    <a:pt x="1098" y="3168"/>
                    <a:pt x="2214" y="4283"/>
                    <a:pt x="3487" y="5198"/>
                  </a:cubicBezTo>
                  <a:cubicBezTo>
                    <a:pt x="3596" y="5275"/>
                    <a:pt x="3727" y="5317"/>
                    <a:pt x="3860" y="5317"/>
                  </a:cubicBezTo>
                  <a:cubicBezTo>
                    <a:pt x="4033" y="5317"/>
                    <a:pt x="4198" y="5247"/>
                    <a:pt x="4318" y="5127"/>
                  </a:cubicBezTo>
                  <a:lnTo>
                    <a:pt x="5243" y="4202"/>
                  </a:lnTo>
                  <a:cubicBezTo>
                    <a:pt x="5426" y="4019"/>
                    <a:pt x="5426" y="3720"/>
                    <a:pt x="5243" y="3537"/>
                  </a:cubicBezTo>
                  <a:lnTo>
                    <a:pt x="4673" y="2967"/>
                  </a:lnTo>
                  <a:cubicBezTo>
                    <a:pt x="4582" y="2875"/>
                    <a:pt x="4461" y="2830"/>
                    <a:pt x="4341" y="2830"/>
                  </a:cubicBezTo>
                  <a:cubicBezTo>
                    <a:pt x="4220" y="2830"/>
                    <a:pt x="4099" y="2875"/>
                    <a:pt x="4008" y="2967"/>
                  </a:cubicBezTo>
                  <a:lnTo>
                    <a:pt x="3853" y="3125"/>
                  </a:lnTo>
                  <a:cubicBezTo>
                    <a:pt x="3801" y="3177"/>
                    <a:pt x="3731" y="3204"/>
                    <a:pt x="3661" y="3204"/>
                  </a:cubicBezTo>
                  <a:cubicBezTo>
                    <a:pt x="3627" y="3204"/>
                    <a:pt x="3593" y="3198"/>
                    <a:pt x="3561" y="3185"/>
                  </a:cubicBezTo>
                  <a:cubicBezTo>
                    <a:pt x="2935" y="2942"/>
                    <a:pt x="2439" y="2446"/>
                    <a:pt x="2196" y="1820"/>
                  </a:cubicBezTo>
                  <a:cubicBezTo>
                    <a:pt x="2157" y="1721"/>
                    <a:pt x="2178" y="1605"/>
                    <a:pt x="2256" y="1528"/>
                  </a:cubicBezTo>
                  <a:lnTo>
                    <a:pt x="2414" y="1373"/>
                  </a:lnTo>
                  <a:cubicBezTo>
                    <a:pt x="2597" y="1190"/>
                    <a:pt x="2597" y="891"/>
                    <a:pt x="2414" y="708"/>
                  </a:cubicBezTo>
                  <a:lnTo>
                    <a:pt x="1844" y="138"/>
                  </a:lnTo>
                  <a:cubicBezTo>
                    <a:pt x="1753" y="47"/>
                    <a:pt x="1632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628896" y="3796534"/>
              <a:ext cx="372558" cy="353610"/>
            </a:xfrm>
            <a:custGeom>
              <a:rect b="b" l="l" r="r" t="t"/>
              <a:pathLst>
                <a:path extrusionOk="0" h="13586" w="14314">
                  <a:moveTo>
                    <a:pt x="7516" y="429"/>
                  </a:moveTo>
                  <a:cubicBezTo>
                    <a:pt x="11027" y="429"/>
                    <a:pt x="13881" y="3283"/>
                    <a:pt x="13881" y="6794"/>
                  </a:cubicBezTo>
                  <a:cubicBezTo>
                    <a:pt x="13881" y="10302"/>
                    <a:pt x="11024" y="13155"/>
                    <a:pt x="7516" y="13155"/>
                  </a:cubicBezTo>
                  <a:cubicBezTo>
                    <a:pt x="4008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6" y="1"/>
                    <a:pt x="4892" y="377"/>
                    <a:pt x="3740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49" y="13586"/>
                    <a:pt x="8394" y="13543"/>
                    <a:pt x="8839" y="13454"/>
                  </a:cubicBezTo>
                  <a:cubicBezTo>
                    <a:pt x="12019" y="12825"/>
                    <a:pt x="14306" y="10035"/>
                    <a:pt x="14306" y="6794"/>
                  </a:cubicBezTo>
                  <a:cubicBezTo>
                    <a:pt x="14313" y="4989"/>
                    <a:pt x="13596" y="3261"/>
                    <a:pt x="12318" y="1991"/>
                  </a:cubicBezTo>
                  <a:cubicBezTo>
                    <a:pt x="11004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685766" y="3848745"/>
              <a:ext cx="277037" cy="249239"/>
            </a:xfrm>
            <a:custGeom>
              <a:rect b="b" l="l" r="r" t="t"/>
              <a:pathLst>
                <a:path extrusionOk="0" h="9576" w="10644">
                  <a:moveTo>
                    <a:pt x="5330" y="0"/>
                  </a:moveTo>
                  <a:cubicBezTo>
                    <a:pt x="4349" y="0"/>
                    <a:pt x="3363" y="301"/>
                    <a:pt x="2519" y="914"/>
                  </a:cubicBezTo>
                  <a:cubicBezTo>
                    <a:pt x="626" y="2286"/>
                    <a:pt x="0" y="4830"/>
                    <a:pt x="1042" y="6924"/>
                  </a:cubicBezTo>
                  <a:lnTo>
                    <a:pt x="556" y="8141"/>
                  </a:lnTo>
                  <a:cubicBezTo>
                    <a:pt x="521" y="8229"/>
                    <a:pt x="549" y="8331"/>
                    <a:pt x="623" y="8391"/>
                  </a:cubicBezTo>
                  <a:cubicBezTo>
                    <a:pt x="662" y="8417"/>
                    <a:pt x="703" y="8434"/>
                    <a:pt x="748" y="8434"/>
                  </a:cubicBezTo>
                  <a:cubicBezTo>
                    <a:pt x="752" y="8434"/>
                    <a:pt x="756" y="8433"/>
                    <a:pt x="760" y="8433"/>
                  </a:cubicBezTo>
                  <a:lnTo>
                    <a:pt x="2227" y="8433"/>
                  </a:lnTo>
                  <a:cubicBezTo>
                    <a:pt x="3122" y="9195"/>
                    <a:pt x="4226" y="9576"/>
                    <a:pt x="5331" y="9576"/>
                  </a:cubicBezTo>
                  <a:cubicBezTo>
                    <a:pt x="6450" y="9576"/>
                    <a:pt x="7569" y="9184"/>
                    <a:pt x="8469" y="8401"/>
                  </a:cubicBezTo>
                  <a:cubicBezTo>
                    <a:pt x="10256" y="6850"/>
                    <a:pt x="10644" y="4225"/>
                    <a:pt x="9377" y="2227"/>
                  </a:cubicBezTo>
                  <a:cubicBezTo>
                    <a:pt x="9335" y="2161"/>
                    <a:pt x="9266" y="2127"/>
                    <a:pt x="9197" y="2127"/>
                  </a:cubicBezTo>
                  <a:cubicBezTo>
                    <a:pt x="9142" y="2127"/>
                    <a:pt x="9088" y="2148"/>
                    <a:pt x="9046" y="2191"/>
                  </a:cubicBezTo>
                  <a:lnTo>
                    <a:pt x="9043" y="2195"/>
                  </a:lnTo>
                  <a:cubicBezTo>
                    <a:pt x="8972" y="2265"/>
                    <a:pt x="8962" y="2374"/>
                    <a:pt x="9014" y="2459"/>
                  </a:cubicBezTo>
                  <a:cubicBezTo>
                    <a:pt x="10176" y="4292"/>
                    <a:pt x="9810" y="6699"/>
                    <a:pt x="8159" y="8106"/>
                  </a:cubicBezTo>
                  <a:cubicBezTo>
                    <a:pt x="7344" y="8801"/>
                    <a:pt x="6337" y="9148"/>
                    <a:pt x="5331" y="9148"/>
                  </a:cubicBezTo>
                  <a:cubicBezTo>
                    <a:pt x="4300" y="9148"/>
                    <a:pt x="3270" y="8785"/>
                    <a:pt x="2445" y="8060"/>
                  </a:cubicBezTo>
                  <a:cubicBezTo>
                    <a:pt x="2407" y="8025"/>
                    <a:pt x="2358" y="8004"/>
                    <a:pt x="2301" y="8004"/>
                  </a:cubicBezTo>
                  <a:lnTo>
                    <a:pt x="1070" y="8004"/>
                  </a:lnTo>
                  <a:lnTo>
                    <a:pt x="1478" y="6991"/>
                  </a:lnTo>
                  <a:cubicBezTo>
                    <a:pt x="1499" y="6934"/>
                    <a:pt x="1495" y="6867"/>
                    <a:pt x="1467" y="6811"/>
                  </a:cubicBezTo>
                  <a:cubicBezTo>
                    <a:pt x="468" y="4911"/>
                    <a:pt x="1003" y="2564"/>
                    <a:pt x="2730" y="1284"/>
                  </a:cubicBezTo>
                  <a:cubicBezTo>
                    <a:pt x="3507" y="708"/>
                    <a:pt x="4419" y="425"/>
                    <a:pt x="5327" y="425"/>
                  </a:cubicBezTo>
                  <a:cubicBezTo>
                    <a:pt x="6439" y="425"/>
                    <a:pt x="7545" y="850"/>
                    <a:pt x="8388" y="1681"/>
                  </a:cubicBezTo>
                  <a:cubicBezTo>
                    <a:pt x="8430" y="1722"/>
                    <a:pt x="8485" y="1742"/>
                    <a:pt x="8539" y="1742"/>
                  </a:cubicBezTo>
                  <a:cubicBezTo>
                    <a:pt x="8593" y="1742"/>
                    <a:pt x="8647" y="1722"/>
                    <a:pt x="8687" y="1681"/>
                  </a:cubicBezTo>
                  <a:lnTo>
                    <a:pt x="8691" y="1678"/>
                  </a:lnTo>
                  <a:cubicBezTo>
                    <a:pt x="8775" y="1593"/>
                    <a:pt x="8775" y="1460"/>
                    <a:pt x="8691" y="1375"/>
                  </a:cubicBezTo>
                  <a:cubicBezTo>
                    <a:pt x="7766" y="466"/>
                    <a:pt x="6552" y="0"/>
                    <a:pt x="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748571" y="3893304"/>
              <a:ext cx="156269" cy="153718"/>
            </a:xfrm>
            <a:custGeom>
              <a:rect b="b" l="l" r="r" t="t"/>
              <a:pathLst>
                <a:path extrusionOk="0" h="5906" w="6004">
                  <a:moveTo>
                    <a:pt x="1731" y="1"/>
                  </a:moveTo>
                  <a:cubicBezTo>
                    <a:pt x="1676" y="1"/>
                    <a:pt x="1621" y="22"/>
                    <a:pt x="1581" y="64"/>
                  </a:cubicBezTo>
                  <a:lnTo>
                    <a:pt x="335" y="1306"/>
                  </a:lnTo>
                  <a:cubicBezTo>
                    <a:pt x="40" y="1598"/>
                    <a:pt x="1" y="2063"/>
                    <a:pt x="244" y="2400"/>
                  </a:cubicBezTo>
                  <a:cubicBezTo>
                    <a:pt x="757" y="3111"/>
                    <a:pt x="1331" y="3776"/>
                    <a:pt x="1964" y="4385"/>
                  </a:cubicBezTo>
                  <a:cubicBezTo>
                    <a:pt x="2005" y="4425"/>
                    <a:pt x="2058" y="4446"/>
                    <a:pt x="2112" y="4446"/>
                  </a:cubicBezTo>
                  <a:cubicBezTo>
                    <a:pt x="2166" y="4446"/>
                    <a:pt x="2221" y="4425"/>
                    <a:pt x="2263" y="4385"/>
                  </a:cubicBezTo>
                  <a:lnTo>
                    <a:pt x="2267" y="4381"/>
                  </a:lnTo>
                  <a:cubicBezTo>
                    <a:pt x="2348" y="4300"/>
                    <a:pt x="2348" y="4163"/>
                    <a:pt x="2263" y="4082"/>
                  </a:cubicBezTo>
                  <a:cubicBezTo>
                    <a:pt x="1647" y="3488"/>
                    <a:pt x="1088" y="2844"/>
                    <a:pt x="592" y="2151"/>
                  </a:cubicBezTo>
                  <a:cubicBezTo>
                    <a:pt x="472" y="1985"/>
                    <a:pt x="490" y="1757"/>
                    <a:pt x="634" y="1612"/>
                  </a:cubicBezTo>
                  <a:lnTo>
                    <a:pt x="1728" y="522"/>
                  </a:lnTo>
                  <a:lnTo>
                    <a:pt x="2640" y="1429"/>
                  </a:lnTo>
                  <a:lnTo>
                    <a:pt x="2182" y="1887"/>
                  </a:lnTo>
                  <a:cubicBezTo>
                    <a:pt x="2126" y="1943"/>
                    <a:pt x="2105" y="2028"/>
                    <a:pt x="2129" y="2105"/>
                  </a:cubicBezTo>
                  <a:cubicBezTo>
                    <a:pt x="2422" y="2977"/>
                    <a:pt x="3009" y="3569"/>
                    <a:pt x="3885" y="3861"/>
                  </a:cubicBezTo>
                  <a:cubicBezTo>
                    <a:pt x="3908" y="3868"/>
                    <a:pt x="3931" y="3871"/>
                    <a:pt x="3954" y="3871"/>
                  </a:cubicBezTo>
                  <a:cubicBezTo>
                    <a:pt x="4009" y="3871"/>
                    <a:pt x="4063" y="3850"/>
                    <a:pt x="4103" y="3808"/>
                  </a:cubicBezTo>
                  <a:lnTo>
                    <a:pt x="4561" y="3354"/>
                  </a:lnTo>
                  <a:lnTo>
                    <a:pt x="5469" y="4262"/>
                  </a:lnTo>
                  <a:lnTo>
                    <a:pt x="4378" y="5356"/>
                  </a:lnTo>
                  <a:cubicBezTo>
                    <a:pt x="4297" y="5437"/>
                    <a:pt x="4189" y="5479"/>
                    <a:pt x="4080" y="5479"/>
                  </a:cubicBezTo>
                  <a:cubicBezTo>
                    <a:pt x="3996" y="5479"/>
                    <a:pt x="3912" y="5454"/>
                    <a:pt x="3839" y="5402"/>
                  </a:cubicBezTo>
                  <a:cubicBezTo>
                    <a:pt x="3558" y="5198"/>
                    <a:pt x="3287" y="4987"/>
                    <a:pt x="3023" y="4765"/>
                  </a:cubicBezTo>
                  <a:cubicBezTo>
                    <a:pt x="2984" y="4732"/>
                    <a:pt x="2936" y="4716"/>
                    <a:pt x="2889" y="4716"/>
                  </a:cubicBezTo>
                  <a:cubicBezTo>
                    <a:pt x="2834" y="4716"/>
                    <a:pt x="2780" y="4737"/>
                    <a:pt x="2738" y="4779"/>
                  </a:cubicBezTo>
                  <a:lnTo>
                    <a:pt x="2735" y="4782"/>
                  </a:lnTo>
                  <a:cubicBezTo>
                    <a:pt x="2647" y="4870"/>
                    <a:pt x="2654" y="5015"/>
                    <a:pt x="2749" y="5096"/>
                  </a:cubicBezTo>
                  <a:cubicBezTo>
                    <a:pt x="3020" y="5321"/>
                    <a:pt x="3301" y="5539"/>
                    <a:pt x="3590" y="5747"/>
                  </a:cubicBezTo>
                  <a:cubicBezTo>
                    <a:pt x="3739" y="5854"/>
                    <a:pt x="3911" y="5906"/>
                    <a:pt x="4083" y="5906"/>
                  </a:cubicBezTo>
                  <a:cubicBezTo>
                    <a:pt x="4301" y="5906"/>
                    <a:pt x="4517" y="5822"/>
                    <a:pt x="4680" y="5659"/>
                  </a:cubicBezTo>
                  <a:lnTo>
                    <a:pt x="5926" y="4413"/>
                  </a:lnTo>
                  <a:cubicBezTo>
                    <a:pt x="5986" y="4353"/>
                    <a:pt x="6003" y="4258"/>
                    <a:pt x="5972" y="4181"/>
                  </a:cubicBezTo>
                  <a:cubicBezTo>
                    <a:pt x="5961" y="4153"/>
                    <a:pt x="5944" y="4125"/>
                    <a:pt x="5926" y="4103"/>
                  </a:cubicBezTo>
                  <a:lnTo>
                    <a:pt x="4716" y="2897"/>
                  </a:lnTo>
                  <a:cubicBezTo>
                    <a:pt x="4673" y="2854"/>
                    <a:pt x="4618" y="2833"/>
                    <a:pt x="4563" y="2833"/>
                  </a:cubicBezTo>
                  <a:cubicBezTo>
                    <a:pt x="4507" y="2833"/>
                    <a:pt x="4452" y="2854"/>
                    <a:pt x="4409" y="2897"/>
                  </a:cubicBezTo>
                  <a:lnTo>
                    <a:pt x="3899" y="3407"/>
                  </a:lnTo>
                  <a:cubicBezTo>
                    <a:pt x="3262" y="3160"/>
                    <a:pt x="2830" y="2728"/>
                    <a:pt x="2587" y="2091"/>
                  </a:cubicBezTo>
                  <a:lnTo>
                    <a:pt x="3097" y="1581"/>
                  </a:lnTo>
                  <a:cubicBezTo>
                    <a:pt x="3182" y="1496"/>
                    <a:pt x="3182" y="1359"/>
                    <a:pt x="3097" y="1278"/>
                  </a:cubicBezTo>
                  <a:lnTo>
                    <a:pt x="1883" y="64"/>
                  </a:lnTo>
                  <a:cubicBezTo>
                    <a:pt x="1841" y="22"/>
                    <a:pt x="1786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6" name="Google Shape;6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171613"/>
            <a:ext cx="2705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714300" y="5830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714313" y="1688475"/>
            <a:ext cx="769200" cy="76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714313" y="3106525"/>
            <a:ext cx="769200" cy="76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4660587" y="1688475"/>
            <a:ext cx="769200" cy="76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4660587" y="3106525"/>
            <a:ext cx="769200" cy="769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 txBox="1"/>
          <p:nvPr>
            <p:ph type="title"/>
          </p:nvPr>
        </p:nvSpPr>
        <p:spPr>
          <a:xfrm>
            <a:off x="714313" y="189262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24"/>
          <p:cNvSpPr txBox="1"/>
          <p:nvPr>
            <p:ph idx="4294967295" type="title"/>
          </p:nvPr>
        </p:nvSpPr>
        <p:spPr>
          <a:xfrm>
            <a:off x="1483525" y="3254062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87" name="Google Shape;387;p24"/>
          <p:cNvSpPr txBox="1"/>
          <p:nvPr>
            <p:ph idx="4294967295" type="title"/>
          </p:nvPr>
        </p:nvSpPr>
        <p:spPr>
          <a:xfrm>
            <a:off x="714313" y="331067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8" name="Google Shape;388;p24"/>
          <p:cNvSpPr txBox="1"/>
          <p:nvPr>
            <p:ph idx="4294967295" type="title"/>
          </p:nvPr>
        </p:nvSpPr>
        <p:spPr>
          <a:xfrm>
            <a:off x="4660587" y="189262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9" name="Google Shape;389;p24"/>
          <p:cNvSpPr txBox="1"/>
          <p:nvPr>
            <p:ph idx="4294967295" type="title"/>
          </p:nvPr>
        </p:nvSpPr>
        <p:spPr>
          <a:xfrm>
            <a:off x="4660587" y="3310675"/>
            <a:ext cx="76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90" name="Google Shape;3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87075" y="3926676"/>
            <a:ext cx="2867588" cy="15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/>
          <p:cNvSpPr/>
          <p:nvPr/>
        </p:nvSpPr>
        <p:spPr>
          <a:xfrm rot="-808271">
            <a:off x="6007430" y="729562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4100255" y="262538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/>
          <p:nvPr/>
        </p:nvSpPr>
        <p:spPr>
          <a:xfrm rot="-2116722">
            <a:off x="4005843" y="1328768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4"/>
          <p:cNvSpPr txBox="1"/>
          <p:nvPr>
            <p:ph idx="4294967295" type="title"/>
          </p:nvPr>
        </p:nvSpPr>
        <p:spPr>
          <a:xfrm>
            <a:off x="1685225" y="1680437"/>
            <a:ext cx="2950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5" name="Google Shape;395;p24"/>
          <p:cNvSpPr txBox="1"/>
          <p:nvPr>
            <p:ph idx="4294967295" type="title"/>
          </p:nvPr>
        </p:nvSpPr>
        <p:spPr>
          <a:xfrm>
            <a:off x="5564725" y="1892625"/>
            <a:ext cx="3621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Researcher’s POV</a:t>
            </a:r>
            <a:endParaRPr/>
          </a:p>
        </p:txBody>
      </p:sp>
      <p:sp>
        <p:nvSpPr>
          <p:cNvPr id="396" name="Google Shape;396;p24"/>
          <p:cNvSpPr txBox="1"/>
          <p:nvPr>
            <p:ph idx="4294967295" type="title"/>
          </p:nvPr>
        </p:nvSpPr>
        <p:spPr>
          <a:xfrm>
            <a:off x="5564725" y="3254050"/>
            <a:ext cx="3403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Replicate Project</a:t>
            </a:r>
            <a:endParaRPr/>
          </a:p>
        </p:txBody>
      </p:sp>
      <p:sp>
        <p:nvSpPr>
          <p:cNvPr id="397" name="Google Shape;3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00" y="108075"/>
            <a:ext cx="2091747" cy="3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/>
          <p:nvPr/>
        </p:nvSpPr>
        <p:spPr>
          <a:xfrm>
            <a:off x="714575" y="747222"/>
            <a:ext cx="1171500" cy="1171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 txBox="1"/>
          <p:nvPr>
            <p:ph idx="2" type="title"/>
          </p:nvPr>
        </p:nvSpPr>
        <p:spPr>
          <a:xfrm>
            <a:off x="714575" y="1065822"/>
            <a:ext cx="1171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 rot="10800000">
            <a:off x="1996746" y="3030156"/>
            <a:ext cx="688428" cy="693984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rot="1675549">
            <a:off x="1562034" y="3523991"/>
            <a:ext cx="337007" cy="344050"/>
          </a:xfrm>
          <a:custGeom>
            <a:rect b="b" l="l" r="r" t="t"/>
            <a:pathLst>
              <a:path extrusionOk="0" h="26382" w="25842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rot="-1288748">
            <a:off x="2750973" y="3753247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 rot="9991729">
            <a:off x="4258364" y="3019126"/>
            <a:ext cx="396018" cy="408070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 rot="-1288748">
            <a:off x="2237373" y="4173684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2263">
            <a:off x="5499013" y="2402309"/>
            <a:ext cx="4417797" cy="356141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5"/>
          <p:cNvSpPr/>
          <p:nvPr/>
        </p:nvSpPr>
        <p:spPr>
          <a:xfrm rot="-1288748">
            <a:off x="4987273" y="3236197"/>
            <a:ext cx="207203" cy="19782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7477833" y="882970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367AC0">
              <a:alpha val="3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1644550" y="1737682"/>
            <a:ext cx="4584900" cy="2588700"/>
          </a:xfrm>
          <a:prstGeom prst="roundRect">
            <a:avLst>
              <a:gd fmla="val 50000" name="adj"/>
            </a:avLst>
          </a:prstGeom>
          <a:solidFill>
            <a:srgbClr val="FBFCF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 txBox="1"/>
          <p:nvPr>
            <p:ph type="title"/>
          </p:nvPr>
        </p:nvSpPr>
        <p:spPr>
          <a:xfrm>
            <a:off x="2101750" y="852067"/>
            <a:ext cx="4584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15" name="Google Shape;415;p25"/>
          <p:cNvSpPr txBox="1"/>
          <p:nvPr>
            <p:ph idx="1" type="subTitle"/>
          </p:nvPr>
        </p:nvSpPr>
        <p:spPr>
          <a:xfrm>
            <a:off x="2101750" y="2502823"/>
            <a:ext cx="458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Goal of the project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Features of the application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28126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>
            <p:ph type="title"/>
          </p:nvPr>
        </p:nvSpPr>
        <p:spPr>
          <a:xfrm>
            <a:off x="2445150" y="1454763"/>
            <a:ext cx="4253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423" name="Google Shape;423;p26"/>
          <p:cNvSpPr txBox="1"/>
          <p:nvPr>
            <p:ph idx="1" type="subTitle"/>
          </p:nvPr>
        </p:nvSpPr>
        <p:spPr>
          <a:xfrm>
            <a:off x="2445150" y="2199838"/>
            <a:ext cx="42537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Assist in capturing sleep data to facilitate sleep medicine studies.</a:t>
            </a:r>
            <a:br>
              <a:rPr lang="en"/>
            </a:br>
            <a:r>
              <a:rPr lang="en"/>
              <a:t>There would be two kinds of users: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Participants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Researchers</a:t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 rot="-2116722">
            <a:off x="3887430" y="576318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7844083" y="2822057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1462990" y="1356925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1762880" y="3800333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 rot="-2056866">
            <a:off x="5152666" y="420955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 rot="834611">
            <a:off x="6900817" y="4309264"/>
            <a:ext cx="688432" cy="693988"/>
          </a:xfrm>
          <a:custGeom>
            <a:rect b="b" l="l" r="r" t="t"/>
            <a:pathLst>
              <a:path extrusionOk="0" h="44969" w="44609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 rot="-2056866">
            <a:off x="7325266" y="1481159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1066983" y="2710882"/>
            <a:ext cx="396029" cy="408082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4087080" y="47704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 rot="-1719205">
            <a:off x="3205854" y="4104445"/>
            <a:ext cx="396027" cy="408079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157705" y="477040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6" y="205000"/>
            <a:ext cx="2705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"/>
          <p:cNvSpPr/>
          <p:nvPr/>
        </p:nvSpPr>
        <p:spPr>
          <a:xfrm>
            <a:off x="393467" y="4505546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8783751" y="3271250"/>
            <a:ext cx="566849" cy="591090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 txBox="1"/>
          <p:nvPr>
            <p:ph type="title"/>
          </p:nvPr>
        </p:nvSpPr>
        <p:spPr>
          <a:xfrm>
            <a:off x="2445150" y="1454763"/>
            <a:ext cx="4253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Features and User Story</a:t>
            </a:r>
            <a:endParaRPr/>
          </a:p>
        </p:txBody>
      </p:sp>
      <p:sp>
        <p:nvSpPr>
          <p:cNvPr id="444" name="Google Shape;444;p27"/>
          <p:cNvSpPr txBox="1"/>
          <p:nvPr>
            <p:ph idx="1" type="subTitle"/>
          </p:nvPr>
        </p:nvSpPr>
        <p:spPr>
          <a:xfrm>
            <a:off x="2445150" y="2199838"/>
            <a:ext cx="42537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from Mobile App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 Sleep in Smart Watch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 in Mobile App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Visualize collected on mobile app/tableau (not for participants)</a:t>
            </a:r>
            <a:endParaRPr/>
          </a:p>
        </p:txBody>
      </p:sp>
      <p:sp>
        <p:nvSpPr>
          <p:cNvPr id="445" name="Google Shape;4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05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idx="1" type="subTitle"/>
          </p:nvPr>
        </p:nvSpPr>
        <p:spPr>
          <a:xfrm>
            <a:off x="561900" y="408393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Participants will input their participant IDs and Study IDs to login</a:t>
            </a:r>
            <a:endParaRPr/>
          </a:p>
        </p:txBody>
      </p:sp>
      <p:sp>
        <p:nvSpPr>
          <p:cNvPr id="452" name="Google Shape;452;p28"/>
          <p:cNvSpPr txBox="1"/>
          <p:nvPr>
            <p:ph type="title"/>
          </p:nvPr>
        </p:nvSpPr>
        <p:spPr>
          <a:xfrm>
            <a:off x="714300" y="5068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453" name="Google Shape;453;p28"/>
          <p:cNvSpPr txBox="1"/>
          <p:nvPr>
            <p:ph idx="2" type="title"/>
          </p:nvPr>
        </p:nvSpPr>
        <p:spPr>
          <a:xfrm>
            <a:off x="561900" y="37472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454" name="Google Shape;454;p28"/>
          <p:cNvSpPr txBox="1"/>
          <p:nvPr>
            <p:ph idx="3" type="subTitle"/>
          </p:nvPr>
        </p:nvSpPr>
        <p:spPr>
          <a:xfrm>
            <a:off x="3181500" y="4083925"/>
            <a:ext cx="2781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Participants can press “</a:t>
            </a:r>
            <a:r>
              <a:rPr i="1" lang="en"/>
              <a:t>Go to Sleep</a:t>
            </a:r>
            <a:r>
              <a:rPr lang="en"/>
              <a:t>” before they sleep.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Sign out button is there if they decided to sign out.</a:t>
            </a:r>
            <a:endParaRPr/>
          </a:p>
        </p:txBody>
      </p:sp>
      <p:sp>
        <p:nvSpPr>
          <p:cNvPr id="455" name="Google Shape;455;p28"/>
          <p:cNvSpPr txBox="1"/>
          <p:nvPr>
            <p:ph idx="4" type="title"/>
          </p:nvPr>
        </p:nvSpPr>
        <p:spPr>
          <a:xfrm>
            <a:off x="3338400" y="374720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Go to Sleep</a:t>
            </a:r>
            <a:endParaRPr/>
          </a:p>
        </p:txBody>
      </p:sp>
      <p:sp>
        <p:nvSpPr>
          <p:cNvPr id="456" name="Google Shape;456;p28"/>
          <p:cNvSpPr txBox="1"/>
          <p:nvPr>
            <p:ph idx="5" type="subTitle"/>
          </p:nvPr>
        </p:nvSpPr>
        <p:spPr>
          <a:xfrm>
            <a:off x="6114900" y="4083925"/>
            <a:ext cx="2698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Participants can press “</a:t>
            </a:r>
            <a:r>
              <a:rPr i="1" lang="en"/>
              <a:t>Wake Up</a:t>
            </a:r>
            <a:r>
              <a:rPr lang="en"/>
              <a:t>” when awake.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Sign out button is removed to prevent accidental sign out</a:t>
            </a:r>
            <a:endParaRPr/>
          </a:p>
        </p:txBody>
      </p:sp>
      <p:sp>
        <p:nvSpPr>
          <p:cNvPr id="457" name="Google Shape;457;p28"/>
          <p:cNvSpPr txBox="1"/>
          <p:nvPr>
            <p:ph idx="6" type="title"/>
          </p:nvPr>
        </p:nvSpPr>
        <p:spPr>
          <a:xfrm>
            <a:off x="6114900" y="3747200"/>
            <a:ext cx="2591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Wake Up</a:t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 rot="8683278">
            <a:off x="2860924" y="252014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8"/>
          <p:cNvSpPr/>
          <p:nvPr/>
        </p:nvSpPr>
        <p:spPr>
          <a:xfrm flipH="1" rot="5400000">
            <a:off x="3466533" y="2038068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"/>
          <p:cNvSpPr/>
          <p:nvPr/>
        </p:nvSpPr>
        <p:spPr>
          <a:xfrm rot="8743134">
            <a:off x="5443404" y="735873"/>
            <a:ext cx="207197" cy="197821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812" y="1243516"/>
            <a:ext cx="2241800" cy="253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545" y="1178075"/>
            <a:ext cx="2241800" cy="256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49" y="1243525"/>
            <a:ext cx="2225115" cy="25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8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28125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title"/>
          </p:nvPr>
        </p:nvSpPr>
        <p:spPr>
          <a:xfrm>
            <a:off x="714300" y="5830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471" name="Google Shape;471;p29"/>
          <p:cNvSpPr txBox="1"/>
          <p:nvPr>
            <p:ph idx="3" type="subTitle"/>
          </p:nvPr>
        </p:nvSpPr>
        <p:spPr>
          <a:xfrm>
            <a:off x="6232600" y="2260716"/>
            <a:ext cx="24672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cute Minap icon allows participants to quickly recognize the app.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Feel free to change the icon if there’s copyright concern/inappropriate</a:t>
            </a:r>
            <a:endParaRPr/>
          </a:p>
        </p:txBody>
      </p:sp>
      <p:sp>
        <p:nvSpPr>
          <p:cNvPr id="472" name="Google Shape;472;p29"/>
          <p:cNvSpPr txBox="1"/>
          <p:nvPr>
            <p:ph idx="4" type="title"/>
          </p:nvPr>
        </p:nvSpPr>
        <p:spPr>
          <a:xfrm>
            <a:off x="6232600" y="1558531"/>
            <a:ext cx="246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Icon</a:t>
            </a:r>
            <a:endParaRPr/>
          </a:p>
        </p:txBody>
      </p:sp>
      <p:pic>
        <p:nvPicPr>
          <p:cNvPr id="473" name="Google Shape;4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25" y="1558518"/>
            <a:ext cx="2467200" cy="283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413" y="1683850"/>
            <a:ext cx="963965" cy="95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29"/>
          <p:cNvCxnSpPr/>
          <p:nvPr/>
        </p:nvCxnSpPr>
        <p:spPr>
          <a:xfrm flipH="1" rot="10800000">
            <a:off x="2196975" y="2143900"/>
            <a:ext cx="2234100" cy="729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9"/>
          <p:cNvSpPr txBox="1"/>
          <p:nvPr/>
        </p:nvSpPr>
        <p:spPr>
          <a:xfrm>
            <a:off x="3929350" y="2638175"/>
            <a:ext cx="223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Smartwatch app</a:t>
            </a:r>
            <a:endParaRPr sz="1500"/>
          </a:p>
        </p:txBody>
      </p:sp>
      <p:pic>
        <p:nvPicPr>
          <p:cNvPr id="478" name="Google Shape;4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0" y="143425"/>
            <a:ext cx="2034075" cy="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/>
          <p:nvPr>
            <p:ph type="title"/>
          </p:nvPr>
        </p:nvSpPr>
        <p:spPr>
          <a:xfrm>
            <a:off x="749850" y="6621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Backend Architecture of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30"/>
          <p:cNvSpPr txBox="1"/>
          <p:nvPr>
            <p:ph idx="2" type="title"/>
          </p:nvPr>
        </p:nvSpPr>
        <p:spPr>
          <a:xfrm>
            <a:off x="1456175" y="2681850"/>
            <a:ext cx="251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85" name="Google Shape;485;p30"/>
          <p:cNvSpPr txBox="1"/>
          <p:nvPr>
            <p:ph idx="3" type="title"/>
          </p:nvPr>
        </p:nvSpPr>
        <p:spPr>
          <a:xfrm>
            <a:off x="5170525" y="2681850"/>
            <a:ext cx="3142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Stack and Project Tree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276975" y="1681272"/>
            <a:ext cx="875700" cy="87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0"/>
          <p:cNvSpPr/>
          <p:nvPr/>
        </p:nvSpPr>
        <p:spPr>
          <a:xfrm>
            <a:off x="5991325" y="1681272"/>
            <a:ext cx="875700" cy="87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30"/>
          <p:cNvGrpSpPr/>
          <p:nvPr/>
        </p:nvGrpSpPr>
        <p:grpSpPr>
          <a:xfrm>
            <a:off x="2485813" y="1871247"/>
            <a:ext cx="458025" cy="495750"/>
            <a:chOff x="5435900" y="1199075"/>
            <a:chExt cx="458025" cy="495750"/>
          </a:xfrm>
        </p:grpSpPr>
        <p:sp>
          <p:nvSpPr>
            <p:cNvPr id="489" name="Google Shape;489;p30"/>
            <p:cNvSpPr/>
            <p:nvPr/>
          </p:nvSpPr>
          <p:spPr>
            <a:xfrm>
              <a:off x="5466900" y="1206650"/>
              <a:ext cx="154325" cy="183600"/>
            </a:xfrm>
            <a:custGeom>
              <a:rect b="b" l="l" r="r" t="t"/>
              <a:pathLst>
                <a:path extrusionOk="0" h="7344" w="6173">
                  <a:moveTo>
                    <a:pt x="1883" y="0"/>
                  </a:moveTo>
                  <a:cubicBezTo>
                    <a:pt x="1652" y="0"/>
                    <a:pt x="1435" y="50"/>
                    <a:pt x="1240" y="154"/>
                  </a:cubicBezTo>
                  <a:cubicBezTo>
                    <a:pt x="0" y="824"/>
                    <a:pt x="0" y="3352"/>
                    <a:pt x="1240" y="5806"/>
                  </a:cubicBezTo>
                  <a:cubicBezTo>
                    <a:pt x="1487" y="6302"/>
                    <a:pt x="1760" y="6798"/>
                    <a:pt x="2107" y="7244"/>
                  </a:cubicBezTo>
                  <a:lnTo>
                    <a:pt x="2603" y="7343"/>
                  </a:lnTo>
                  <a:lnTo>
                    <a:pt x="6074" y="5013"/>
                  </a:lnTo>
                  <a:lnTo>
                    <a:pt x="6173" y="4567"/>
                  </a:lnTo>
                  <a:cubicBezTo>
                    <a:pt x="6049" y="4170"/>
                    <a:pt x="5875" y="3773"/>
                    <a:pt x="5702" y="3402"/>
                  </a:cubicBezTo>
                  <a:lnTo>
                    <a:pt x="5702" y="3426"/>
                  </a:lnTo>
                  <a:cubicBezTo>
                    <a:pt x="4662" y="1347"/>
                    <a:pt x="3082" y="0"/>
                    <a:pt x="1883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466900" y="1206775"/>
              <a:ext cx="83050" cy="183475"/>
            </a:xfrm>
            <a:custGeom>
              <a:rect b="b" l="l" r="r" t="t"/>
              <a:pathLst>
                <a:path extrusionOk="0" h="7339" w="3322">
                  <a:moveTo>
                    <a:pt x="1924" y="0"/>
                  </a:moveTo>
                  <a:cubicBezTo>
                    <a:pt x="1686" y="0"/>
                    <a:pt x="1450" y="50"/>
                    <a:pt x="1240" y="149"/>
                  </a:cubicBezTo>
                  <a:cubicBezTo>
                    <a:pt x="0" y="819"/>
                    <a:pt x="0" y="3347"/>
                    <a:pt x="1240" y="5801"/>
                  </a:cubicBezTo>
                  <a:cubicBezTo>
                    <a:pt x="1487" y="6297"/>
                    <a:pt x="1760" y="6768"/>
                    <a:pt x="2107" y="7214"/>
                  </a:cubicBezTo>
                  <a:lnTo>
                    <a:pt x="2603" y="7338"/>
                  </a:lnTo>
                  <a:lnTo>
                    <a:pt x="3322" y="6842"/>
                  </a:lnTo>
                  <a:cubicBezTo>
                    <a:pt x="3074" y="6495"/>
                    <a:pt x="2876" y="6123"/>
                    <a:pt x="2677" y="5752"/>
                  </a:cubicBezTo>
                  <a:lnTo>
                    <a:pt x="2677" y="5752"/>
                  </a:lnTo>
                  <a:lnTo>
                    <a:pt x="2702" y="5776"/>
                  </a:lnTo>
                  <a:cubicBezTo>
                    <a:pt x="1487" y="3347"/>
                    <a:pt x="1463" y="843"/>
                    <a:pt x="2628" y="149"/>
                  </a:cubicBezTo>
                  <a:cubicBezTo>
                    <a:pt x="2405" y="50"/>
                    <a:pt x="2163" y="0"/>
                    <a:pt x="1924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699300" y="1206650"/>
              <a:ext cx="154950" cy="181100"/>
            </a:xfrm>
            <a:custGeom>
              <a:rect b="b" l="l" r="r" t="t"/>
              <a:pathLst>
                <a:path extrusionOk="0" h="7244" w="6198">
                  <a:moveTo>
                    <a:pt x="4307" y="0"/>
                  </a:moveTo>
                  <a:cubicBezTo>
                    <a:pt x="3098" y="0"/>
                    <a:pt x="1536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3619" y="7244"/>
                  </a:lnTo>
                  <a:lnTo>
                    <a:pt x="4066" y="7219"/>
                  </a:lnTo>
                  <a:cubicBezTo>
                    <a:pt x="4413" y="6773"/>
                    <a:pt x="4710" y="6302"/>
                    <a:pt x="4958" y="5806"/>
                  </a:cubicBezTo>
                  <a:cubicBezTo>
                    <a:pt x="6198" y="3352"/>
                    <a:pt x="6198" y="799"/>
                    <a:pt x="4958" y="154"/>
                  </a:cubicBezTo>
                  <a:cubicBezTo>
                    <a:pt x="4758" y="50"/>
                    <a:pt x="4539" y="0"/>
                    <a:pt x="4307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699300" y="1206650"/>
              <a:ext cx="141950" cy="137725"/>
            </a:xfrm>
            <a:custGeom>
              <a:rect b="b" l="l" r="r" t="t"/>
              <a:pathLst>
                <a:path extrusionOk="0" h="5509" w="5678">
                  <a:moveTo>
                    <a:pt x="4305" y="0"/>
                  </a:moveTo>
                  <a:cubicBezTo>
                    <a:pt x="3092" y="0"/>
                    <a:pt x="1515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1091" y="5509"/>
                  </a:lnTo>
                  <a:cubicBezTo>
                    <a:pt x="1215" y="5137"/>
                    <a:pt x="1364" y="4765"/>
                    <a:pt x="1562" y="4418"/>
                  </a:cubicBezTo>
                  <a:lnTo>
                    <a:pt x="1562" y="4443"/>
                  </a:lnTo>
                  <a:cubicBezTo>
                    <a:pt x="2585" y="2373"/>
                    <a:pt x="4151" y="1013"/>
                    <a:pt x="5360" y="1013"/>
                  </a:cubicBezTo>
                  <a:cubicBezTo>
                    <a:pt x="5469" y="1013"/>
                    <a:pt x="5575" y="1024"/>
                    <a:pt x="5677" y="1047"/>
                  </a:cubicBezTo>
                  <a:cubicBezTo>
                    <a:pt x="5553" y="675"/>
                    <a:pt x="5305" y="353"/>
                    <a:pt x="4958" y="154"/>
                  </a:cubicBezTo>
                  <a:cubicBezTo>
                    <a:pt x="4758" y="50"/>
                    <a:pt x="4538" y="0"/>
                    <a:pt x="430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504075" y="1253725"/>
              <a:ext cx="89275" cy="113575"/>
            </a:xfrm>
            <a:custGeom>
              <a:rect b="b" l="l" r="r" t="t"/>
              <a:pathLst>
                <a:path extrusionOk="0" h="4543" w="3571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504075" y="1253725"/>
              <a:ext cx="89275" cy="113575"/>
            </a:xfrm>
            <a:custGeom>
              <a:rect b="b" l="l" r="r" t="t"/>
              <a:pathLst>
                <a:path extrusionOk="0" h="4543" w="3571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504075" y="1253775"/>
              <a:ext cx="59525" cy="113525"/>
            </a:xfrm>
            <a:custGeom>
              <a:rect b="b" l="l" r="r" t="t"/>
              <a:pathLst>
                <a:path extrusionOk="0" h="4541" w="2381">
                  <a:moveTo>
                    <a:pt x="850" y="1"/>
                  </a:moveTo>
                  <a:cubicBezTo>
                    <a:pt x="769" y="1"/>
                    <a:pt x="693" y="18"/>
                    <a:pt x="620" y="54"/>
                  </a:cubicBezTo>
                  <a:cubicBezTo>
                    <a:pt x="0" y="401"/>
                    <a:pt x="273" y="2285"/>
                    <a:pt x="1240" y="4243"/>
                  </a:cubicBezTo>
                  <a:lnTo>
                    <a:pt x="1364" y="4491"/>
                  </a:lnTo>
                  <a:lnTo>
                    <a:pt x="1785" y="4541"/>
                  </a:lnTo>
                  <a:lnTo>
                    <a:pt x="2380" y="4144"/>
                  </a:lnTo>
                  <a:cubicBezTo>
                    <a:pt x="1562" y="2508"/>
                    <a:pt x="1240" y="946"/>
                    <a:pt x="1513" y="277"/>
                  </a:cubicBezTo>
                  <a:cubicBezTo>
                    <a:pt x="1267" y="102"/>
                    <a:pt x="1046" y="1"/>
                    <a:pt x="850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726550" y="1253725"/>
              <a:ext cx="90525" cy="113575"/>
            </a:xfrm>
            <a:custGeom>
              <a:rect b="b" l="l" r="r" t="t"/>
              <a:pathLst>
                <a:path extrusionOk="0" h="4543" w="3621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726550" y="1253725"/>
              <a:ext cx="90525" cy="113575"/>
            </a:xfrm>
            <a:custGeom>
              <a:rect b="b" l="l" r="r" t="t"/>
              <a:pathLst>
                <a:path extrusionOk="0" h="4543" w="3621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726550" y="1253725"/>
              <a:ext cx="83075" cy="95000"/>
            </a:xfrm>
            <a:custGeom>
              <a:rect b="b" l="l" r="r" t="t"/>
              <a:pathLst>
                <a:path extrusionOk="0" h="3800" w="3323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918" y="3799"/>
                  </a:lnTo>
                  <a:cubicBezTo>
                    <a:pt x="1687" y="2312"/>
                    <a:pt x="2629" y="1196"/>
                    <a:pt x="3323" y="948"/>
                  </a:cubicBezTo>
                  <a:cubicBezTo>
                    <a:pt x="3323" y="502"/>
                    <a:pt x="3199" y="180"/>
                    <a:pt x="2976" y="56"/>
                  </a:cubicBez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729650" y="1615800"/>
              <a:ext cx="73775" cy="71975"/>
            </a:xfrm>
            <a:custGeom>
              <a:rect b="b" l="l" r="r" t="t"/>
              <a:pathLst>
                <a:path extrusionOk="0" h="2879" w="2951">
                  <a:moveTo>
                    <a:pt x="1811" y="1"/>
                  </a:moveTo>
                  <a:lnTo>
                    <a:pt x="100" y="1166"/>
                  </a:lnTo>
                  <a:lnTo>
                    <a:pt x="1" y="1438"/>
                  </a:lnTo>
                  <a:lnTo>
                    <a:pt x="1042" y="2529"/>
                  </a:lnTo>
                  <a:cubicBezTo>
                    <a:pt x="1221" y="2757"/>
                    <a:pt x="1497" y="2878"/>
                    <a:pt x="1777" y="2878"/>
                  </a:cubicBezTo>
                  <a:cubicBezTo>
                    <a:pt x="1923" y="2878"/>
                    <a:pt x="2071" y="2845"/>
                    <a:pt x="2207" y="2777"/>
                  </a:cubicBezTo>
                  <a:lnTo>
                    <a:pt x="2554" y="2529"/>
                  </a:lnTo>
                  <a:cubicBezTo>
                    <a:pt x="2876" y="2232"/>
                    <a:pt x="2951" y="1761"/>
                    <a:pt x="2728" y="1364"/>
                  </a:cubicBezTo>
                  <a:lnTo>
                    <a:pt x="2108" y="25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517700" y="1615175"/>
              <a:ext cx="73175" cy="72600"/>
            </a:xfrm>
            <a:custGeom>
              <a:rect b="b" l="l" r="r" t="t"/>
              <a:pathLst>
                <a:path extrusionOk="0" h="2904" w="2927">
                  <a:moveTo>
                    <a:pt x="1191" y="1"/>
                  </a:moveTo>
                  <a:lnTo>
                    <a:pt x="819" y="50"/>
                  </a:lnTo>
                  <a:lnTo>
                    <a:pt x="199" y="1389"/>
                  </a:lnTo>
                  <a:cubicBezTo>
                    <a:pt x="1" y="1786"/>
                    <a:pt x="75" y="2257"/>
                    <a:pt x="397" y="2554"/>
                  </a:cubicBezTo>
                  <a:lnTo>
                    <a:pt x="745" y="2802"/>
                  </a:lnTo>
                  <a:cubicBezTo>
                    <a:pt x="881" y="2870"/>
                    <a:pt x="1025" y="2903"/>
                    <a:pt x="1168" y="2903"/>
                  </a:cubicBezTo>
                  <a:cubicBezTo>
                    <a:pt x="1441" y="2903"/>
                    <a:pt x="1706" y="2782"/>
                    <a:pt x="1885" y="2554"/>
                  </a:cubicBezTo>
                  <a:lnTo>
                    <a:pt x="2926" y="1463"/>
                  </a:lnTo>
                  <a:lnTo>
                    <a:pt x="2926" y="114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729650" y="1615175"/>
              <a:ext cx="62625" cy="72600"/>
            </a:xfrm>
            <a:custGeom>
              <a:rect b="b" l="l" r="r" t="t"/>
              <a:pathLst>
                <a:path extrusionOk="0" h="2904" w="2505">
                  <a:moveTo>
                    <a:pt x="1786" y="1"/>
                  </a:moveTo>
                  <a:lnTo>
                    <a:pt x="100" y="1191"/>
                  </a:lnTo>
                  <a:lnTo>
                    <a:pt x="1" y="1463"/>
                  </a:lnTo>
                  <a:lnTo>
                    <a:pt x="1042" y="2554"/>
                  </a:lnTo>
                  <a:cubicBezTo>
                    <a:pt x="1221" y="2782"/>
                    <a:pt x="1486" y="2903"/>
                    <a:pt x="1759" y="2903"/>
                  </a:cubicBezTo>
                  <a:cubicBezTo>
                    <a:pt x="1901" y="2903"/>
                    <a:pt x="2046" y="2870"/>
                    <a:pt x="2182" y="2802"/>
                  </a:cubicBezTo>
                  <a:lnTo>
                    <a:pt x="2505" y="2579"/>
                  </a:lnTo>
                  <a:lnTo>
                    <a:pt x="2455" y="2554"/>
                  </a:lnTo>
                  <a:lnTo>
                    <a:pt x="2480" y="2554"/>
                  </a:lnTo>
                  <a:lnTo>
                    <a:pt x="1563" y="1612"/>
                  </a:lnTo>
                  <a:cubicBezTo>
                    <a:pt x="1439" y="1488"/>
                    <a:pt x="1463" y="1265"/>
                    <a:pt x="1612" y="1166"/>
                  </a:cubicBezTo>
                  <a:lnTo>
                    <a:pt x="2356" y="620"/>
                  </a:lnTo>
                  <a:lnTo>
                    <a:pt x="2108" y="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517700" y="1615800"/>
              <a:ext cx="50225" cy="72000"/>
            </a:xfrm>
            <a:custGeom>
              <a:rect b="b" l="l" r="r" t="t"/>
              <a:pathLst>
                <a:path extrusionOk="0" h="2880" w="2009">
                  <a:moveTo>
                    <a:pt x="1191" y="1"/>
                  </a:moveTo>
                  <a:lnTo>
                    <a:pt x="819" y="25"/>
                  </a:lnTo>
                  <a:lnTo>
                    <a:pt x="199" y="1364"/>
                  </a:lnTo>
                  <a:cubicBezTo>
                    <a:pt x="1" y="1761"/>
                    <a:pt x="75" y="2232"/>
                    <a:pt x="397" y="2529"/>
                  </a:cubicBezTo>
                  <a:lnTo>
                    <a:pt x="745" y="2777"/>
                  </a:lnTo>
                  <a:cubicBezTo>
                    <a:pt x="874" y="2846"/>
                    <a:pt x="1016" y="2879"/>
                    <a:pt x="1157" y="2879"/>
                  </a:cubicBezTo>
                  <a:cubicBezTo>
                    <a:pt x="1421" y="2879"/>
                    <a:pt x="1682" y="2764"/>
                    <a:pt x="1860" y="2554"/>
                  </a:cubicBezTo>
                  <a:lnTo>
                    <a:pt x="1810" y="2529"/>
                  </a:lnTo>
                  <a:cubicBezTo>
                    <a:pt x="1488" y="2232"/>
                    <a:pt x="1414" y="1761"/>
                    <a:pt x="1637" y="1364"/>
                  </a:cubicBezTo>
                  <a:lnTo>
                    <a:pt x="2009" y="52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644125" y="1224750"/>
              <a:ext cx="32250" cy="27900"/>
            </a:xfrm>
            <a:custGeom>
              <a:rect b="b" l="l" r="r" t="t"/>
              <a:pathLst>
                <a:path extrusionOk="0" h="1116" w="129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1290" y="1116"/>
                  </a:lnTo>
                  <a:lnTo>
                    <a:pt x="1290" y="471"/>
                  </a:lnTo>
                  <a:cubicBezTo>
                    <a:pt x="1290" y="199"/>
                    <a:pt x="1067" y="0"/>
                    <a:pt x="794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644750" y="1280525"/>
              <a:ext cx="31025" cy="39075"/>
            </a:xfrm>
            <a:custGeom>
              <a:rect b="b" l="l" r="r" t="t"/>
              <a:pathLst>
                <a:path extrusionOk="0" h="1563" w="1241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397" y="1513"/>
                    <a:pt x="620" y="1513"/>
                  </a:cubicBezTo>
                  <a:cubicBezTo>
                    <a:pt x="819" y="1513"/>
                    <a:pt x="1042" y="1513"/>
                    <a:pt x="1240" y="1562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644125" y="1224750"/>
              <a:ext cx="24200" cy="27900"/>
            </a:xfrm>
            <a:custGeom>
              <a:rect b="b" l="l" r="r" t="t"/>
              <a:pathLst>
                <a:path extrusionOk="0" h="1116" w="968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621" y="1116"/>
                  </a:lnTo>
                  <a:lnTo>
                    <a:pt x="621" y="471"/>
                  </a:lnTo>
                  <a:cubicBezTo>
                    <a:pt x="621" y="273"/>
                    <a:pt x="745" y="100"/>
                    <a:pt x="943" y="25"/>
                  </a:cubicBezTo>
                  <a:lnTo>
                    <a:pt x="968" y="25"/>
                  </a:lnTo>
                  <a:cubicBezTo>
                    <a:pt x="918" y="0"/>
                    <a:pt x="869" y="0"/>
                    <a:pt x="794" y="0"/>
                  </a:cubicBez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644750" y="1280525"/>
              <a:ext cx="15525" cy="39075"/>
            </a:xfrm>
            <a:custGeom>
              <a:rect b="b" l="l" r="r" t="t"/>
              <a:pathLst>
                <a:path extrusionOk="0" h="1563" w="621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422" y="1513"/>
                    <a:pt x="620" y="151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629875" y="1250775"/>
              <a:ext cx="60775" cy="32250"/>
            </a:xfrm>
            <a:custGeom>
              <a:rect b="b" l="l" r="r" t="t"/>
              <a:pathLst>
                <a:path extrusionOk="0" h="1290" w="2431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934" y="1290"/>
                  </a:lnTo>
                  <a:cubicBezTo>
                    <a:pt x="2207" y="1265"/>
                    <a:pt x="2430" y="1066"/>
                    <a:pt x="2430" y="794"/>
                  </a:cubicBezTo>
                  <a:lnTo>
                    <a:pt x="2430" y="472"/>
                  </a:lnTo>
                  <a:cubicBezTo>
                    <a:pt x="2405" y="224"/>
                    <a:pt x="2207" y="1"/>
                    <a:pt x="1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629875" y="1250775"/>
              <a:ext cx="38450" cy="32250"/>
            </a:xfrm>
            <a:custGeom>
              <a:rect b="b" l="l" r="r" t="t"/>
              <a:pathLst>
                <a:path extrusionOk="0" h="1290" w="1538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538" y="1290"/>
                  </a:lnTo>
                  <a:cubicBezTo>
                    <a:pt x="1265" y="1290"/>
                    <a:pt x="1067" y="1066"/>
                    <a:pt x="1067" y="794"/>
                  </a:cubicBezTo>
                  <a:lnTo>
                    <a:pt x="1067" y="472"/>
                  </a:lnTo>
                  <a:cubicBezTo>
                    <a:pt x="1067" y="224"/>
                    <a:pt x="1290" y="1"/>
                    <a:pt x="15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485475" y="1316475"/>
              <a:ext cx="408450" cy="349975"/>
            </a:xfrm>
            <a:custGeom>
              <a:rect b="b" l="l" r="r" t="t"/>
              <a:pathLst>
                <a:path extrusionOk="0" h="13999" w="16338">
                  <a:moveTo>
                    <a:pt x="6991" y="0"/>
                  </a:moveTo>
                  <a:cubicBezTo>
                    <a:pt x="3124" y="0"/>
                    <a:pt x="1" y="3124"/>
                    <a:pt x="1" y="6991"/>
                  </a:cubicBezTo>
                  <a:cubicBezTo>
                    <a:pt x="1" y="11205"/>
                    <a:pt x="3458" y="13998"/>
                    <a:pt x="7061" y="13998"/>
                  </a:cubicBezTo>
                  <a:cubicBezTo>
                    <a:pt x="8777" y="13998"/>
                    <a:pt x="10526" y="13364"/>
                    <a:pt x="11949" y="11949"/>
                  </a:cubicBezTo>
                  <a:cubicBezTo>
                    <a:pt x="16337" y="7536"/>
                    <a:pt x="13238" y="0"/>
                    <a:pt x="6991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489200" y="1316475"/>
              <a:ext cx="194000" cy="349550"/>
            </a:xfrm>
            <a:custGeom>
              <a:rect b="b" l="l" r="r" t="t"/>
              <a:pathLst>
                <a:path extrusionOk="0" h="13982" w="7760">
                  <a:moveTo>
                    <a:pt x="6842" y="0"/>
                  </a:moveTo>
                  <a:cubicBezTo>
                    <a:pt x="3050" y="75"/>
                    <a:pt x="1" y="3173"/>
                    <a:pt x="1" y="6991"/>
                  </a:cubicBezTo>
                  <a:cubicBezTo>
                    <a:pt x="1" y="10784"/>
                    <a:pt x="3050" y="13882"/>
                    <a:pt x="6842" y="13981"/>
                  </a:cubicBezTo>
                  <a:cubicBezTo>
                    <a:pt x="7140" y="13981"/>
                    <a:pt x="7462" y="13957"/>
                    <a:pt x="7760" y="13907"/>
                  </a:cubicBezTo>
                  <a:cubicBezTo>
                    <a:pt x="4289" y="13461"/>
                    <a:pt x="1686" y="10486"/>
                    <a:pt x="1686" y="6991"/>
                  </a:cubicBezTo>
                  <a:cubicBezTo>
                    <a:pt x="1686" y="3471"/>
                    <a:pt x="4289" y="496"/>
                    <a:pt x="7760" y="50"/>
                  </a:cubicBezTo>
                  <a:cubicBezTo>
                    <a:pt x="7462" y="0"/>
                    <a:pt x="7140" y="0"/>
                    <a:pt x="6842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521000" y="1352400"/>
              <a:ext cx="325200" cy="278275"/>
            </a:xfrm>
            <a:custGeom>
              <a:rect b="b" l="l" r="r" t="t"/>
              <a:pathLst>
                <a:path extrusionOk="0" h="11131" w="13008">
                  <a:moveTo>
                    <a:pt x="5570" y="1"/>
                  </a:moveTo>
                  <a:cubicBezTo>
                    <a:pt x="2497" y="1"/>
                    <a:pt x="18" y="2480"/>
                    <a:pt x="18" y="5554"/>
                  </a:cubicBezTo>
                  <a:cubicBezTo>
                    <a:pt x="1" y="8910"/>
                    <a:pt x="2744" y="11130"/>
                    <a:pt x="5611" y="11130"/>
                  </a:cubicBezTo>
                  <a:cubicBezTo>
                    <a:pt x="6979" y="11130"/>
                    <a:pt x="8375" y="10625"/>
                    <a:pt x="9512" y="9495"/>
                  </a:cubicBezTo>
                  <a:cubicBezTo>
                    <a:pt x="13007" y="6000"/>
                    <a:pt x="10528" y="1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518950" y="1352275"/>
              <a:ext cx="164250" cy="278425"/>
            </a:xfrm>
            <a:custGeom>
              <a:rect b="b" l="l" r="r" t="t"/>
              <a:pathLst>
                <a:path extrusionOk="0" h="11137" w="6570">
                  <a:moveTo>
                    <a:pt x="5789" y="1"/>
                  </a:moveTo>
                  <a:cubicBezTo>
                    <a:pt x="2939" y="1"/>
                    <a:pt x="498" y="2202"/>
                    <a:pt x="248" y="5113"/>
                  </a:cubicBezTo>
                  <a:cubicBezTo>
                    <a:pt x="0" y="8310"/>
                    <a:pt x="2455" y="11037"/>
                    <a:pt x="5652" y="11136"/>
                  </a:cubicBezTo>
                  <a:cubicBezTo>
                    <a:pt x="5950" y="11136"/>
                    <a:pt x="6272" y="11112"/>
                    <a:pt x="6570" y="11062"/>
                  </a:cubicBezTo>
                  <a:cubicBezTo>
                    <a:pt x="3892" y="10591"/>
                    <a:pt x="1934" y="8286"/>
                    <a:pt x="1909" y="5559"/>
                  </a:cubicBezTo>
                  <a:cubicBezTo>
                    <a:pt x="1909" y="2832"/>
                    <a:pt x="3892" y="502"/>
                    <a:pt x="6570" y="56"/>
                  </a:cubicBezTo>
                  <a:cubicBezTo>
                    <a:pt x="6307" y="19"/>
                    <a:pt x="6047" y="1"/>
                    <a:pt x="5789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608800" y="1496200"/>
              <a:ext cx="58900" cy="69450"/>
            </a:xfrm>
            <a:custGeom>
              <a:rect b="b" l="l" r="r" t="t"/>
              <a:pathLst>
                <a:path extrusionOk="0" h="2778" w="2356">
                  <a:moveTo>
                    <a:pt x="1240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2356" y="595"/>
                  </a:lnTo>
                  <a:lnTo>
                    <a:pt x="2356" y="595"/>
                  </a:lnTo>
                  <a:cubicBezTo>
                    <a:pt x="2282" y="620"/>
                    <a:pt x="2232" y="620"/>
                    <a:pt x="2158" y="620"/>
                  </a:cubicBezTo>
                  <a:cubicBezTo>
                    <a:pt x="1761" y="620"/>
                    <a:pt x="1389" y="372"/>
                    <a:pt x="1240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608800" y="1496200"/>
              <a:ext cx="42800" cy="69450"/>
            </a:xfrm>
            <a:custGeom>
              <a:rect b="b" l="l" r="r" t="t"/>
              <a:pathLst>
                <a:path extrusionOk="0" h="2778" w="1712">
                  <a:moveTo>
                    <a:pt x="1265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993" y="2454"/>
                  </a:lnTo>
                  <a:cubicBezTo>
                    <a:pt x="819" y="2355"/>
                    <a:pt x="745" y="2132"/>
                    <a:pt x="869" y="1959"/>
                  </a:cubicBezTo>
                  <a:lnTo>
                    <a:pt x="1711" y="521"/>
                  </a:lnTo>
                  <a:cubicBezTo>
                    <a:pt x="1513" y="397"/>
                    <a:pt x="1340" y="223"/>
                    <a:pt x="1265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644750" y="1388350"/>
              <a:ext cx="31025" cy="87425"/>
            </a:xfrm>
            <a:custGeom>
              <a:rect b="b" l="l" r="r" t="t"/>
              <a:pathLst>
                <a:path extrusionOk="0" h="3497" w="1241">
                  <a:moveTo>
                    <a:pt x="373" y="1"/>
                  </a:moveTo>
                  <a:cubicBezTo>
                    <a:pt x="174" y="1"/>
                    <a:pt x="1" y="150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7" y="3248"/>
                    <a:pt x="620" y="3248"/>
                  </a:cubicBezTo>
                  <a:cubicBezTo>
                    <a:pt x="844" y="3273"/>
                    <a:pt x="1067" y="3347"/>
                    <a:pt x="1240" y="3496"/>
                  </a:cubicBezTo>
                  <a:lnTo>
                    <a:pt x="1240" y="373"/>
                  </a:lnTo>
                  <a:cubicBezTo>
                    <a:pt x="1240" y="174"/>
                    <a:pt x="1091" y="1"/>
                    <a:pt x="893" y="1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644125" y="1388350"/>
              <a:ext cx="24200" cy="87425"/>
            </a:xfrm>
            <a:custGeom>
              <a:rect b="b" l="l" r="r" t="t"/>
              <a:pathLst>
                <a:path extrusionOk="0" h="3497" w="968">
                  <a:moveTo>
                    <a:pt x="373" y="1"/>
                  </a:moveTo>
                  <a:cubicBezTo>
                    <a:pt x="174" y="1"/>
                    <a:pt x="1" y="174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8" y="3248"/>
                    <a:pt x="621" y="3248"/>
                  </a:cubicBezTo>
                  <a:lnTo>
                    <a:pt x="621" y="373"/>
                  </a:lnTo>
                  <a:lnTo>
                    <a:pt x="645" y="373"/>
                  </a:lnTo>
                  <a:cubicBezTo>
                    <a:pt x="645" y="174"/>
                    <a:pt x="769" y="26"/>
                    <a:pt x="968" y="1"/>
                  </a:cubicBezTo>
                  <a:close/>
                </a:path>
              </a:pathLst>
            </a:custGeom>
            <a:solidFill>
              <a:srgbClr val="54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636075" y="1466450"/>
              <a:ext cx="56875" cy="49375"/>
            </a:xfrm>
            <a:custGeom>
              <a:rect b="b" l="l" r="r" t="t"/>
              <a:pathLst>
                <a:path extrusionOk="0" h="1975" w="2275">
                  <a:moveTo>
                    <a:pt x="967" y="0"/>
                  </a:moveTo>
                  <a:cubicBezTo>
                    <a:pt x="447" y="0"/>
                    <a:pt x="1" y="446"/>
                    <a:pt x="1" y="992"/>
                  </a:cubicBezTo>
                  <a:cubicBezTo>
                    <a:pt x="1" y="1580"/>
                    <a:pt x="479" y="1975"/>
                    <a:pt x="981" y="1975"/>
                  </a:cubicBezTo>
                  <a:cubicBezTo>
                    <a:pt x="1219" y="1975"/>
                    <a:pt x="1462" y="1886"/>
                    <a:pt x="1662" y="1686"/>
                  </a:cubicBezTo>
                  <a:cubicBezTo>
                    <a:pt x="2274" y="1073"/>
                    <a:pt x="1845" y="25"/>
                    <a:pt x="997" y="25"/>
                  </a:cubicBezTo>
                  <a:cubicBezTo>
                    <a:pt x="987" y="25"/>
                    <a:pt x="977" y="25"/>
                    <a:pt x="967" y="25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CFE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632350" y="1466450"/>
              <a:ext cx="40325" cy="49175"/>
            </a:xfrm>
            <a:custGeom>
              <a:rect b="b" l="l" r="r" t="t"/>
              <a:pathLst>
                <a:path extrusionOk="0" h="1967" w="1613">
                  <a:moveTo>
                    <a:pt x="1116" y="0"/>
                  </a:moveTo>
                  <a:cubicBezTo>
                    <a:pt x="472" y="0"/>
                    <a:pt x="1" y="620"/>
                    <a:pt x="174" y="1240"/>
                  </a:cubicBezTo>
                  <a:cubicBezTo>
                    <a:pt x="300" y="1687"/>
                    <a:pt x="696" y="1966"/>
                    <a:pt x="1121" y="1966"/>
                  </a:cubicBezTo>
                  <a:cubicBezTo>
                    <a:pt x="1285" y="1966"/>
                    <a:pt x="1453" y="1924"/>
                    <a:pt x="1612" y="1835"/>
                  </a:cubicBezTo>
                  <a:cubicBezTo>
                    <a:pt x="1315" y="1661"/>
                    <a:pt x="1116" y="1339"/>
                    <a:pt x="1116" y="992"/>
                  </a:cubicBezTo>
                  <a:cubicBezTo>
                    <a:pt x="1116" y="645"/>
                    <a:pt x="1315" y="323"/>
                    <a:pt x="1612" y="124"/>
                  </a:cubicBezTo>
                  <a:cubicBezTo>
                    <a:pt x="1464" y="50"/>
                    <a:pt x="1290" y="0"/>
                    <a:pt x="1116" y="0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465025" y="1344575"/>
              <a:ext cx="341500" cy="292950"/>
            </a:xfrm>
            <a:custGeom>
              <a:rect b="b" l="l" r="r" t="t"/>
              <a:pathLst>
                <a:path extrusionOk="0" h="11718" w="13660">
                  <a:moveTo>
                    <a:pt x="8082" y="611"/>
                  </a:moveTo>
                  <a:cubicBezTo>
                    <a:pt x="8826" y="661"/>
                    <a:pt x="9545" y="835"/>
                    <a:pt x="10189" y="1182"/>
                  </a:cubicBezTo>
                  <a:lnTo>
                    <a:pt x="10090" y="1355"/>
                  </a:lnTo>
                  <a:cubicBezTo>
                    <a:pt x="10016" y="1479"/>
                    <a:pt x="10065" y="1653"/>
                    <a:pt x="10189" y="1752"/>
                  </a:cubicBezTo>
                  <a:cubicBezTo>
                    <a:pt x="10235" y="1775"/>
                    <a:pt x="10284" y="1786"/>
                    <a:pt x="10331" y="1786"/>
                  </a:cubicBezTo>
                  <a:cubicBezTo>
                    <a:pt x="10436" y="1786"/>
                    <a:pt x="10535" y="1731"/>
                    <a:pt x="10586" y="1628"/>
                  </a:cubicBezTo>
                  <a:lnTo>
                    <a:pt x="10685" y="1479"/>
                  </a:lnTo>
                  <a:cubicBezTo>
                    <a:pt x="11305" y="1876"/>
                    <a:pt x="11825" y="2396"/>
                    <a:pt x="12222" y="2991"/>
                  </a:cubicBezTo>
                  <a:lnTo>
                    <a:pt x="12048" y="3090"/>
                  </a:lnTo>
                  <a:cubicBezTo>
                    <a:pt x="11792" y="3261"/>
                    <a:pt x="11959" y="3616"/>
                    <a:pt x="12216" y="3616"/>
                  </a:cubicBezTo>
                  <a:cubicBezTo>
                    <a:pt x="12258" y="3616"/>
                    <a:pt x="12301" y="3607"/>
                    <a:pt x="12346" y="3586"/>
                  </a:cubicBezTo>
                  <a:lnTo>
                    <a:pt x="12495" y="3512"/>
                  </a:lnTo>
                  <a:cubicBezTo>
                    <a:pt x="12842" y="4156"/>
                    <a:pt x="13015" y="4850"/>
                    <a:pt x="13065" y="5594"/>
                  </a:cubicBezTo>
                  <a:lnTo>
                    <a:pt x="12867" y="5594"/>
                  </a:lnTo>
                  <a:cubicBezTo>
                    <a:pt x="12851" y="5592"/>
                    <a:pt x="12837" y="5592"/>
                    <a:pt x="12823" y="5592"/>
                  </a:cubicBezTo>
                  <a:cubicBezTo>
                    <a:pt x="12460" y="5592"/>
                    <a:pt x="12460" y="6167"/>
                    <a:pt x="12823" y="6167"/>
                  </a:cubicBezTo>
                  <a:cubicBezTo>
                    <a:pt x="12837" y="6167"/>
                    <a:pt x="12851" y="6166"/>
                    <a:pt x="12867" y="6164"/>
                  </a:cubicBezTo>
                  <a:lnTo>
                    <a:pt x="13065" y="6164"/>
                  </a:lnTo>
                  <a:cubicBezTo>
                    <a:pt x="13015" y="6883"/>
                    <a:pt x="12842" y="7602"/>
                    <a:pt x="12495" y="8247"/>
                  </a:cubicBezTo>
                  <a:lnTo>
                    <a:pt x="12346" y="8147"/>
                  </a:lnTo>
                  <a:cubicBezTo>
                    <a:pt x="12296" y="8122"/>
                    <a:pt x="12247" y="8111"/>
                    <a:pt x="12200" y="8111"/>
                  </a:cubicBezTo>
                  <a:cubicBezTo>
                    <a:pt x="11926" y="8111"/>
                    <a:pt x="11752" y="8498"/>
                    <a:pt x="12048" y="8668"/>
                  </a:cubicBezTo>
                  <a:lnTo>
                    <a:pt x="12222" y="8767"/>
                  </a:lnTo>
                  <a:cubicBezTo>
                    <a:pt x="11825" y="9362"/>
                    <a:pt x="11305" y="9883"/>
                    <a:pt x="10685" y="10279"/>
                  </a:cubicBezTo>
                  <a:lnTo>
                    <a:pt x="10611" y="10106"/>
                  </a:lnTo>
                  <a:cubicBezTo>
                    <a:pt x="10542" y="10003"/>
                    <a:pt x="10438" y="9948"/>
                    <a:pt x="10340" y="9948"/>
                  </a:cubicBezTo>
                  <a:cubicBezTo>
                    <a:pt x="10296" y="9948"/>
                    <a:pt x="10252" y="9959"/>
                    <a:pt x="10214" y="9982"/>
                  </a:cubicBezTo>
                  <a:cubicBezTo>
                    <a:pt x="10065" y="10081"/>
                    <a:pt x="10016" y="10255"/>
                    <a:pt x="10090" y="10379"/>
                  </a:cubicBezTo>
                  <a:lnTo>
                    <a:pt x="10189" y="10552"/>
                  </a:lnTo>
                  <a:cubicBezTo>
                    <a:pt x="9545" y="10899"/>
                    <a:pt x="8826" y="11097"/>
                    <a:pt x="8082" y="11122"/>
                  </a:cubicBezTo>
                  <a:lnTo>
                    <a:pt x="8082" y="10924"/>
                  </a:lnTo>
                  <a:cubicBezTo>
                    <a:pt x="8107" y="10713"/>
                    <a:pt x="7952" y="10608"/>
                    <a:pt x="7797" y="10608"/>
                  </a:cubicBezTo>
                  <a:cubicBezTo>
                    <a:pt x="7642" y="10608"/>
                    <a:pt x="7487" y="10713"/>
                    <a:pt x="7512" y="10924"/>
                  </a:cubicBezTo>
                  <a:lnTo>
                    <a:pt x="7512" y="11122"/>
                  </a:lnTo>
                  <a:cubicBezTo>
                    <a:pt x="6768" y="11097"/>
                    <a:pt x="6074" y="10899"/>
                    <a:pt x="5405" y="10577"/>
                  </a:cubicBezTo>
                  <a:lnTo>
                    <a:pt x="5504" y="10403"/>
                  </a:lnTo>
                  <a:cubicBezTo>
                    <a:pt x="5608" y="10179"/>
                    <a:pt x="5422" y="9978"/>
                    <a:pt x="5233" y="9978"/>
                  </a:cubicBezTo>
                  <a:cubicBezTo>
                    <a:pt x="5151" y="9978"/>
                    <a:pt x="5068" y="10016"/>
                    <a:pt x="5008" y="10106"/>
                  </a:cubicBezTo>
                  <a:lnTo>
                    <a:pt x="4909" y="10279"/>
                  </a:lnTo>
                  <a:cubicBezTo>
                    <a:pt x="4314" y="9883"/>
                    <a:pt x="3794" y="9362"/>
                    <a:pt x="3397" y="8742"/>
                  </a:cubicBezTo>
                  <a:lnTo>
                    <a:pt x="3546" y="8643"/>
                  </a:lnTo>
                  <a:cubicBezTo>
                    <a:pt x="3837" y="8477"/>
                    <a:pt x="3674" y="8102"/>
                    <a:pt x="3425" y="8102"/>
                  </a:cubicBezTo>
                  <a:cubicBezTo>
                    <a:pt x="3376" y="8102"/>
                    <a:pt x="3325" y="8115"/>
                    <a:pt x="3273" y="8147"/>
                  </a:cubicBezTo>
                  <a:lnTo>
                    <a:pt x="3099" y="8247"/>
                  </a:lnTo>
                  <a:cubicBezTo>
                    <a:pt x="2777" y="7602"/>
                    <a:pt x="2579" y="6883"/>
                    <a:pt x="2554" y="6164"/>
                  </a:cubicBezTo>
                  <a:lnTo>
                    <a:pt x="2728" y="6164"/>
                  </a:lnTo>
                  <a:cubicBezTo>
                    <a:pt x="2744" y="6166"/>
                    <a:pt x="2759" y="6167"/>
                    <a:pt x="2774" y="6167"/>
                  </a:cubicBezTo>
                  <a:cubicBezTo>
                    <a:pt x="3158" y="6167"/>
                    <a:pt x="3158" y="5592"/>
                    <a:pt x="2774" y="5592"/>
                  </a:cubicBezTo>
                  <a:cubicBezTo>
                    <a:pt x="2759" y="5592"/>
                    <a:pt x="2744" y="5592"/>
                    <a:pt x="2728" y="5594"/>
                  </a:cubicBezTo>
                  <a:lnTo>
                    <a:pt x="2554" y="5594"/>
                  </a:lnTo>
                  <a:cubicBezTo>
                    <a:pt x="2579" y="4850"/>
                    <a:pt x="2777" y="4156"/>
                    <a:pt x="3099" y="3512"/>
                  </a:cubicBezTo>
                  <a:lnTo>
                    <a:pt x="3273" y="3586"/>
                  </a:lnTo>
                  <a:cubicBezTo>
                    <a:pt x="3333" y="3629"/>
                    <a:pt x="3393" y="3648"/>
                    <a:pt x="3448" y="3648"/>
                  </a:cubicBezTo>
                  <a:cubicBezTo>
                    <a:pt x="3711" y="3648"/>
                    <a:pt x="3878" y="3234"/>
                    <a:pt x="3570" y="3090"/>
                  </a:cubicBezTo>
                  <a:lnTo>
                    <a:pt x="3397" y="2991"/>
                  </a:lnTo>
                  <a:cubicBezTo>
                    <a:pt x="3794" y="2396"/>
                    <a:pt x="4314" y="1876"/>
                    <a:pt x="4934" y="1479"/>
                  </a:cubicBezTo>
                  <a:lnTo>
                    <a:pt x="5008" y="1628"/>
                  </a:lnTo>
                  <a:cubicBezTo>
                    <a:pt x="5073" y="1758"/>
                    <a:pt x="5178" y="1811"/>
                    <a:pt x="5281" y="1811"/>
                  </a:cubicBezTo>
                  <a:cubicBezTo>
                    <a:pt x="5492" y="1811"/>
                    <a:pt x="5695" y="1588"/>
                    <a:pt x="5529" y="1355"/>
                  </a:cubicBezTo>
                  <a:lnTo>
                    <a:pt x="5430" y="1182"/>
                  </a:lnTo>
                  <a:cubicBezTo>
                    <a:pt x="6074" y="835"/>
                    <a:pt x="6793" y="661"/>
                    <a:pt x="7512" y="611"/>
                  </a:cubicBezTo>
                  <a:lnTo>
                    <a:pt x="7512" y="810"/>
                  </a:lnTo>
                  <a:cubicBezTo>
                    <a:pt x="7487" y="1020"/>
                    <a:pt x="7642" y="1126"/>
                    <a:pt x="7797" y="1126"/>
                  </a:cubicBezTo>
                  <a:cubicBezTo>
                    <a:pt x="7952" y="1126"/>
                    <a:pt x="8107" y="1020"/>
                    <a:pt x="8082" y="810"/>
                  </a:cubicBezTo>
                  <a:lnTo>
                    <a:pt x="8082" y="611"/>
                  </a:lnTo>
                  <a:close/>
                  <a:moveTo>
                    <a:pt x="7764" y="0"/>
                  </a:moveTo>
                  <a:cubicBezTo>
                    <a:pt x="6328" y="0"/>
                    <a:pt x="4863" y="534"/>
                    <a:pt x="3670" y="1727"/>
                  </a:cubicBezTo>
                  <a:cubicBezTo>
                    <a:pt x="1" y="5396"/>
                    <a:pt x="2604" y="11717"/>
                    <a:pt x="7809" y="11717"/>
                  </a:cubicBezTo>
                  <a:cubicBezTo>
                    <a:pt x="11032" y="11717"/>
                    <a:pt x="13660" y="9089"/>
                    <a:pt x="13660" y="5867"/>
                  </a:cubicBezTo>
                  <a:cubicBezTo>
                    <a:pt x="13660" y="2343"/>
                    <a:pt x="10774" y="0"/>
                    <a:pt x="7764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435900" y="1199075"/>
              <a:ext cx="448100" cy="495750"/>
            </a:xfrm>
            <a:custGeom>
              <a:rect b="b" l="l" r="r" t="t"/>
              <a:pathLst>
                <a:path extrusionOk="0" h="19830" w="17924">
                  <a:moveTo>
                    <a:pt x="9123" y="1325"/>
                  </a:moveTo>
                  <a:cubicBezTo>
                    <a:pt x="9247" y="1325"/>
                    <a:pt x="9322" y="1399"/>
                    <a:pt x="9322" y="1498"/>
                  </a:cubicBezTo>
                  <a:lnTo>
                    <a:pt x="9322" y="1771"/>
                  </a:lnTo>
                  <a:lnTo>
                    <a:pt x="8627" y="1771"/>
                  </a:lnTo>
                  <a:lnTo>
                    <a:pt x="8627" y="1498"/>
                  </a:lnTo>
                  <a:cubicBezTo>
                    <a:pt x="8627" y="1399"/>
                    <a:pt x="8727" y="1325"/>
                    <a:pt x="8826" y="1325"/>
                  </a:cubicBezTo>
                  <a:close/>
                  <a:moveTo>
                    <a:pt x="9693" y="2366"/>
                  </a:moveTo>
                  <a:cubicBezTo>
                    <a:pt x="9817" y="2366"/>
                    <a:pt x="9892" y="2465"/>
                    <a:pt x="9892" y="2564"/>
                  </a:cubicBezTo>
                  <a:lnTo>
                    <a:pt x="9892" y="2862"/>
                  </a:lnTo>
                  <a:cubicBezTo>
                    <a:pt x="9892" y="2986"/>
                    <a:pt x="9817" y="3060"/>
                    <a:pt x="9693" y="3060"/>
                  </a:cubicBezTo>
                  <a:lnTo>
                    <a:pt x="8256" y="3060"/>
                  </a:lnTo>
                  <a:cubicBezTo>
                    <a:pt x="8156" y="3060"/>
                    <a:pt x="8057" y="2986"/>
                    <a:pt x="8057" y="2862"/>
                  </a:cubicBezTo>
                  <a:lnTo>
                    <a:pt x="8057" y="2564"/>
                  </a:lnTo>
                  <a:cubicBezTo>
                    <a:pt x="8057" y="2465"/>
                    <a:pt x="8132" y="2366"/>
                    <a:pt x="8256" y="2366"/>
                  </a:cubicBezTo>
                  <a:close/>
                  <a:moveTo>
                    <a:pt x="9322" y="3630"/>
                  </a:moveTo>
                  <a:lnTo>
                    <a:pt x="9322" y="4424"/>
                  </a:lnTo>
                  <a:cubicBezTo>
                    <a:pt x="9210" y="4411"/>
                    <a:pt x="9092" y="4405"/>
                    <a:pt x="8974" y="4405"/>
                  </a:cubicBezTo>
                  <a:cubicBezTo>
                    <a:pt x="8857" y="4405"/>
                    <a:pt x="8739" y="4411"/>
                    <a:pt x="8627" y="4424"/>
                  </a:cubicBezTo>
                  <a:lnTo>
                    <a:pt x="8627" y="3630"/>
                  </a:lnTo>
                  <a:close/>
                  <a:moveTo>
                    <a:pt x="3601" y="2466"/>
                  </a:moveTo>
                  <a:cubicBezTo>
                    <a:pt x="4008" y="2466"/>
                    <a:pt x="4956" y="3265"/>
                    <a:pt x="5925" y="5068"/>
                  </a:cubicBezTo>
                  <a:cubicBezTo>
                    <a:pt x="5281" y="5366"/>
                    <a:pt x="4711" y="5737"/>
                    <a:pt x="4190" y="6184"/>
                  </a:cubicBezTo>
                  <a:cubicBezTo>
                    <a:pt x="3198" y="4151"/>
                    <a:pt x="3149" y="2663"/>
                    <a:pt x="3496" y="2490"/>
                  </a:cubicBezTo>
                  <a:cubicBezTo>
                    <a:pt x="3525" y="2474"/>
                    <a:pt x="3560" y="2466"/>
                    <a:pt x="3601" y="2466"/>
                  </a:cubicBezTo>
                  <a:close/>
                  <a:moveTo>
                    <a:pt x="14367" y="2472"/>
                  </a:moveTo>
                  <a:cubicBezTo>
                    <a:pt x="14400" y="2472"/>
                    <a:pt x="14429" y="2478"/>
                    <a:pt x="14453" y="2490"/>
                  </a:cubicBezTo>
                  <a:cubicBezTo>
                    <a:pt x="14602" y="2589"/>
                    <a:pt x="14701" y="2986"/>
                    <a:pt x="14602" y="3680"/>
                  </a:cubicBezTo>
                  <a:cubicBezTo>
                    <a:pt x="14428" y="4547"/>
                    <a:pt x="14155" y="5390"/>
                    <a:pt x="13734" y="6184"/>
                  </a:cubicBezTo>
                  <a:cubicBezTo>
                    <a:pt x="13238" y="5737"/>
                    <a:pt x="12668" y="5366"/>
                    <a:pt x="12048" y="5068"/>
                  </a:cubicBezTo>
                  <a:cubicBezTo>
                    <a:pt x="13006" y="3267"/>
                    <a:pt x="13985" y="2472"/>
                    <a:pt x="14367" y="2472"/>
                  </a:cubicBezTo>
                  <a:close/>
                  <a:moveTo>
                    <a:pt x="3159" y="593"/>
                  </a:moveTo>
                  <a:cubicBezTo>
                    <a:pt x="3322" y="593"/>
                    <a:pt x="3486" y="624"/>
                    <a:pt x="3645" y="680"/>
                  </a:cubicBezTo>
                  <a:cubicBezTo>
                    <a:pt x="5033" y="1127"/>
                    <a:pt x="6372" y="2936"/>
                    <a:pt x="7041" y="4671"/>
                  </a:cubicBezTo>
                  <a:cubicBezTo>
                    <a:pt x="6843" y="4721"/>
                    <a:pt x="6669" y="4795"/>
                    <a:pt x="6471" y="4870"/>
                  </a:cubicBezTo>
                  <a:cubicBezTo>
                    <a:pt x="5729" y="3473"/>
                    <a:pt x="4525" y="1903"/>
                    <a:pt x="3588" y="1903"/>
                  </a:cubicBezTo>
                  <a:cubicBezTo>
                    <a:pt x="3461" y="1903"/>
                    <a:pt x="3339" y="1932"/>
                    <a:pt x="3223" y="1994"/>
                  </a:cubicBezTo>
                  <a:cubicBezTo>
                    <a:pt x="2281" y="2490"/>
                    <a:pt x="2777" y="4671"/>
                    <a:pt x="3744" y="6555"/>
                  </a:cubicBezTo>
                  <a:lnTo>
                    <a:pt x="3769" y="6605"/>
                  </a:lnTo>
                  <a:cubicBezTo>
                    <a:pt x="3620" y="6754"/>
                    <a:pt x="3496" y="6902"/>
                    <a:pt x="3372" y="7051"/>
                  </a:cubicBezTo>
                  <a:cubicBezTo>
                    <a:pt x="3124" y="6704"/>
                    <a:pt x="2926" y="6357"/>
                    <a:pt x="2752" y="5985"/>
                  </a:cubicBezTo>
                  <a:cubicBezTo>
                    <a:pt x="1587" y="3705"/>
                    <a:pt x="1538" y="1300"/>
                    <a:pt x="2604" y="730"/>
                  </a:cubicBezTo>
                  <a:cubicBezTo>
                    <a:pt x="2778" y="636"/>
                    <a:pt x="2967" y="593"/>
                    <a:pt x="3159" y="593"/>
                  </a:cubicBezTo>
                  <a:close/>
                  <a:moveTo>
                    <a:pt x="4190" y="17165"/>
                  </a:moveTo>
                  <a:cubicBezTo>
                    <a:pt x="4661" y="17562"/>
                    <a:pt x="5157" y="17909"/>
                    <a:pt x="5702" y="18182"/>
                  </a:cubicBezTo>
                  <a:lnTo>
                    <a:pt x="4934" y="18975"/>
                  </a:lnTo>
                  <a:cubicBezTo>
                    <a:pt x="4811" y="19150"/>
                    <a:pt x="4613" y="19251"/>
                    <a:pt x="4412" y="19251"/>
                  </a:cubicBezTo>
                  <a:cubicBezTo>
                    <a:pt x="4329" y="19251"/>
                    <a:pt x="4245" y="19234"/>
                    <a:pt x="4165" y="19198"/>
                  </a:cubicBezTo>
                  <a:lnTo>
                    <a:pt x="3818" y="18950"/>
                  </a:lnTo>
                  <a:cubicBezTo>
                    <a:pt x="3595" y="18752"/>
                    <a:pt x="3570" y="18405"/>
                    <a:pt x="3719" y="18157"/>
                  </a:cubicBezTo>
                  <a:lnTo>
                    <a:pt x="4190" y="17165"/>
                  </a:lnTo>
                  <a:close/>
                  <a:moveTo>
                    <a:pt x="13759" y="17165"/>
                  </a:moveTo>
                  <a:lnTo>
                    <a:pt x="14205" y="18157"/>
                  </a:lnTo>
                  <a:cubicBezTo>
                    <a:pt x="14379" y="18405"/>
                    <a:pt x="14329" y="18752"/>
                    <a:pt x="14131" y="18950"/>
                  </a:cubicBezTo>
                  <a:lnTo>
                    <a:pt x="13784" y="19198"/>
                  </a:lnTo>
                  <a:cubicBezTo>
                    <a:pt x="13703" y="19235"/>
                    <a:pt x="13617" y="19252"/>
                    <a:pt x="13532" y="19252"/>
                  </a:cubicBezTo>
                  <a:cubicBezTo>
                    <a:pt x="13332" y="19252"/>
                    <a:pt x="13137" y="19156"/>
                    <a:pt x="13015" y="19000"/>
                  </a:cubicBezTo>
                  <a:lnTo>
                    <a:pt x="12247" y="18182"/>
                  </a:lnTo>
                  <a:cubicBezTo>
                    <a:pt x="12792" y="17909"/>
                    <a:pt x="13288" y="17562"/>
                    <a:pt x="13759" y="17165"/>
                  </a:cubicBezTo>
                  <a:close/>
                  <a:moveTo>
                    <a:pt x="3099" y="0"/>
                  </a:moveTo>
                  <a:cubicBezTo>
                    <a:pt x="2828" y="0"/>
                    <a:pt x="2570" y="60"/>
                    <a:pt x="2331" y="185"/>
                  </a:cubicBezTo>
                  <a:cubicBezTo>
                    <a:pt x="918" y="953"/>
                    <a:pt x="868" y="3605"/>
                    <a:pt x="2207" y="6233"/>
                  </a:cubicBezTo>
                  <a:cubicBezTo>
                    <a:pt x="2430" y="6679"/>
                    <a:pt x="2703" y="7126"/>
                    <a:pt x="2975" y="7522"/>
                  </a:cubicBezTo>
                  <a:cubicBezTo>
                    <a:pt x="992" y="10398"/>
                    <a:pt x="1314" y="14240"/>
                    <a:pt x="3744" y="16744"/>
                  </a:cubicBezTo>
                  <a:lnTo>
                    <a:pt x="3198" y="17909"/>
                  </a:lnTo>
                  <a:cubicBezTo>
                    <a:pt x="2926" y="18504"/>
                    <a:pt x="3050" y="19124"/>
                    <a:pt x="3496" y="19421"/>
                  </a:cubicBezTo>
                  <a:lnTo>
                    <a:pt x="3818" y="19669"/>
                  </a:lnTo>
                  <a:cubicBezTo>
                    <a:pt x="3990" y="19778"/>
                    <a:pt x="4182" y="19830"/>
                    <a:pt x="4377" y="19830"/>
                  </a:cubicBezTo>
                  <a:cubicBezTo>
                    <a:pt x="4718" y="19830"/>
                    <a:pt x="5072" y="19671"/>
                    <a:pt x="5355" y="19372"/>
                  </a:cubicBezTo>
                  <a:lnTo>
                    <a:pt x="6272" y="18454"/>
                  </a:lnTo>
                  <a:cubicBezTo>
                    <a:pt x="6917" y="18702"/>
                    <a:pt x="7586" y="18876"/>
                    <a:pt x="8256" y="18925"/>
                  </a:cubicBezTo>
                  <a:cubicBezTo>
                    <a:pt x="8264" y="18926"/>
                    <a:pt x="8272" y="18926"/>
                    <a:pt x="8280" y="18926"/>
                  </a:cubicBezTo>
                  <a:cubicBezTo>
                    <a:pt x="8630" y="18926"/>
                    <a:pt x="8694" y="18404"/>
                    <a:pt x="8330" y="18355"/>
                  </a:cubicBezTo>
                  <a:cubicBezTo>
                    <a:pt x="6793" y="18206"/>
                    <a:pt x="5330" y="17537"/>
                    <a:pt x="4240" y="16446"/>
                  </a:cubicBezTo>
                  <a:cubicBezTo>
                    <a:pt x="1" y="12232"/>
                    <a:pt x="3000" y="5018"/>
                    <a:pt x="8974" y="5018"/>
                  </a:cubicBezTo>
                  <a:cubicBezTo>
                    <a:pt x="14949" y="5018"/>
                    <a:pt x="17924" y="12232"/>
                    <a:pt x="13709" y="16446"/>
                  </a:cubicBezTo>
                  <a:cubicBezTo>
                    <a:pt x="12594" y="17537"/>
                    <a:pt x="11156" y="18206"/>
                    <a:pt x="9619" y="18355"/>
                  </a:cubicBezTo>
                  <a:cubicBezTo>
                    <a:pt x="9255" y="18404"/>
                    <a:pt x="9295" y="18926"/>
                    <a:pt x="9644" y="18926"/>
                  </a:cubicBezTo>
                  <a:cubicBezTo>
                    <a:pt x="9652" y="18926"/>
                    <a:pt x="9660" y="18926"/>
                    <a:pt x="9669" y="18925"/>
                  </a:cubicBezTo>
                  <a:cubicBezTo>
                    <a:pt x="10363" y="18876"/>
                    <a:pt x="11032" y="18702"/>
                    <a:pt x="11677" y="18454"/>
                  </a:cubicBezTo>
                  <a:lnTo>
                    <a:pt x="12594" y="19372"/>
                  </a:lnTo>
                  <a:cubicBezTo>
                    <a:pt x="12877" y="19671"/>
                    <a:pt x="13231" y="19830"/>
                    <a:pt x="13565" y="19830"/>
                  </a:cubicBezTo>
                  <a:cubicBezTo>
                    <a:pt x="13757" y="19830"/>
                    <a:pt x="13943" y="19778"/>
                    <a:pt x="14106" y="19669"/>
                  </a:cubicBezTo>
                  <a:lnTo>
                    <a:pt x="14453" y="19421"/>
                  </a:lnTo>
                  <a:cubicBezTo>
                    <a:pt x="14899" y="19124"/>
                    <a:pt x="14998" y="18504"/>
                    <a:pt x="14726" y="17909"/>
                  </a:cubicBezTo>
                  <a:lnTo>
                    <a:pt x="14205" y="16744"/>
                  </a:lnTo>
                  <a:cubicBezTo>
                    <a:pt x="16634" y="14265"/>
                    <a:pt x="16957" y="10398"/>
                    <a:pt x="14974" y="7547"/>
                  </a:cubicBezTo>
                  <a:cubicBezTo>
                    <a:pt x="15271" y="7126"/>
                    <a:pt x="15519" y="6704"/>
                    <a:pt x="15742" y="6233"/>
                  </a:cubicBezTo>
                  <a:cubicBezTo>
                    <a:pt x="16015" y="5688"/>
                    <a:pt x="16238" y="5118"/>
                    <a:pt x="16411" y="4523"/>
                  </a:cubicBezTo>
                  <a:cubicBezTo>
                    <a:pt x="16514" y="4287"/>
                    <a:pt x="16329" y="4130"/>
                    <a:pt x="16145" y="4130"/>
                  </a:cubicBezTo>
                  <a:cubicBezTo>
                    <a:pt x="16020" y="4130"/>
                    <a:pt x="15896" y="4203"/>
                    <a:pt x="15866" y="4374"/>
                  </a:cubicBezTo>
                  <a:cubicBezTo>
                    <a:pt x="15717" y="4919"/>
                    <a:pt x="15494" y="5465"/>
                    <a:pt x="15246" y="5985"/>
                  </a:cubicBezTo>
                  <a:cubicBezTo>
                    <a:pt x="15048" y="6357"/>
                    <a:pt x="14850" y="6704"/>
                    <a:pt x="14626" y="7051"/>
                  </a:cubicBezTo>
                  <a:cubicBezTo>
                    <a:pt x="14503" y="6902"/>
                    <a:pt x="14354" y="6754"/>
                    <a:pt x="14230" y="6605"/>
                  </a:cubicBezTo>
                  <a:lnTo>
                    <a:pt x="14255" y="6555"/>
                  </a:lnTo>
                  <a:cubicBezTo>
                    <a:pt x="15197" y="4671"/>
                    <a:pt x="15692" y="2490"/>
                    <a:pt x="14750" y="1994"/>
                  </a:cubicBezTo>
                  <a:cubicBezTo>
                    <a:pt x="14639" y="1924"/>
                    <a:pt x="14511" y="1894"/>
                    <a:pt x="14381" y="1894"/>
                  </a:cubicBezTo>
                  <a:cubicBezTo>
                    <a:pt x="14281" y="1894"/>
                    <a:pt x="14179" y="1912"/>
                    <a:pt x="14081" y="1945"/>
                  </a:cubicBezTo>
                  <a:cubicBezTo>
                    <a:pt x="13313" y="2192"/>
                    <a:pt x="12321" y="3333"/>
                    <a:pt x="11528" y="4845"/>
                  </a:cubicBezTo>
                  <a:cubicBezTo>
                    <a:pt x="11329" y="4795"/>
                    <a:pt x="11131" y="4721"/>
                    <a:pt x="10958" y="4671"/>
                  </a:cubicBezTo>
                  <a:cubicBezTo>
                    <a:pt x="11726" y="2663"/>
                    <a:pt x="13139" y="1052"/>
                    <a:pt x="14354" y="680"/>
                  </a:cubicBezTo>
                  <a:cubicBezTo>
                    <a:pt x="14542" y="621"/>
                    <a:pt x="14713" y="593"/>
                    <a:pt x="14870" y="593"/>
                  </a:cubicBezTo>
                  <a:cubicBezTo>
                    <a:pt x="15888" y="593"/>
                    <a:pt x="16246" y="1774"/>
                    <a:pt x="16139" y="3085"/>
                  </a:cubicBezTo>
                  <a:cubicBezTo>
                    <a:pt x="16113" y="3280"/>
                    <a:pt x="16257" y="3386"/>
                    <a:pt x="16407" y="3386"/>
                  </a:cubicBezTo>
                  <a:cubicBezTo>
                    <a:pt x="16544" y="3386"/>
                    <a:pt x="16685" y="3298"/>
                    <a:pt x="16709" y="3110"/>
                  </a:cubicBezTo>
                  <a:cubicBezTo>
                    <a:pt x="16877" y="1110"/>
                    <a:pt x="16045" y="4"/>
                    <a:pt x="14849" y="4"/>
                  </a:cubicBezTo>
                  <a:cubicBezTo>
                    <a:pt x="14636" y="4"/>
                    <a:pt x="14412" y="39"/>
                    <a:pt x="14180" y="110"/>
                  </a:cubicBezTo>
                  <a:lnTo>
                    <a:pt x="14131" y="110"/>
                  </a:lnTo>
                  <a:cubicBezTo>
                    <a:pt x="12445" y="656"/>
                    <a:pt x="11007" y="2787"/>
                    <a:pt x="10338" y="4547"/>
                  </a:cubicBezTo>
                  <a:cubicBezTo>
                    <a:pt x="10189" y="4498"/>
                    <a:pt x="10040" y="4473"/>
                    <a:pt x="9892" y="4473"/>
                  </a:cubicBezTo>
                  <a:lnTo>
                    <a:pt x="9892" y="3605"/>
                  </a:lnTo>
                  <a:cubicBezTo>
                    <a:pt x="10239" y="3506"/>
                    <a:pt x="10462" y="3209"/>
                    <a:pt x="10462" y="2862"/>
                  </a:cubicBezTo>
                  <a:lnTo>
                    <a:pt x="10462" y="2540"/>
                  </a:lnTo>
                  <a:cubicBezTo>
                    <a:pt x="10462" y="2192"/>
                    <a:pt x="10239" y="1895"/>
                    <a:pt x="9892" y="1796"/>
                  </a:cubicBezTo>
                  <a:lnTo>
                    <a:pt x="9892" y="1474"/>
                  </a:lnTo>
                  <a:cubicBezTo>
                    <a:pt x="9892" y="1052"/>
                    <a:pt x="9545" y="705"/>
                    <a:pt x="9123" y="705"/>
                  </a:cubicBezTo>
                  <a:lnTo>
                    <a:pt x="8801" y="705"/>
                  </a:lnTo>
                  <a:cubicBezTo>
                    <a:pt x="8380" y="705"/>
                    <a:pt x="8032" y="1052"/>
                    <a:pt x="8032" y="1474"/>
                  </a:cubicBezTo>
                  <a:lnTo>
                    <a:pt x="8032" y="1796"/>
                  </a:lnTo>
                  <a:cubicBezTo>
                    <a:pt x="7685" y="1895"/>
                    <a:pt x="7462" y="2192"/>
                    <a:pt x="7462" y="2540"/>
                  </a:cubicBezTo>
                  <a:lnTo>
                    <a:pt x="7462" y="2862"/>
                  </a:lnTo>
                  <a:cubicBezTo>
                    <a:pt x="7462" y="3209"/>
                    <a:pt x="7685" y="3506"/>
                    <a:pt x="8032" y="3605"/>
                  </a:cubicBezTo>
                  <a:lnTo>
                    <a:pt x="8032" y="4473"/>
                  </a:lnTo>
                  <a:cubicBezTo>
                    <a:pt x="7884" y="4473"/>
                    <a:pt x="7735" y="4498"/>
                    <a:pt x="7586" y="4523"/>
                  </a:cubicBezTo>
                  <a:cubicBezTo>
                    <a:pt x="6615" y="1947"/>
                    <a:pt x="4655" y="0"/>
                    <a:pt x="3099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600750" y="1380925"/>
              <a:ext cx="98575" cy="191775"/>
            </a:xfrm>
            <a:custGeom>
              <a:rect b="b" l="l" r="r" t="t"/>
              <a:pathLst>
                <a:path extrusionOk="0" h="7671" w="3943">
                  <a:moveTo>
                    <a:pt x="2653" y="570"/>
                  </a:moveTo>
                  <a:cubicBezTo>
                    <a:pt x="2703" y="570"/>
                    <a:pt x="2728" y="620"/>
                    <a:pt x="2728" y="645"/>
                  </a:cubicBezTo>
                  <a:lnTo>
                    <a:pt x="2728" y="3198"/>
                  </a:lnTo>
                  <a:cubicBezTo>
                    <a:pt x="2616" y="3161"/>
                    <a:pt x="2504" y="3142"/>
                    <a:pt x="2390" y="3142"/>
                  </a:cubicBezTo>
                  <a:cubicBezTo>
                    <a:pt x="2275" y="3142"/>
                    <a:pt x="2157" y="3161"/>
                    <a:pt x="2033" y="3198"/>
                  </a:cubicBezTo>
                  <a:lnTo>
                    <a:pt x="2033" y="645"/>
                  </a:lnTo>
                  <a:cubicBezTo>
                    <a:pt x="2033" y="620"/>
                    <a:pt x="2058" y="570"/>
                    <a:pt x="2108" y="570"/>
                  </a:cubicBezTo>
                  <a:close/>
                  <a:moveTo>
                    <a:pt x="2356" y="3720"/>
                  </a:moveTo>
                  <a:cubicBezTo>
                    <a:pt x="2708" y="3720"/>
                    <a:pt x="3050" y="3992"/>
                    <a:pt x="3050" y="4413"/>
                  </a:cubicBezTo>
                  <a:cubicBezTo>
                    <a:pt x="3050" y="4785"/>
                    <a:pt x="2752" y="5082"/>
                    <a:pt x="2380" y="5082"/>
                  </a:cubicBezTo>
                  <a:cubicBezTo>
                    <a:pt x="1761" y="5082"/>
                    <a:pt x="1463" y="4363"/>
                    <a:pt x="1885" y="3917"/>
                  </a:cubicBezTo>
                  <a:cubicBezTo>
                    <a:pt x="2020" y="3781"/>
                    <a:pt x="2189" y="3720"/>
                    <a:pt x="2356" y="3720"/>
                  </a:cubicBezTo>
                  <a:close/>
                  <a:moveTo>
                    <a:pt x="1488" y="5305"/>
                  </a:moveTo>
                  <a:cubicBezTo>
                    <a:pt x="1637" y="5479"/>
                    <a:pt x="1860" y="5578"/>
                    <a:pt x="2083" y="5652"/>
                  </a:cubicBezTo>
                  <a:lnTo>
                    <a:pt x="1265" y="7065"/>
                  </a:lnTo>
                  <a:cubicBezTo>
                    <a:pt x="1247" y="7083"/>
                    <a:pt x="1217" y="7100"/>
                    <a:pt x="1193" y="7100"/>
                  </a:cubicBezTo>
                  <a:cubicBezTo>
                    <a:pt x="1182" y="7100"/>
                    <a:pt x="1173" y="7097"/>
                    <a:pt x="1166" y="7090"/>
                  </a:cubicBezTo>
                  <a:lnTo>
                    <a:pt x="695" y="6817"/>
                  </a:lnTo>
                  <a:cubicBezTo>
                    <a:pt x="670" y="6793"/>
                    <a:pt x="645" y="6743"/>
                    <a:pt x="670" y="6718"/>
                  </a:cubicBezTo>
                  <a:lnTo>
                    <a:pt x="1488" y="5305"/>
                  </a:lnTo>
                  <a:close/>
                  <a:moveTo>
                    <a:pt x="2133" y="0"/>
                  </a:moveTo>
                  <a:cubicBezTo>
                    <a:pt x="1761" y="0"/>
                    <a:pt x="1463" y="298"/>
                    <a:pt x="1463" y="670"/>
                  </a:cubicBezTo>
                  <a:lnTo>
                    <a:pt x="1463" y="3545"/>
                  </a:lnTo>
                  <a:cubicBezTo>
                    <a:pt x="1166" y="3867"/>
                    <a:pt x="1042" y="4314"/>
                    <a:pt x="1166" y="4710"/>
                  </a:cubicBezTo>
                  <a:lnTo>
                    <a:pt x="174" y="6421"/>
                  </a:lnTo>
                  <a:cubicBezTo>
                    <a:pt x="1" y="6743"/>
                    <a:pt x="100" y="7140"/>
                    <a:pt x="422" y="7313"/>
                  </a:cubicBezTo>
                  <a:lnTo>
                    <a:pt x="868" y="7586"/>
                  </a:lnTo>
                  <a:cubicBezTo>
                    <a:pt x="974" y="7643"/>
                    <a:pt x="1088" y="7670"/>
                    <a:pt x="1200" y="7670"/>
                  </a:cubicBezTo>
                  <a:cubicBezTo>
                    <a:pt x="1429" y="7670"/>
                    <a:pt x="1652" y="7555"/>
                    <a:pt x="1786" y="7338"/>
                  </a:cubicBezTo>
                  <a:lnTo>
                    <a:pt x="2777" y="5603"/>
                  </a:lnTo>
                  <a:cubicBezTo>
                    <a:pt x="3670" y="5330"/>
                    <a:pt x="3942" y="4215"/>
                    <a:pt x="3322" y="3545"/>
                  </a:cubicBezTo>
                  <a:lnTo>
                    <a:pt x="3322" y="645"/>
                  </a:lnTo>
                  <a:lnTo>
                    <a:pt x="3298" y="645"/>
                  </a:lnTo>
                  <a:cubicBezTo>
                    <a:pt x="3298" y="298"/>
                    <a:pt x="3025" y="0"/>
                    <a:pt x="2653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0"/>
          <p:cNvGrpSpPr/>
          <p:nvPr/>
        </p:nvGrpSpPr>
        <p:grpSpPr>
          <a:xfrm>
            <a:off x="6208538" y="1871122"/>
            <a:ext cx="441275" cy="496000"/>
            <a:chOff x="6917700" y="1199300"/>
            <a:chExt cx="441275" cy="496000"/>
          </a:xfrm>
        </p:grpSpPr>
        <p:sp>
          <p:nvSpPr>
            <p:cNvPr id="523" name="Google Shape;523;p30"/>
            <p:cNvSpPr/>
            <p:nvPr/>
          </p:nvSpPr>
          <p:spPr>
            <a:xfrm>
              <a:off x="6941875" y="1254500"/>
              <a:ext cx="109100" cy="143800"/>
            </a:xfrm>
            <a:custGeom>
              <a:rect b="b" l="l" r="r" t="t"/>
              <a:pathLst>
                <a:path extrusionOk="0" h="5752" w="4364">
                  <a:moveTo>
                    <a:pt x="3372" y="0"/>
                  </a:moveTo>
                  <a:lnTo>
                    <a:pt x="0" y="3892"/>
                  </a:lnTo>
                  <a:lnTo>
                    <a:pt x="0" y="4140"/>
                  </a:lnTo>
                  <a:lnTo>
                    <a:pt x="1537" y="5652"/>
                  </a:lnTo>
                  <a:lnTo>
                    <a:pt x="1810" y="5751"/>
                  </a:lnTo>
                  <a:lnTo>
                    <a:pt x="4239" y="3322"/>
                  </a:lnTo>
                  <a:lnTo>
                    <a:pt x="4363" y="3124"/>
                  </a:lnTo>
                  <a:lnTo>
                    <a:pt x="3595" y="124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941875" y="1254500"/>
              <a:ext cx="97950" cy="120250"/>
            </a:xfrm>
            <a:custGeom>
              <a:rect b="b" l="l" r="r" t="t"/>
              <a:pathLst>
                <a:path extrusionOk="0" h="4810" w="3918">
                  <a:moveTo>
                    <a:pt x="3372" y="0"/>
                  </a:moveTo>
                  <a:lnTo>
                    <a:pt x="0" y="3892"/>
                  </a:lnTo>
                  <a:lnTo>
                    <a:pt x="0" y="4140"/>
                  </a:lnTo>
                  <a:lnTo>
                    <a:pt x="670" y="4809"/>
                  </a:lnTo>
                  <a:lnTo>
                    <a:pt x="3917" y="1364"/>
                  </a:lnTo>
                  <a:lnTo>
                    <a:pt x="3595" y="124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72B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7047850" y="1473250"/>
              <a:ext cx="182225" cy="190925"/>
            </a:xfrm>
            <a:custGeom>
              <a:rect b="b" l="l" r="r" t="t"/>
              <a:pathLst>
                <a:path extrusionOk="0" h="7637" w="7289">
                  <a:moveTo>
                    <a:pt x="595" y="1"/>
                  </a:moveTo>
                  <a:lnTo>
                    <a:pt x="422" y="199"/>
                  </a:lnTo>
                  <a:lnTo>
                    <a:pt x="0" y="7190"/>
                  </a:lnTo>
                  <a:lnTo>
                    <a:pt x="149" y="7388"/>
                  </a:lnTo>
                  <a:lnTo>
                    <a:pt x="2826" y="7636"/>
                  </a:lnTo>
                  <a:lnTo>
                    <a:pt x="3025" y="7512"/>
                  </a:lnTo>
                  <a:lnTo>
                    <a:pt x="3545" y="2877"/>
                  </a:lnTo>
                  <a:cubicBezTo>
                    <a:pt x="3558" y="2827"/>
                    <a:pt x="3601" y="2802"/>
                    <a:pt x="3644" y="2802"/>
                  </a:cubicBezTo>
                  <a:cubicBezTo>
                    <a:pt x="3688" y="2802"/>
                    <a:pt x="3731" y="2827"/>
                    <a:pt x="3744" y="2877"/>
                  </a:cubicBezTo>
                  <a:lnTo>
                    <a:pt x="4264" y="7512"/>
                  </a:lnTo>
                  <a:lnTo>
                    <a:pt x="4438" y="7636"/>
                  </a:lnTo>
                  <a:lnTo>
                    <a:pt x="7140" y="7339"/>
                  </a:lnTo>
                  <a:lnTo>
                    <a:pt x="7289" y="7190"/>
                  </a:lnTo>
                  <a:lnTo>
                    <a:pt x="6867" y="199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138950" y="1542675"/>
              <a:ext cx="51475" cy="121500"/>
            </a:xfrm>
            <a:custGeom>
              <a:rect b="b" l="l" r="r" t="t"/>
              <a:pathLst>
                <a:path extrusionOk="0" h="4860" w="2059">
                  <a:moveTo>
                    <a:pt x="0" y="0"/>
                  </a:moveTo>
                  <a:cubicBezTo>
                    <a:pt x="50" y="0"/>
                    <a:pt x="100" y="50"/>
                    <a:pt x="100" y="100"/>
                  </a:cubicBezTo>
                  <a:lnTo>
                    <a:pt x="620" y="4735"/>
                  </a:lnTo>
                  <a:lnTo>
                    <a:pt x="794" y="4859"/>
                  </a:lnTo>
                  <a:lnTo>
                    <a:pt x="2058" y="4735"/>
                  </a:lnTo>
                  <a:lnTo>
                    <a:pt x="1562" y="273"/>
                  </a:lnTo>
                  <a:cubicBezTo>
                    <a:pt x="1537" y="124"/>
                    <a:pt x="1389" y="0"/>
                    <a:pt x="1240" y="0"/>
                  </a:cubicBezTo>
                  <a:close/>
                </a:path>
              </a:pathLst>
            </a:custGeom>
            <a:solidFill>
              <a:srgbClr val="72B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7047850" y="1473250"/>
              <a:ext cx="47750" cy="187825"/>
            </a:xfrm>
            <a:custGeom>
              <a:rect b="b" l="l" r="r" t="t"/>
              <a:pathLst>
                <a:path extrusionOk="0" h="7513" w="1910">
                  <a:moveTo>
                    <a:pt x="595" y="1"/>
                  </a:moveTo>
                  <a:lnTo>
                    <a:pt x="422" y="199"/>
                  </a:lnTo>
                  <a:lnTo>
                    <a:pt x="0" y="7190"/>
                  </a:lnTo>
                  <a:lnTo>
                    <a:pt x="149" y="7388"/>
                  </a:lnTo>
                  <a:lnTo>
                    <a:pt x="1463" y="7512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72B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7154450" y="1652975"/>
              <a:ext cx="76875" cy="34825"/>
            </a:xfrm>
            <a:custGeom>
              <a:rect b="b" l="l" r="r" t="t"/>
              <a:pathLst>
                <a:path extrusionOk="0" h="1393" w="3075">
                  <a:moveTo>
                    <a:pt x="3025" y="1"/>
                  </a:moveTo>
                  <a:lnTo>
                    <a:pt x="0" y="323"/>
                  </a:lnTo>
                  <a:lnTo>
                    <a:pt x="75" y="1116"/>
                  </a:lnTo>
                  <a:cubicBezTo>
                    <a:pt x="97" y="1275"/>
                    <a:pt x="244" y="1392"/>
                    <a:pt x="402" y="1392"/>
                  </a:cubicBezTo>
                  <a:cubicBezTo>
                    <a:pt x="417" y="1392"/>
                    <a:pt x="432" y="1391"/>
                    <a:pt x="446" y="1389"/>
                  </a:cubicBezTo>
                  <a:lnTo>
                    <a:pt x="2752" y="1166"/>
                  </a:lnTo>
                  <a:cubicBezTo>
                    <a:pt x="2950" y="1141"/>
                    <a:pt x="3074" y="992"/>
                    <a:pt x="3074" y="819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7154450" y="1657325"/>
              <a:ext cx="38450" cy="30475"/>
            </a:xfrm>
            <a:custGeom>
              <a:rect b="b" l="l" r="r" t="t"/>
              <a:pathLst>
                <a:path extrusionOk="0" h="1219" w="1538">
                  <a:moveTo>
                    <a:pt x="1413" y="0"/>
                  </a:moveTo>
                  <a:lnTo>
                    <a:pt x="0" y="149"/>
                  </a:lnTo>
                  <a:lnTo>
                    <a:pt x="75" y="942"/>
                  </a:lnTo>
                  <a:cubicBezTo>
                    <a:pt x="97" y="1101"/>
                    <a:pt x="244" y="1218"/>
                    <a:pt x="402" y="1218"/>
                  </a:cubicBezTo>
                  <a:cubicBezTo>
                    <a:pt x="417" y="1218"/>
                    <a:pt x="432" y="1217"/>
                    <a:pt x="446" y="1215"/>
                  </a:cubicBezTo>
                  <a:lnTo>
                    <a:pt x="1537" y="1116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7046000" y="1652975"/>
              <a:ext cx="77475" cy="34825"/>
            </a:xfrm>
            <a:custGeom>
              <a:rect b="b" l="l" r="r" t="t"/>
              <a:pathLst>
                <a:path extrusionOk="0" h="1393" w="3099">
                  <a:moveTo>
                    <a:pt x="74" y="1"/>
                  </a:moveTo>
                  <a:lnTo>
                    <a:pt x="25" y="819"/>
                  </a:lnTo>
                  <a:cubicBezTo>
                    <a:pt x="0" y="992"/>
                    <a:pt x="149" y="1141"/>
                    <a:pt x="322" y="1166"/>
                  </a:cubicBezTo>
                  <a:lnTo>
                    <a:pt x="2653" y="1389"/>
                  </a:lnTo>
                  <a:cubicBezTo>
                    <a:pt x="2667" y="1391"/>
                    <a:pt x="2682" y="1392"/>
                    <a:pt x="2697" y="1392"/>
                  </a:cubicBezTo>
                  <a:cubicBezTo>
                    <a:pt x="2855" y="1392"/>
                    <a:pt x="3002" y="1275"/>
                    <a:pt x="3024" y="1116"/>
                  </a:cubicBezTo>
                  <a:lnTo>
                    <a:pt x="3099" y="32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7046000" y="1652975"/>
              <a:ext cx="38425" cy="32250"/>
            </a:xfrm>
            <a:custGeom>
              <a:rect b="b" l="l" r="r" t="t"/>
              <a:pathLst>
                <a:path extrusionOk="0" h="1290" w="1537">
                  <a:moveTo>
                    <a:pt x="74" y="1"/>
                  </a:moveTo>
                  <a:lnTo>
                    <a:pt x="25" y="819"/>
                  </a:lnTo>
                  <a:cubicBezTo>
                    <a:pt x="0" y="992"/>
                    <a:pt x="149" y="1141"/>
                    <a:pt x="322" y="1166"/>
                  </a:cubicBezTo>
                  <a:lnTo>
                    <a:pt x="1487" y="1290"/>
                  </a:lnTo>
                  <a:lnTo>
                    <a:pt x="1537" y="15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094950" y="1208625"/>
              <a:ext cx="85550" cy="87425"/>
            </a:xfrm>
            <a:custGeom>
              <a:rect b="b" l="l" r="r" t="t"/>
              <a:pathLst>
                <a:path extrusionOk="0" h="3497" w="3422">
                  <a:moveTo>
                    <a:pt x="149" y="1"/>
                  </a:moveTo>
                  <a:lnTo>
                    <a:pt x="0" y="125"/>
                  </a:lnTo>
                  <a:lnTo>
                    <a:pt x="1760" y="3496"/>
                  </a:lnTo>
                  <a:lnTo>
                    <a:pt x="3421" y="125"/>
                  </a:lnTo>
                  <a:lnTo>
                    <a:pt x="3347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7094950" y="1208625"/>
              <a:ext cx="58275" cy="87425"/>
            </a:xfrm>
            <a:custGeom>
              <a:rect b="b" l="l" r="r" t="t"/>
              <a:pathLst>
                <a:path extrusionOk="0" h="3497" w="2331">
                  <a:moveTo>
                    <a:pt x="149" y="1"/>
                  </a:moveTo>
                  <a:lnTo>
                    <a:pt x="0" y="125"/>
                  </a:lnTo>
                  <a:lnTo>
                    <a:pt x="1760" y="3496"/>
                  </a:lnTo>
                  <a:lnTo>
                    <a:pt x="2331" y="2331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72B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7026150" y="1222900"/>
              <a:ext cx="117175" cy="255350"/>
            </a:xfrm>
            <a:custGeom>
              <a:rect b="b" l="l" r="r" t="t"/>
              <a:pathLst>
                <a:path extrusionOk="0" h="10214" w="4687">
                  <a:moveTo>
                    <a:pt x="2108" y="0"/>
                  </a:moveTo>
                  <a:lnTo>
                    <a:pt x="546" y="818"/>
                  </a:lnTo>
                  <a:cubicBezTo>
                    <a:pt x="348" y="942"/>
                    <a:pt x="150" y="1091"/>
                    <a:pt x="1" y="1239"/>
                  </a:cubicBezTo>
                  <a:lnTo>
                    <a:pt x="695" y="3619"/>
                  </a:lnTo>
                  <a:cubicBezTo>
                    <a:pt x="819" y="4090"/>
                    <a:pt x="893" y="4561"/>
                    <a:pt x="893" y="5057"/>
                  </a:cubicBezTo>
                  <a:lnTo>
                    <a:pt x="893" y="9841"/>
                  </a:lnTo>
                  <a:cubicBezTo>
                    <a:pt x="893" y="10040"/>
                    <a:pt x="1067" y="10213"/>
                    <a:pt x="1290" y="10213"/>
                  </a:cubicBezTo>
                  <a:lnTo>
                    <a:pt x="4512" y="10213"/>
                  </a:lnTo>
                  <a:lnTo>
                    <a:pt x="4686" y="10015"/>
                  </a:lnTo>
                  <a:lnTo>
                    <a:pt x="4686" y="342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925750" y="1351800"/>
              <a:ext cx="61400" cy="63375"/>
            </a:xfrm>
            <a:custGeom>
              <a:rect b="b" l="l" r="r" t="t"/>
              <a:pathLst>
                <a:path extrusionOk="0" h="2535" w="2456">
                  <a:moveTo>
                    <a:pt x="645" y="0"/>
                  </a:moveTo>
                  <a:lnTo>
                    <a:pt x="75" y="694"/>
                  </a:lnTo>
                  <a:cubicBezTo>
                    <a:pt x="1" y="793"/>
                    <a:pt x="1" y="917"/>
                    <a:pt x="75" y="1017"/>
                  </a:cubicBezTo>
                  <a:lnTo>
                    <a:pt x="1513" y="2479"/>
                  </a:lnTo>
                  <a:cubicBezTo>
                    <a:pt x="1550" y="2516"/>
                    <a:pt x="1606" y="2535"/>
                    <a:pt x="1665" y="2535"/>
                  </a:cubicBezTo>
                  <a:cubicBezTo>
                    <a:pt x="1724" y="2535"/>
                    <a:pt x="1786" y="2516"/>
                    <a:pt x="1835" y="2479"/>
                  </a:cubicBezTo>
                  <a:lnTo>
                    <a:pt x="2455" y="185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6925750" y="1351800"/>
              <a:ext cx="35350" cy="39675"/>
            </a:xfrm>
            <a:custGeom>
              <a:rect b="b" l="l" r="r" t="t"/>
              <a:pathLst>
                <a:path extrusionOk="0" h="1587" w="1414">
                  <a:moveTo>
                    <a:pt x="645" y="0"/>
                  </a:moveTo>
                  <a:lnTo>
                    <a:pt x="75" y="670"/>
                  </a:lnTo>
                  <a:cubicBezTo>
                    <a:pt x="1" y="769"/>
                    <a:pt x="1" y="893"/>
                    <a:pt x="75" y="992"/>
                  </a:cubicBezTo>
                  <a:lnTo>
                    <a:pt x="670" y="1587"/>
                  </a:lnTo>
                  <a:lnTo>
                    <a:pt x="1414" y="793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7227575" y="1254500"/>
              <a:ext cx="107850" cy="143800"/>
            </a:xfrm>
            <a:custGeom>
              <a:rect b="b" l="l" r="r" t="t"/>
              <a:pathLst>
                <a:path extrusionOk="0" h="5752" w="4314">
                  <a:moveTo>
                    <a:pt x="868" y="0"/>
                  </a:moveTo>
                  <a:lnTo>
                    <a:pt x="0" y="3124"/>
                  </a:lnTo>
                  <a:lnTo>
                    <a:pt x="75" y="3322"/>
                  </a:lnTo>
                  <a:lnTo>
                    <a:pt x="2504" y="5751"/>
                  </a:lnTo>
                  <a:lnTo>
                    <a:pt x="2603" y="5751"/>
                  </a:lnTo>
                  <a:lnTo>
                    <a:pt x="4289" y="4066"/>
                  </a:lnTo>
                  <a:lnTo>
                    <a:pt x="4314" y="389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7227575" y="1300975"/>
              <a:ext cx="85550" cy="97325"/>
            </a:xfrm>
            <a:custGeom>
              <a:rect b="b" l="l" r="r" t="t"/>
              <a:pathLst>
                <a:path extrusionOk="0" h="3893" w="3422">
                  <a:moveTo>
                    <a:pt x="347" y="0"/>
                  </a:moveTo>
                  <a:lnTo>
                    <a:pt x="0" y="1265"/>
                  </a:lnTo>
                  <a:lnTo>
                    <a:pt x="75" y="1463"/>
                  </a:lnTo>
                  <a:lnTo>
                    <a:pt x="2504" y="3892"/>
                  </a:lnTo>
                  <a:lnTo>
                    <a:pt x="2603" y="3892"/>
                  </a:lnTo>
                  <a:lnTo>
                    <a:pt x="3421" y="305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72B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7290175" y="1351800"/>
              <a:ext cx="62000" cy="63375"/>
            </a:xfrm>
            <a:custGeom>
              <a:rect b="b" l="l" r="r" t="t"/>
              <a:pathLst>
                <a:path extrusionOk="0" h="2535" w="2480">
                  <a:moveTo>
                    <a:pt x="1810" y="0"/>
                  </a:moveTo>
                  <a:lnTo>
                    <a:pt x="0" y="1859"/>
                  </a:lnTo>
                  <a:lnTo>
                    <a:pt x="620" y="2479"/>
                  </a:lnTo>
                  <a:cubicBezTo>
                    <a:pt x="669" y="2516"/>
                    <a:pt x="731" y="2535"/>
                    <a:pt x="793" y="2535"/>
                  </a:cubicBezTo>
                  <a:cubicBezTo>
                    <a:pt x="855" y="2535"/>
                    <a:pt x="917" y="2516"/>
                    <a:pt x="967" y="2479"/>
                  </a:cubicBezTo>
                  <a:lnTo>
                    <a:pt x="2405" y="1017"/>
                  </a:lnTo>
                  <a:cubicBezTo>
                    <a:pt x="2479" y="917"/>
                    <a:pt x="2479" y="793"/>
                    <a:pt x="2405" y="694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7290175" y="1375950"/>
              <a:ext cx="41550" cy="39225"/>
            </a:xfrm>
            <a:custGeom>
              <a:rect b="b" l="l" r="r" t="t"/>
              <a:pathLst>
                <a:path extrusionOk="0" h="1569" w="1662">
                  <a:moveTo>
                    <a:pt x="868" y="1"/>
                  </a:moveTo>
                  <a:lnTo>
                    <a:pt x="0" y="893"/>
                  </a:lnTo>
                  <a:lnTo>
                    <a:pt x="620" y="1513"/>
                  </a:lnTo>
                  <a:cubicBezTo>
                    <a:pt x="669" y="1550"/>
                    <a:pt x="731" y="1569"/>
                    <a:pt x="793" y="1569"/>
                  </a:cubicBezTo>
                  <a:cubicBezTo>
                    <a:pt x="855" y="1569"/>
                    <a:pt x="917" y="1550"/>
                    <a:pt x="967" y="1513"/>
                  </a:cubicBezTo>
                  <a:lnTo>
                    <a:pt x="1661" y="79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138950" y="1222900"/>
              <a:ext cx="112825" cy="255350"/>
            </a:xfrm>
            <a:custGeom>
              <a:rect b="b" l="l" r="r" t="t"/>
              <a:pathLst>
                <a:path extrusionOk="0" h="10214" w="4513">
                  <a:moveTo>
                    <a:pt x="2405" y="0"/>
                  </a:moveTo>
                  <a:lnTo>
                    <a:pt x="2256" y="124"/>
                  </a:lnTo>
                  <a:cubicBezTo>
                    <a:pt x="2256" y="124"/>
                    <a:pt x="0" y="3272"/>
                    <a:pt x="0" y="3297"/>
                  </a:cubicBezTo>
                  <a:lnTo>
                    <a:pt x="0" y="10213"/>
                  </a:lnTo>
                  <a:lnTo>
                    <a:pt x="3223" y="10213"/>
                  </a:lnTo>
                  <a:cubicBezTo>
                    <a:pt x="3446" y="10213"/>
                    <a:pt x="3620" y="10040"/>
                    <a:pt x="3620" y="9841"/>
                  </a:cubicBezTo>
                  <a:lnTo>
                    <a:pt x="3620" y="5057"/>
                  </a:lnTo>
                  <a:cubicBezTo>
                    <a:pt x="3620" y="4561"/>
                    <a:pt x="3669" y="4090"/>
                    <a:pt x="3818" y="3619"/>
                  </a:cubicBezTo>
                  <a:lnTo>
                    <a:pt x="4512" y="1239"/>
                  </a:lnTo>
                  <a:cubicBezTo>
                    <a:pt x="4363" y="1091"/>
                    <a:pt x="4165" y="942"/>
                    <a:pt x="3967" y="818"/>
                  </a:cubicBezTo>
                  <a:lnTo>
                    <a:pt x="3942" y="818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A3D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7138325" y="1206750"/>
              <a:ext cx="62625" cy="101675"/>
            </a:xfrm>
            <a:custGeom>
              <a:rect b="b" l="l" r="r" t="t"/>
              <a:pathLst>
                <a:path extrusionOk="0" h="4067" w="2505">
                  <a:moveTo>
                    <a:pt x="1732" y="0"/>
                  </a:moveTo>
                  <a:cubicBezTo>
                    <a:pt x="1686" y="0"/>
                    <a:pt x="1644" y="28"/>
                    <a:pt x="1612" y="76"/>
                  </a:cubicBezTo>
                  <a:lnTo>
                    <a:pt x="298" y="2480"/>
                  </a:lnTo>
                  <a:cubicBezTo>
                    <a:pt x="100" y="2753"/>
                    <a:pt x="1" y="3075"/>
                    <a:pt x="1" y="3422"/>
                  </a:cubicBezTo>
                  <a:lnTo>
                    <a:pt x="25" y="4067"/>
                  </a:lnTo>
                  <a:lnTo>
                    <a:pt x="1191" y="3125"/>
                  </a:lnTo>
                  <a:cubicBezTo>
                    <a:pt x="1290" y="3051"/>
                    <a:pt x="1339" y="2902"/>
                    <a:pt x="1315" y="2778"/>
                  </a:cubicBezTo>
                  <a:lnTo>
                    <a:pt x="1240" y="2381"/>
                  </a:lnTo>
                  <a:cubicBezTo>
                    <a:pt x="1215" y="2307"/>
                    <a:pt x="1265" y="2233"/>
                    <a:pt x="1339" y="2208"/>
                  </a:cubicBezTo>
                  <a:lnTo>
                    <a:pt x="2182" y="2034"/>
                  </a:lnTo>
                  <a:cubicBezTo>
                    <a:pt x="2381" y="1985"/>
                    <a:pt x="2504" y="1786"/>
                    <a:pt x="2504" y="1588"/>
                  </a:cubicBezTo>
                  <a:lnTo>
                    <a:pt x="2430" y="621"/>
                  </a:lnTo>
                  <a:cubicBezTo>
                    <a:pt x="2405" y="472"/>
                    <a:pt x="2331" y="349"/>
                    <a:pt x="2232" y="274"/>
                  </a:cubicBezTo>
                  <a:lnTo>
                    <a:pt x="1810" y="26"/>
                  </a:lnTo>
                  <a:cubicBezTo>
                    <a:pt x="1784" y="9"/>
                    <a:pt x="1758" y="0"/>
                    <a:pt x="1732" y="0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7076350" y="1206750"/>
              <a:ext cx="62000" cy="101675"/>
            </a:xfrm>
            <a:custGeom>
              <a:rect b="b" l="l" r="r" t="t"/>
              <a:pathLst>
                <a:path extrusionOk="0" h="4067" w="2480">
                  <a:moveTo>
                    <a:pt x="785" y="0"/>
                  </a:moveTo>
                  <a:cubicBezTo>
                    <a:pt x="761" y="0"/>
                    <a:pt x="737" y="9"/>
                    <a:pt x="720" y="26"/>
                  </a:cubicBezTo>
                  <a:lnTo>
                    <a:pt x="298" y="274"/>
                  </a:lnTo>
                  <a:cubicBezTo>
                    <a:pt x="174" y="349"/>
                    <a:pt x="100" y="472"/>
                    <a:pt x="100" y="621"/>
                  </a:cubicBezTo>
                  <a:lnTo>
                    <a:pt x="1" y="1588"/>
                  </a:lnTo>
                  <a:cubicBezTo>
                    <a:pt x="1" y="1786"/>
                    <a:pt x="125" y="1960"/>
                    <a:pt x="323" y="2009"/>
                  </a:cubicBezTo>
                  <a:lnTo>
                    <a:pt x="1166" y="2208"/>
                  </a:lnTo>
                  <a:cubicBezTo>
                    <a:pt x="1240" y="2233"/>
                    <a:pt x="1290" y="2307"/>
                    <a:pt x="1290" y="2381"/>
                  </a:cubicBezTo>
                  <a:lnTo>
                    <a:pt x="1215" y="2778"/>
                  </a:lnTo>
                  <a:cubicBezTo>
                    <a:pt x="1191" y="2902"/>
                    <a:pt x="1240" y="3051"/>
                    <a:pt x="1339" y="3125"/>
                  </a:cubicBezTo>
                  <a:lnTo>
                    <a:pt x="2480" y="4067"/>
                  </a:lnTo>
                  <a:lnTo>
                    <a:pt x="2480" y="3422"/>
                  </a:lnTo>
                  <a:cubicBezTo>
                    <a:pt x="2480" y="3100"/>
                    <a:pt x="2405" y="2778"/>
                    <a:pt x="2207" y="2505"/>
                  </a:cubicBezTo>
                  <a:lnTo>
                    <a:pt x="2207" y="2480"/>
                  </a:lnTo>
                  <a:lnTo>
                    <a:pt x="893" y="76"/>
                  </a:lnTo>
                  <a:cubicBezTo>
                    <a:pt x="877" y="28"/>
                    <a:pt x="830" y="0"/>
                    <a:pt x="785" y="0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917700" y="1199300"/>
              <a:ext cx="441275" cy="496000"/>
            </a:xfrm>
            <a:custGeom>
              <a:rect b="b" l="l" r="r" t="t"/>
              <a:pathLst>
                <a:path extrusionOk="0" h="19840" w="17651">
                  <a:moveTo>
                    <a:pt x="9941" y="647"/>
                  </a:moveTo>
                  <a:cubicBezTo>
                    <a:pt x="8751" y="2878"/>
                    <a:pt x="8900" y="2605"/>
                    <a:pt x="8826" y="2679"/>
                  </a:cubicBezTo>
                  <a:cubicBezTo>
                    <a:pt x="8776" y="2605"/>
                    <a:pt x="8925" y="2878"/>
                    <a:pt x="7735" y="647"/>
                  </a:cubicBezTo>
                  <a:close/>
                  <a:moveTo>
                    <a:pt x="7066" y="647"/>
                  </a:moveTo>
                  <a:lnTo>
                    <a:pt x="8305" y="2927"/>
                  </a:lnTo>
                  <a:cubicBezTo>
                    <a:pt x="8454" y="3175"/>
                    <a:pt x="8553" y="3448"/>
                    <a:pt x="8553" y="3745"/>
                  </a:cubicBezTo>
                  <a:lnTo>
                    <a:pt x="7884" y="3200"/>
                  </a:lnTo>
                  <a:cubicBezTo>
                    <a:pt x="7859" y="3175"/>
                    <a:pt x="7834" y="3150"/>
                    <a:pt x="7834" y="3125"/>
                  </a:cubicBezTo>
                  <a:lnTo>
                    <a:pt x="7908" y="2729"/>
                  </a:lnTo>
                  <a:cubicBezTo>
                    <a:pt x="7958" y="2481"/>
                    <a:pt x="7809" y="2258"/>
                    <a:pt x="7586" y="2208"/>
                  </a:cubicBezTo>
                  <a:lnTo>
                    <a:pt x="6719" y="2035"/>
                  </a:lnTo>
                  <a:cubicBezTo>
                    <a:pt x="6669" y="2010"/>
                    <a:pt x="6619" y="1960"/>
                    <a:pt x="6644" y="1911"/>
                  </a:cubicBezTo>
                  <a:lnTo>
                    <a:pt x="6719" y="944"/>
                  </a:lnTo>
                  <a:cubicBezTo>
                    <a:pt x="6719" y="894"/>
                    <a:pt x="6743" y="845"/>
                    <a:pt x="6793" y="820"/>
                  </a:cubicBezTo>
                  <a:lnTo>
                    <a:pt x="7066" y="647"/>
                  </a:lnTo>
                  <a:close/>
                  <a:moveTo>
                    <a:pt x="10611" y="647"/>
                  </a:moveTo>
                  <a:lnTo>
                    <a:pt x="10883" y="820"/>
                  </a:lnTo>
                  <a:cubicBezTo>
                    <a:pt x="10933" y="845"/>
                    <a:pt x="10958" y="919"/>
                    <a:pt x="10958" y="969"/>
                  </a:cubicBezTo>
                  <a:lnTo>
                    <a:pt x="11032" y="1886"/>
                  </a:lnTo>
                  <a:cubicBezTo>
                    <a:pt x="11032" y="1960"/>
                    <a:pt x="11007" y="2010"/>
                    <a:pt x="10933" y="2010"/>
                  </a:cubicBezTo>
                  <a:lnTo>
                    <a:pt x="10090" y="2208"/>
                  </a:lnTo>
                  <a:cubicBezTo>
                    <a:pt x="9867" y="2258"/>
                    <a:pt x="9718" y="2481"/>
                    <a:pt x="9743" y="2729"/>
                  </a:cubicBezTo>
                  <a:lnTo>
                    <a:pt x="9817" y="3125"/>
                  </a:lnTo>
                  <a:cubicBezTo>
                    <a:pt x="9842" y="3150"/>
                    <a:pt x="9817" y="3175"/>
                    <a:pt x="9793" y="3200"/>
                  </a:cubicBezTo>
                  <a:lnTo>
                    <a:pt x="9123" y="3745"/>
                  </a:lnTo>
                  <a:cubicBezTo>
                    <a:pt x="9123" y="3448"/>
                    <a:pt x="9198" y="3175"/>
                    <a:pt x="9371" y="2927"/>
                  </a:cubicBezTo>
                  <a:lnTo>
                    <a:pt x="10611" y="647"/>
                  </a:lnTo>
                  <a:close/>
                  <a:moveTo>
                    <a:pt x="4215" y="2778"/>
                  </a:moveTo>
                  <a:lnTo>
                    <a:pt x="4760" y="4638"/>
                  </a:lnTo>
                  <a:cubicBezTo>
                    <a:pt x="4835" y="4910"/>
                    <a:pt x="4884" y="5158"/>
                    <a:pt x="4909" y="5431"/>
                  </a:cubicBezTo>
                  <a:lnTo>
                    <a:pt x="2777" y="7538"/>
                  </a:lnTo>
                  <a:lnTo>
                    <a:pt x="1339" y="6100"/>
                  </a:lnTo>
                  <a:lnTo>
                    <a:pt x="4215" y="2778"/>
                  </a:lnTo>
                  <a:close/>
                  <a:moveTo>
                    <a:pt x="967" y="6522"/>
                  </a:moveTo>
                  <a:lnTo>
                    <a:pt x="2356" y="7959"/>
                  </a:lnTo>
                  <a:lnTo>
                    <a:pt x="2009" y="8306"/>
                  </a:lnTo>
                  <a:lnTo>
                    <a:pt x="645" y="6918"/>
                  </a:lnTo>
                  <a:lnTo>
                    <a:pt x="967" y="6522"/>
                  </a:lnTo>
                  <a:close/>
                  <a:moveTo>
                    <a:pt x="16709" y="6546"/>
                  </a:moveTo>
                  <a:lnTo>
                    <a:pt x="17031" y="6943"/>
                  </a:lnTo>
                  <a:lnTo>
                    <a:pt x="15668" y="8306"/>
                  </a:lnTo>
                  <a:lnTo>
                    <a:pt x="15296" y="7959"/>
                  </a:lnTo>
                  <a:lnTo>
                    <a:pt x="16709" y="6546"/>
                  </a:lnTo>
                  <a:close/>
                  <a:moveTo>
                    <a:pt x="6099" y="1440"/>
                  </a:moveTo>
                  <a:lnTo>
                    <a:pt x="6049" y="1836"/>
                  </a:lnTo>
                  <a:cubicBezTo>
                    <a:pt x="6024" y="2183"/>
                    <a:pt x="6272" y="2506"/>
                    <a:pt x="6595" y="2580"/>
                  </a:cubicBezTo>
                  <a:lnTo>
                    <a:pt x="7314" y="2754"/>
                  </a:lnTo>
                  <a:lnTo>
                    <a:pt x="7264" y="3002"/>
                  </a:lnTo>
                  <a:cubicBezTo>
                    <a:pt x="7239" y="3249"/>
                    <a:pt x="7314" y="3473"/>
                    <a:pt x="7512" y="3646"/>
                  </a:cubicBezTo>
                  <a:lnTo>
                    <a:pt x="8553" y="4489"/>
                  </a:lnTo>
                  <a:lnTo>
                    <a:pt x="8553" y="5109"/>
                  </a:lnTo>
                  <a:lnTo>
                    <a:pt x="8379" y="5109"/>
                  </a:lnTo>
                  <a:cubicBezTo>
                    <a:pt x="8032" y="5158"/>
                    <a:pt x="8032" y="5654"/>
                    <a:pt x="8379" y="5704"/>
                  </a:cubicBezTo>
                  <a:lnTo>
                    <a:pt x="8553" y="5704"/>
                  </a:lnTo>
                  <a:lnTo>
                    <a:pt x="8553" y="6497"/>
                  </a:lnTo>
                  <a:lnTo>
                    <a:pt x="8379" y="6497"/>
                  </a:lnTo>
                  <a:cubicBezTo>
                    <a:pt x="8032" y="6522"/>
                    <a:pt x="8032" y="7042"/>
                    <a:pt x="8379" y="7067"/>
                  </a:cubicBezTo>
                  <a:lnTo>
                    <a:pt x="8553" y="7067"/>
                  </a:lnTo>
                  <a:lnTo>
                    <a:pt x="8553" y="7860"/>
                  </a:lnTo>
                  <a:lnTo>
                    <a:pt x="8379" y="7860"/>
                  </a:lnTo>
                  <a:cubicBezTo>
                    <a:pt x="8032" y="7910"/>
                    <a:pt x="8032" y="8406"/>
                    <a:pt x="8379" y="8455"/>
                  </a:cubicBezTo>
                  <a:lnTo>
                    <a:pt x="8553" y="8455"/>
                  </a:lnTo>
                  <a:lnTo>
                    <a:pt x="8553" y="9248"/>
                  </a:lnTo>
                  <a:lnTo>
                    <a:pt x="8379" y="9248"/>
                  </a:lnTo>
                  <a:cubicBezTo>
                    <a:pt x="8032" y="9273"/>
                    <a:pt x="8032" y="9794"/>
                    <a:pt x="8379" y="9819"/>
                  </a:cubicBezTo>
                  <a:lnTo>
                    <a:pt x="8553" y="9819"/>
                  </a:lnTo>
                  <a:lnTo>
                    <a:pt x="8553" y="10860"/>
                  </a:lnTo>
                  <a:lnTo>
                    <a:pt x="5628" y="10860"/>
                  </a:lnTo>
                  <a:cubicBezTo>
                    <a:pt x="5553" y="10860"/>
                    <a:pt x="5504" y="10835"/>
                    <a:pt x="5504" y="10761"/>
                  </a:cubicBezTo>
                  <a:lnTo>
                    <a:pt x="5504" y="5976"/>
                  </a:lnTo>
                  <a:cubicBezTo>
                    <a:pt x="5504" y="5480"/>
                    <a:pt x="5430" y="4960"/>
                    <a:pt x="5306" y="4464"/>
                  </a:cubicBezTo>
                  <a:lnTo>
                    <a:pt x="4636" y="2283"/>
                  </a:lnTo>
                  <a:cubicBezTo>
                    <a:pt x="4760" y="2183"/>
                    <a:pt x="4884" y="2084"/>
                    <a:pt x="5008" y="2010"/>
                  </a:cubicBezTo>
                  <a:lnTo>
                    <a:pt x="6099" y="1440"/>
                  </a:lnTo>
                  <a:close/>
                  <a:moveTo>
                    <a:pt x="11577" y="1465"/>
                  </a:moveTo>
                  <a:lnTo>
                    <a:pt x="12643" y="2035"/>
                  </a:lnTo>
                  <a:cubicBezTo>
                    <a:pt x="12792" y="2109"/>
                    <a:pt x="12916" y="2183"/>
                    <a:pt x="13015" y="2283"/>
                  </a:cubicBezTo>
                  <a:lnTo>
                    <a:pt x="12371" y="4489"/>
                  </a:lnTo>
                  <a:cubicBezTo>
                    <a:pt x="12222" y="4960"/>
                    <a:pt x="12148" y="5480"/>
                    <a:pt x="12148" y="5976"/>
                  </a:cubicBezTo>
                  <a:lnTo>
                    <a:pt x="12148" y="10761"/>
                  </a:lnTo>
                  <a:cubicBezTo>
                    <a:pt x="12148" y="10835"/>
                    <a:pt x="12098" y="10860"/>
                    <a:pt x="12048" y="10860"/>
                  </a:cubicBezTo>
                  <a:lnTo>
                    <a:pt x="9123" y="10860"/>
                  </a:lnTo>
                  <a:lnTo>
                    <a:pt x="9123" y="9819"/>
                  </a:lnTo>
                  <a:lnTo>
                    <a:pt x="9297" y="9819"/>
                  </a:lnTo>
                  <a:cubicBezTo>
                    <a:pt x="9304" y="9819"/>
                    <a:pt x="9312" y="9819"/>
                    <a:pt x="9319" y="9819"/>
                  </a:cubicBezTo>
                  <a:cubicBezTo>
                    <a:pt x="9703" y="9819"/>
                    <a:pt x="9710" y="9221"/>
                    <a:pt x="9340" y="9221"/>
                  </a:cubicBezTo>
                  <a:cubicBezTo>
                    <a:pt x="9326" y="9221"/>
                    <a:pt x="9312" y="9222"/>
                    <a:pt x="9297" y="9224"/>
                  </a:cubicBezTo>
                  <a:lnTo>
                    <a:pt x="9123" y="9224"/>
                  </a:lnTo>
                  <a:lnTo>
                    <a:pt x="9123" y="8455"/>
                  </a:lnTo>
                  <a:lnTo>
                    <a:pt x="9297" y="8455"/>
                  </a:lnTo>
                  <a:cubicBezTo>
                    <a:pt x="9304" y="8456"/>
                    <a:pt x="9312" y="8456"/>
                    <a:pt x="9319" y="8456"/>
                  </a:cubicBezTo>
                  <a:cubicBezTo>
                    <a:pt x="9703" y="8456"/>
                    <a:pt x="9710" y="7858"/>
                    <a:pt x="9340" y="7858"/>
                  </a:cubicBezTo>
                  <a:cubicBezTo>
                    <a:pt x="9326" y="7858"/>
                    <a:pt x="9312" y="7858"/>
                    <a:pt x="9297" y="7860"/>
                  </a:cubicBezTo>
                  <a:lnTo>
                    <a:pt x="9123" y="7860"/>
                  </a:lnTo>
                  <a:lnTo>
                    <a:pt x="9123" y="7067"/>
                  </a:lnTo>
                  <a:lnTo>
                    <a:pt x="9297" y="7067"/>
                  </a:lnTo>
                  <a:cubicBezTo>
                    <a:pt x="9312" y="7069"/>
                    <a:pt x="9326" y="7070"/>
                    <a:pt x="9340" y="7070"/>
                  </a:cubicBezTo>
                  <a:cubicBezTo>
                    <a:pt x="9704" y="7070"/>
                    <a:pt x="9704" y="6494"/>
                    <a:pt x="9340" y="6494"/>
                  </a:cubicBezTo>
                  <a:cubicBezTo>
                    <a:pt x="9326" y="6494"/>
                    <a:pt x="9312" y="6495"/>
                    <a:pt x="9297" y="6497"/>
                  </a:cubicBezTo>
                  <a:lnTo>
                    <a:pt x="9123" y="6497"/>
                  </a:lnTo>
                  <a:lnTo>
                    <a:pt x="9123" y="5704"/>
                  </a:lnTo>
                  <a:lnTo>
                    <a:pt x="9297" y="5704"/>
                  </a:lnTo>
                  <a:cubicBezTo>
                    <a:pt x="9304" y="5704"/>
                    <a:pt x="9312" y="5704"/>
                    <a:pt x="9319" y="5704"/>
                  </a:cubicBezTo>
                  <a:cubicBezTo>
                    <a:pt x="9703" y="5704"/>
                    <a:pt x="9710" y="5106"/>
                    <a:pt x="9340" y="5106"/>
                  </a:cubicBezTo>
                  <a:cubicBezTo>
                    <a:pt x="9326" y="5106"/>
                    <a:pt x="9312" y="5107"/>
                    <a:pt x="9297" y="5109"/>
                  </a:cubicBezTo>
                  <a:lnTo>
                    <a:pt x="9123" y="5109"/>
                  </a:lnTo>
                  <a:lnTo>
                    <a:pt x="9123" y="4489"/>
                  </a:lnTo>
                  <a:lnTo>
                    <a:pt x="10164" y="3646"/>
                  </a:lnTo>
                  <a:cubicBezTo>
                    <a:pt x="10338" y="3497"/>
                    <a:pt x="10437" y="3274"/>
                    <a:pt x="10387" y="3026"/>
                  </a:cubicBezTo>
                  <a:lnTo>
                    <a:pt x="10363" y="2754"/>
                  </a:lnTo>
                  <a:lnTo>
                    <a:pt x="11057" y="2605"/>
                  </a:lnTo>
                  <a:cubicBezTo>
                    <a:pt x="11404" y="2531"/>
                    <a:pt x="11652" y="2208"/>
                    <a:pt x="11602" y="1861"/>
                  </a:cubicBezTo>
                  <a:lnTo>
                    <a:pt x="11577" y="1465"/>
                  </a:lnTo>
                  <a:close/>
                  <a:moveTo>
                    <a:pt x="5454" y="18470"/>
                  </a:moveTo>
                  <a:lnTo>
                    <a:pt x="7884" y="18718"/>
                  </a:lnTo>
                  <a:lnTo>
                    <a:pt x="7834" y="19214"/>
                  </a:lnTo>
                  <a:cubicBezTo>
                    <a:pt x="7834" y="19239"/>
                    <a:pt x="7809" y="19263"/>
                    <a:pt x="7785" y="19263"/>
                  </a:cubicBezTo>
                  <a:lnTo>
                    <a:pt x="5479" y="19016"/>
                  </a:lnTo>
                  <a:cubicBezTo>
                    <a:pt x="5454" y="19016"/>
                    <a:pt x="5430" y="18991"/>
                    <a:pt x="5430" y="18966"/>
                  </a:cubicBezTo>
                  <a:lnTo>
                    <a:pt x="5454" y="18470"/>
                  </a:lnTo>
                  <a:close/>
                  <a:moveTo>
                    <a:pt x="12197" y="18470"/>
                  </a:moveTo>
                  <a:lnTo>
                    <a:pt x="12222" y="18966"/>
                  </a:lnTo>
                  <a:cubicBezTo>
                    <a:pt x="12247" y="18991"/>
                    <a:pt x="12222" y="19016"/>
                    <a:pt x="12197" y="19016"/>
                  </a:cubicBezTo>
                  <a:lnTo>
                    <a:pt x="9867" y="19263"/>
                  </a:lnTo>
                  <a:cubicBezTo>
                    <a:pt x="9842" y="19263"/>
                    <a:pt x="9842" y="19239"/>
                    <a:pt x="9842" y="19214"/>
                  </a:cubicBezTo>
                  <a:lnTo>
                    <a:pt x="9793" y="18718"/>
                  </a:lnTo>
                  <a:lnTo>
                    <a:pt x="12197" y="18470"/>
                  </a:lnTo>
                  <a:close/>
                  <a:moveTo>
                    <a:pt x="10568" y="1"/>
                  </a:moveTo>
                  <a:cubicBezTo>
                    <a:pt x="10525" y="1"/>
                    <a:pt x="10481" y="9"/>
                    <a:pt x="10437" y="27"/>
                  </a:cubicBezTo>
                  <a:cubicBezTo>
                    <a:pt x="10412" y="27"/>
                    <a:pt x="10363" y="52"/>
                    <a:pt x="10313" y="76"/>
                  </a:cubicBezTo>
                  <a:lnTo>
                    <a:pt x="7338" y="76"/>
                  </a:lnTo>
                  <a:cubicBezTo>
                    <a:pt x="7276" y="27"/>
                    <a:pt x="7202" y="2"/>
                    <a:pt x="7125" y="2"/>
                  </a:cubicBezTo>
                  <a:cubicBezTo>
                    <a:pt x="7047" y="2"/>
                    <a:pt x="6966" y="27"/>
                    <a:pt x="6892" y="76"/>
                  </a:cubicBezTo>
                  <a:lnTo>
                    <a:pt x="6471" y="324"/>
                  </a:lnTo>
                  <a:cubicBezTo>
                    <a:pt x="6322" y="423"/>
                    <a:pt x="6223" y="572"/>
                    <a:pt x="6173" y="746"/>
                  </a:cubicBezTo>
                  <a:lnTo>
                    <a:pt x="4760" y="1514"/>
                  </a:lnTo>
                  <a:cubicBezTo>
                    <a:pt x="4215" y="1787"/>
                    <a:pt x="4413" y="1638"/>
                    <a:pt x="174" y="6596"/>
                  </a:cubicBezTo>
                  <a:cubicBezTo>
                    <a:pt x="1" y="6794"/>
                    <a:pt x="1" y="7092"/>
                    <a:pt x="199" y="7290"/>
                  </a:cubicBezTo>
                  <a:lnTo>
                    <a:pt x="1637" y="8753"/>
                  </a:lnTo>
                  <a:cubicBezTo>
                    <a:pt x="1736" y="8864"/>
                    <a:pt x="1866" y="8920"/>
                    <a:pt x="1999" y="8920"/>
                  </a:cubicBezTo>
                  <a:cubicBezTo>
                    <a:pt x="2133" y="8920"/>
                    <a:pt x="2269" y="8864"/>
                    <a:pt x="2380" y="8753"/>
                  </a:cubicBezTo>
                  <a:cubicBezTo>
                    <a:pt x="2604" y="8505"/>
                    <a:pt x="4611" y="6522"/>
                    <a:pt x="4934" y="6199"/>
                  </a:cubicBezTo>
                  <a:lnTo>
                    <a:pt x="4934" y="10761"/>
                  </a:lnTo>
                  <a:cubicBezTo>
                    <a:pt x="4934" y="11033"/>
                    <a:pt x="5082" y="11281"/>
                    <a:pt x="5306" y="11380"/>
                  </a:cubicBezTo>
                  <a:lnTo>
                    <a:pt x="4859" y="18941"/>
                  </a:lnTo>
                  <a:cubicBezTo>
                    <a:pt x="4835" y="19263"/>
                    <a:pt x="5082" y="19561"/>
                    <a:pt x="5405" y="19586"/>
                  </a:cubicBezTo>
                  <a:lnTo>
                    <a:pt x="7735" y="19834"/>
                  </a:lnTo>
                  <a:cubicBezTo>
                    <a:pt x="7751" y="19835"/>
                    <a:pt x="7768" y="19835"/>
                    <a:pt x="7784" y="19835"/>
                  </a:cubicBezTo>
                  <a:cubicBezTo>
                    <a:pt x="8089" y="19835"/>
                    <a:pt x="8381" y="19618"/>
                    <a:pt x="8404" y="19288"/>
                  </a:cubicBezTo>
                  <a:cubicBezTo>
                    <a:pt x="8454" y="18941"/>
                    <a:pt x="8801" y="15917"/>
                    <a:pt x="8826" y="15570"/>
                  </a:cubicBezTo>
                  <a:lnTo>
                    <a:pt x="9247" y="19288"/>
                  </a:lnTo>
                  <a:cubicBezTo>
                    <a:pt x="9292" y="19605"/>
                    <a:pt x="9545" y="19840"/>
                    <a:pt x="9853" y="19840"/>
                  </a:cubicBezTo>
                  <a:cubicBezTo>
                    <a:pt x="9882" y="19840"/>
                    <a:pt x="9911" y="19838"/>
                    <a:pt x="9941" y="19834"/>
                  </a:cubicBezTo>
                  <a:lnTo>
                    <a:pt x="12247" y="19610"/>
                  </a:lnTo>
                  <a:cubicBezTo>
                    <a:pt x="12594" y="19561"/>
                    <a:pt x="12842" y="19288"/>
                    <a:pt x="12817" y="18941"/>
                  </a:cubicBezTo>
                  <a:lnTo>
                    <a:pt x="12594" y="15545"/>
                  </a:lnTo>
                  <a:cubicBezTo>
                    <a:pt x="12570" y="15365"/>
                    <a:pt x="12436" y="15278"/>
                    <a:pt x="12304" y="15278"/>
                  </a:cubicBezTo>
                  <a:cubicBezTo>
                    <a:pt x="12163" y="15278"/>
                    <a:pt x="12024" y="15378"/>
                    <a:pt x="12024" y="15570"/>
                  </a:cubicBezTo>
                  <a:lnTo>
                    <a:pt x="12172" y="17900"/>
                  </a:lnTo>
                  <a:lnTo>
                    <a:pt x="9718" y="18148"/>
                  </a:lnTo>
                  <a:lnTo>
                    <a:pt x="9222" y="13810"/>
                  </a:lnTo>
                  <a:cubicBezTo>
                    <a:pt x="9198" y="13611"/>
                    <a:pt x="9024" y="13463"/>
                    <a:pt x="8826" y="13463"/>
                  </a:cubicBezTo>
                  <a:cubicBezTo>
                    <a:pt x="8627" y="13463"/>
                    <a:pt x="8479" y="13611"/>
                    <a:pt x="8454" y="13810"/>
                  </a:cubicBezTo>
                  <a:lnTo>
                    <a:pt x="7958" y="18148"/>
                  </a:lnTo>
                  <a:lnTo>
                    <a:pt x="5504" y="17900"/>
                  </a:lnTo>
                  <a:lnTo>
                    <a:pt x="5876" y="11455"/>
                  </a:lnTo>
                  <a:lnTo>
                    <a:pt x="11776" y="11455"/>
                  </a:lnTo>
                  <a:lnTo>
                    <a:pt x="11949" y="14206"/>
                  </a:lnTo>
                  <a:cubicBezTo>
                    <a:pt x="11961" y="14398"/>
                    <a:pt x="12101" y="14492"/>
                    <a:pt x="12240" y="14492"/>
                  </a:cubicBezTo>
                  <a:cubicBezTo>
                    <a:pt x="12387" y="14492"/>
                    <a:pt x="12532" y="14386"/>
                    <a:pt x="12519" y="14182"/>
                  </a:cubicBezTo>
                  <a:lnTo>
                    <a:pt x="12346" y="11380"/>
                  </a:lnTo>
                  <a:cubicBezTo>
                    <a:pt x="12594" y="11281"/>
                    <a:pt x="12742" y="11033"/>
                    <a:pt x="12742" y="10761"/>
                  </a:cubicBezTo>
                  <a:lnTo>
                    <a:pt x="12742" y="6199"/>
                  </a:lnTo>
                  <a:lnTo>
                    <a:pt x="15296" y="8753"/>
                  </a:lnTo>
                  <a:cubicBezTo>
                    <a:pt x="15395" y="8852"/>
                    <a:pt x="15531" y="8901"/>
                    <a:pt x="15668" y="8901"/>
                  </a:cubicBezTo>
                  <a:cubicBezTo>
                    <a:pt x="15804" y="8901"/>
                    <a:pt x="15940" y="8852"/>
                    <a:pt x="16039" y="8753"/>
                  </a:cubicBezTo>
                  <a:lnTo>
                    <a:pt x="17477" y="7290"/>
                  </a:lnTo>
                  <a:cubicBezTo>
                    <a:pt x="17651" y="7092"/>
                    <a:pt x="17651" y="6794"/>
                    <a:pt x="17477" y="6596"/>
                  </a:cubicBezTo>
                  <a:lnTo>
                    <a:pt x="17502" y="6571"/>
                  </a:lnTo>
                  <a:lnTo>
                    <a:pt x="15767" y="4563"/>
                  </a:lnTo>
                  <a:cubicBezTo>
                    <a:pt x="15706" y="4496"/>
                    <a:pt x="15634" y="4468"/>
                    <a:pt x="15564" y="4468"/>
                  </a:cubicBezTo>
                  <a:cubicBezTo>
                    <a:pt x="15350" y="4468"/>
                    <a:pt x="15153" y="4730"/>
                    <a:pt x="15321" y="4935"/>
                  </a:cubicBezTo>
                  <a:lnTo>
                    <a:pt x="16312" y="6100"/>
                  </a:lnTo>
                  <a:lnTo>
                    <a:pt x="14899" y="7538"/>
                  </a:lnTo>
                  <a:lnTo>
                    <a:pt x="12767" y="5406"/>
                  </a:lnTo>
                  <a:cubicBezTo>
                    <a:pt x="12792" y="5158"/>
                    <a:pt x="12842" y="4886"/>
                    <a:pt x="12941" y="4638"/>
                  </a:cubicBezTo>
                  <a:lnTo>
                    <a:pt x="13486" y="2778"/>
                  </a:lnTo>
                  <a:lnTo>
                    <a:pt x="14453" y="3919"/>
                  </a:lnTo>
                  <a:cubicBezTo>
                    <a:pt x="14515" y="3981"/>
                    <a:pt x="14586" y="4007"/>
                    <a:pt x="14655" y="4007"/>
                  </a:cubicBezTo>
                  <a:cubicBezTo>
                    <a:pt x="14862" y="4007"/>
                    <a:pt x="15048" y="3770"/>
                    <a:pt x="14899" y="3547"/>
                  </a:cubicBezTo>
                  <a:cubicBezTo>
                    <a:pt x="13684" y="2134"/>
                    <a:pt x="13511" y="1812"/>
                    <a:pt x="12916" y="1514"/>
                  </a:cubicBezTo>
                  <a:lnTo>
                    <a:pt x="11503" y="746"/>
                  </a:lnTo>
                  <a:cubicBezTo>
                    <a:pt x="11453" y="572"/>
                    <a:pt x="11354" y="423"/>
                    <a:pt x="11181" y="324"/>
                  </a:cubicBezTo>
                  <a:lnTo>
                    <a:pt x="10784" y="76"/>
                  </a:lnTo>
                  <a:cubicBezTo>
                    <a:pt x="10720" y="28"/>
                    <a:pt x="10646" y="1"/>
                    <a:pt x="10568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0"/>
          <p:cNvSpPr/>
          <p:nvPr/>
        </p:nvSpPr>
        <p:spPr>
          <a:xfrm rot="8683278">
            <a:off x="4613911" y="161059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0"/>
          <p:cNvSpPr/>
          <p:nvPr/>
        </p:nvSpPr>
        <p:spPr>
          <a:xfrm rot="8683278">
            <a:off x="831324" y="1948145"/>
            <a:ext cx="396002" cy="408054"/>
          </a:xfrm>
          <a:custGeom>
            <a:rect b="b" l="l" r="r" t="t"/>
            <a:pathLst>
              <a:path extrusionOk="0" h="26443" w="25662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0"/>
          <p:cNvSpPr/>
          <p:nvPr/>
        </p:nvSpPr>
        <p:spPr>
          <a:xfrm rot="10800000">
            <a:off x="4365948" y="2228208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1307075" y="3311950"/>
            <a:ext cx="288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•Cloud - AWS DynamoDB</a:t>
            </a:r>
            <a:endParaRPr sz="1500">
              <a:solidFill>
                <a:schemeClr val="dk1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• Local - Oracle </a:t>
            </a:r>
            <a:endParaRPr sz="1500">
              <a:solidFill>
                <a:schemeClr val="dk1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Script to sync between two platforms</a:t>
            </a:r>
            <a:endParaRPr sz="1500">
              <a:solidFill>
                <a:schemeClr val="dk1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5501950" y="3311950"/>
            <a:ext cx="36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56EB4"/>
              </a:buClr>
              <a:buSzPts val="1400"/>
              <a:buFont typeface="Josefin Slab Medium"/>
              <a:buChar char="●"/>
            </a:pPr>
            <a:r>
              <a:rPr lang="en">
                <a:solidFill>
                  <a:srgbClr val="456EB4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Swift</a:t>
            </a:r>
            <a:endParaRPr>
              <a:solidFill>
                <a:srgbClr val="456EB4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56EB4"/>
              </a:buClr>
              <a:buSzPts val="1400"/>
              <a:buFont typeface="Josefin Slab Medium"/>
              <a:buChar char="●"/>
            </a:pPr>
            <a:r>
              <a:rPr lang="en">
                <a:solidFill>
                  <a:srgbClr val="456EB4"/>
                </a:solidFill>
                <a:latin typeface="Josefin Slab Medium"/>
                <a:ea typeface="Josefin Slab Medium"/>
                <a:cs typeface="Josefin Slab Medium"/>
                <a:sym typeface="Josefin Slab Medium"/>
              </a:rPr>
              <a:t>React Native</a:t>
            </a:r>
            <a:endParaRPr>
              <a:solidFill>
                <a:srgbClr val="456EB4"/>
              </a:solidFill>
              <a:latin typeface="Josefin Slab Medium"/>
              <a:ea typeface="Josefin Slab Medium"/>
              <a:cs typeface="Josefin Slab Medium"/>
              <a:sym typeface="Josefin Slab Medium"/>
            </a:endParaRPr>
          </a:p>
        </p:txBody>
      </p:sp>
      <p:sp>
        <p:nvSpPr>
          <p:cNvPr id="550" name="Google Shape;55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108488"/>
            <a:ext cx="2705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type="title"/>
          </p:nvPr>
        </p:nvSpPr>
        <p:spPr>
          <a:xfrm>
            <a:off x="714300" y="1432400"/>
            <a:ext cx="51681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2582442" y="4090658"/>
            <a:ext cx="207193" cy="197817"/>
          </a:xfrm>
          <a:custGeom>
            <a:rect b="b" l="l" r="r" t="t"/>
            <a:pathLst>
              <a:path extrusionOk="0" h="15170" w="15889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/>
          <p:nvPr/>
        </p:nvSpPr>
        <p:spPr>
          <a:xfrm rot="2700000">
            <a:off x="2774097" y="599004"/>
            <a:ext cx="566807" cy="591047"/>
          </a:xfrm>
          <a:custGeom>
            <a:rect b="b" l="l" r="r" t="t"/>
            <a:pathLst>
              <a:path extrusionOk="0" h="45329" w="4347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5617965" y="792100"/>
            <a:ext cx="203281" cy="204858"/>
          </a:xfrm>
          <a:custGeom>
            <a:rect b="b" l="l" r="r" t="t"/>
            <a:pathLst>
              <a:path extrusionOk="0" h="15710" w="15589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450906" y="1561775"/>
            <a:ext cx="5535969" cy="41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2" name="Google Shape;5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00" y="173450"/>
            <a:ext cx="27051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67AC0"/>
      </a:dk1>
      <a:lt1>
        <a:srgbClr val="C3E1FF"/>
      </a:lt1>
      <a:dk2>
        <a:srgbClr val="FFFFFF"/>
      </a:dk2>
      <a:lt2>
        <a:srgbClr val="F5D8DD"/>
      </a:lt2>
      <a:accent1>
        <a:srgbClr val="E283B5"/>
      </a:accent1>
      <a:accent2>
        <a:srgbClr val="CFEBD2"/>
      </a:accent2>
      <a:accent3>
        <a:srgbClr val="37BD9C"/>
      </a:accent3>
      <a:accent4>
        <a:srgbClr val="F9EDC2"/>
      </a:accent4>
      <a:accent5>
        <a:srgbClr val="F3D691"/>
      </a:accent5>
      <a:accent6>
        <a:srgbClr val="96C5F6"/>
      </a:accent6>
      <a:hlink>
        <a:srgbClr val="367A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