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5"/>
  </p:notesMasterIdLst>
  <p:handoutMasterIdLst>
    <p:handoutMasterId r:id="rId16"/>
  </p:handoutMasterIdLst>
  <p:sldIdLst>
    <p:sldId id="449" r:id="rId5"/>
    <p:sldId id="470" r:id="rId6"/>
    <p:sldId id="1032" r:id="rId7"/>
    <p:sldId id="1055" r:id="rId8"/>
    <p:sldId id="1057" r:id="rId9"/>
    <p:sldId id="1058" r:id="rId10"/>
    <p:sldId id="1054" r:id="rId11"/>
    <p:sldId id="1056" r:id="rId12"/>
    <p:sldId id="1059" r:id="rId13"/>
    <p:sldId id="1060" r:id="rId14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5"/>
            <p14:sldId id="1057"/>
            <p14:sldId id="1058"/>
            <p14:sldId id="1054"/>
            <p14:sldId id="1056"/>
            <p14:sldId id="1059"/>
            <p14:sldId id="10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4" d="100"/>
          <a:sy n="114" d="100"/>
        </p:scale>
        <p:origin x="1716" y="96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2023.04.03.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8F115-80D2-6E91-1486-0B13E961FFAC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송동건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(2022254005)</a:t>
            </a: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883E99-99EE-A5C3-FF3C-570296D72E1A}"/>
              </a:ext>
            </a:extLst>
          </p:cNvPr>
          <p:cNvGrpSpPr/>
          <p:nvPr/>
        </p:nvGrpSpPr>
        <p:grpSpPr>
          <a:xfrm>
            <a:off x="400010" y="1421021"/>
            <a:ext cx="8312035" cy="3537995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B2E4E2-4A6E-2A82-4484-554D09AD5CA2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684FB7-EBC3-4F74-FBD2-0752CF41877F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레코드의 경우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퍼센트가 사기로 분류되리라 예상하는가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CA55772-A4D5-3401-D58F-65CB411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11" y="2168986"/>
            <a:ext cx="506800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14401"/>
      </p:ext>
    </p:extLst>
  </p:cSld>
  <p:clrMapOvr>
    <a:masterClrMapping/>
  </p:clrMapOvr>
  <p:transition advTm="1591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4.4 Chemical Features of Wine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5.5 Predicting Fraudulent Claims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 (Chapter 04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코드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정규화되지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않은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와인의 화학적 특성을 나타내는 변수에 대한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PCA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결과를 나타내며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각 케이스는 서로 다른 와인이 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원본 데이터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‘Wine.csv’)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‘Proportion of Variance’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적힌 행과 원본 데이터를 살펴보고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분산이 다른 열의 분산보다 더 큰 이유는 무엇인지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4.12]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코드를 참조하여 위 데이터를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 형식대로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(PCS Summary, PCS Component)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결과를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출력하시오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b)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결과를 비교하여 데이터 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 대한 의견을 쓰시오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2B477C-852F-A56D-3538-1660E9ED55AC}"/>
              </a:ext>
            </a:extLst>
          </p:cNvPr>
          <p:cNvGrpSpPr/>
          <p:nvPr/>
        </p:nvGrpSpPr>
        <p:grpSpPr>
          <a:xfrm>
            <a:off x="400010" y="1421022"/>
            <a:ext cx="8312035" cy="1377971"/>
            <a:chOff x="495310" y="4004403"/>
            <a:chExt cx="2415990" cy="8280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993408-0288-5549-A7E8-F3C8D5D6B35D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BDC82A-8B8B-6804-4B41-FA9210C75E06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‘Proportion of Variance’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적힌 행과 원본 데이터를 살펴보고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분산이 다른 열의 분산보다 더 큰 이유는 무엇인지 설명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PC1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Proline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변수가 다른 변수에 비해 지배적으로 큰 분산을 가져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분산을 독차지 하고 있음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때문에 다른 열의 분산보다 더 큰 값을 가지는 양상을 보임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16881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2B477C-852F-A56D-3538-1660E9ED55AC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993408-0288-5549-A7E8-F3C8D5D6B35D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BDC82A-8B8B-6804-4B41-FA9210C75E06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4.12]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코드를 참조하여 위 데이터를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 형식대로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(PCS Summary, PCS Component)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결과를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출력하시오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216CDD3-1960-54C3-9C77-DC7C006F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23" y="2165734"/>
            <a:ext cx="4770053" cy="8984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A8831E-E52F-DECC-E6AD-A89AD947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72" y="3248998"/>
            <a:ext cx="4770053" cy="28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22770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2B477C-852F-A56D-3538-1660E9ED55AC}"/>
              </a:ext>
            </a:extLst>
          </p:cNvPr>
          <p:cNvGrpSpPr/>
          <p:nvPr/>
        </p:nvGrpSpPr>
        <p:grpSpPr>
          <a:xfrm>
            <a:off x="400010" y="1421022"/>
            <a:ext cx="8312035" cy="1557973"/>
            <a:chOff x="495310" y="4004403"/>
            <a:chExt cx="2415990" cy="8280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993408-0288-5549-A7E8-F3C8D5D6B35D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BDC82A-8B8B-6804-4B41-FA9210C75E06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b)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결과를 비교하여 데이터 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 대한 의견을 쓰시오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위와 같은 경우 변수들의 측정 단위가 불분명하여 변수 간의 변동성을 비교하기 어렵기에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정규화가 필요하다고 생각됨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실제로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분산값이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완화 되어 변수 간의 영향력 차이를 맞출 수 있었음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416383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72798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부정청구를 예측하기 위한 모델을 개발하기 위해서 대규모의 보험 레코드들이 조사되었다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과거 데이터베이스의 청구 중에서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1%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사기라고 판정되었다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매우 낮은 응답률을 고려하여 균형 잡힌 샘플을 제공하기 위해 확대 샘플링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 /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사용되었다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샘플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(n=800)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을 모델에 적용한 결과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310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270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(nonfraud)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올바르게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반면에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사기를 놓쳤고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130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레코드를 사기라고 잘못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위의 정보대로 확대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샘플링된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효과를 되돌린 조정된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레코드의 경우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퍼센트가 사기로 분류되리라 예상하는가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</p:spTree>
    <p:extLst>
      <p:ext uri="{BB962C8B-B14F-4D97-AF65-F5344CB8AC3E}">
        <p14:creationId xmlns:p14="http://schemas.microsoft.com/office/powerpoint/2010/main" val="1802227701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883E99-99EE-A5C3-FF3C-570296D72E1A}"/>
              </a:ext>
            </a:extLst>
          </p:cNvPr>
          <p:cNvGrpSpPr/>
          <p:nvPr/>
        </p:nvGrpSpPr>
        <p:grpSpPr>
          <a:xfrm>
            <a:off x="400010" y="1421022"/>
            <a:ext cx="8312035" cy="425800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B2E4E2-4A6E-2A82-4484-554D09AD5CA2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684FB7-EBC3-4F74-FBD2-0752CF41877F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위의 정보대로 확대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샘플링된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DC8F060-EF2F-E78F-E654-A0DC4CC9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2" y="2528990"/>
            <a:ext cx="698279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74779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883E99-99EE-A5C3-FF3C-570296D72E1A}"/>
              </a:ext>
            </a:extLst>
          </p:cNvPr>
          <p:cNvGrpSpPr/>
          <p:nvPr/>
        </p:nvGrpSpPr>
        <p:grpSpPr>
          <a:xfrm>
            <a:off x="400010" y="1421022"/>
            <a:ext cx="8312035" cy="4348004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B2E4E2-4A6E-2A82-4484-554D09AD5CA2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684FB7-EBC3-4F74-FBD2-0752CF41877F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효과를 되돌린 조정된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AEC6B72-9E2C-2EF4-0A7B-F9DF97EA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2" y="2438989"/>
            <a:ext cx="701137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53928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43321</TotalTime>
  <Words>549</Words>
  <Application>Microsoft Office PowerPoint</Application>
  <PresentationFormat>화면 슬라이드 쇼(4:3)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Contents</vt:lpstr>
      <vt:lpstr>4.4 Chemical Features of Wine</vt:lpstr>
      <vt:lpstr>4.4 Chemical Features of Wine</vt:lpstr>
      <vt:lpstr>4.4 Chemical Features of Wine</vt:lpstr>
      <vt:lpstr>4.4 Chemical Features of Wine</vt:lpstr>
      <vt:lpstr>5.5 Predicting Fraudulent Claims</vt:lpstr>
      <vt:lpstr>5.5 Predicting Fraudulent Claims</vt:lpstr>
      <vt:lpstr>5.5 Predicting Fraudulent Claims</vt:lpstr>
      <vt:lpstr>5.5 Predicting Fraudulent Claims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송 동건</cp:lastModifiedBy>
  <cp:revision>3199</cp:revision>
  <cp:lastPrinted>2006-07-05T10:01:35Z</cp:lastPrinted>
  <dcterms:created xsi:type="dcterms:W3CDTF">2004-08-18T11:28:05Z</dcterms:created>
  <dcterms:modified xsi:type="dcterms:W3CDTF">2023-04-03T12:19:24Z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