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1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66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869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1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35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790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27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5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0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73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10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10C05-8007-486A-B79B-DE594FC58493}" type="datetimeFigureOut">
              <a:rPr lang="es-CO" smtClean="0"/>
              <a:t>25/06/2024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37F1E-87F9-4172-AB88-524A987AAD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59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4/casos%20de%20uso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rizzedd/REMIXXED/blob/main/trimestre4/imagen_2024-06-25_11535345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357116" y="324134"/>
            <a:ext cx="11477767" cy="6209732"/>
            <a:chOff x="300251" y="313899"/>
            <a:chExt cx="11477767" cy="6209732"/>
          </a:xfrm>
        </p:grpSpPr>
        <p:sp>
          <p:nvSpPr>
            <p:cNvPr id="4" name="Rectángulo redondeado 3"/>
            <p:cNvSpPr/>
            <p:nvPr/>
          </p:nvSpPr>
          <p:spPr>
            <a:xfrm>
              <a:off x="300251" y="313899"/>
              <a:ext cx="11477767" cy="6209732"/>
            </a:xfrm>
            <a:prstGeom prst="roundRect">
              <a:avLst>
                <a:gd name="adj" fmla="val 1161"/>
              </a:avLst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1824" y="5079955"/>
              <a:ext cx="1476375" cy="1307198"/>
            </a:xfrm>
            <a:prstGeom prst="rect">
              <a:avLst/>
            </a:prstGeom>
          </p:spPr>
        </p:pic>
      </p:grpSp>
      <p:sp>
        <p:nvSpPr>
          <p:cNvPr id="6" name="CuadroTexto 5"/>
          <p:cNvSpPr txBox="1"/>
          <p:nvPr/>
        </p:nvSpPr>
        <p:spPr>
          <a:xfrm>
            <a:off x="8398111" y="1087747"/>
            <a:ext cx="2756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REMIXXED</a:t>
            </a:r>
          </a:p>
        </p:txBody>
      </p:sp>
      <p:sp>
        <p:nvSpPr>
          <p:cNvPr id="9" name="Google Shape;51;p2"/>
          <p:cNvSpPr txBox="1"/>
          <p:nvPr/>
        </p:nvSpPr>
        <p:spPr>
          <a:xfrm>
            <a:off x="3762233" y="2842767"/>
            <a:ext cx="514975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Presentado Por</a:t>
            </a:r>
            <a:r>
              <a:rPr lang="es-CO" sz="2000" b="0" i="0" u="none" strike="noStrike" cap="none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: </a:t>
            </a:r>
            <a:r>
              <a:rPr lang="es-CO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Esteban Sánchez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                               Felipe Franco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                                Esteban </a:t>
            </a:r>
            <a:r>
              <a:rPr lang="es-CO" sz="2000" dirty="0" smtClean="0"/>
              <a:t>Reina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 smtClean="0"/>
              <a:t>Diego Guzmán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5436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70589" y="313899"/>
            <a:ext cx="11477767" cy="6209732"/>
          </a:xfrm>
          <a:prstGeom prst="roundRect">
            <a:avLst>
              <a:gd name="adj" fmla="val 1161"/>
            </a:avLst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981" y="493887"/>
            <a:ext cx="1149459" cy="941018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051195" y="2464658"/>
            <a:ext cx="434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REMIXXED</a:t>
            </a:r>
          </a:p>
        </p:txBody>
      </p:sp>
      <p:sp>
        <p:nvSpPr>
          <p:cNvPr id="12" name="Google Shape;58;p3"/>
          <p:cNvSpPr/>
          <p:nvPr/>
        </p:nvSpPr>
        <p:spPr>
          <a:xfrm flipV="1">
            <a:off x="4520983" y="3383335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385624" y="3652816"/>
            <a:ext cx="6096000" cy="7738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12700" lvl="0">
              <a:lnSpc>
                <a:spcPct val="128000"/>
              </a:lnSpc>
              <a:spcBef>
                <a:spcPts val="100"/>
              </a:spcBef>
              <a:buClr>
                <a:schemeClr val="dk1"/>
              </a:buClr>
              <a:buSzPts val="1100"/>
            </a:pPr>
            <a:r>
              <a:rPr lang="es-MX" dirty="0">
                <a:solidFill>
                  <a:srgbClr val="6C6C6C"/>
                </a:solidFill>
                <a:ea typeface="Calibri"/>
                <a:cs typeface="Calibri"/>
                <a:sym typeface="Calibri"/>
              </a:rPr>
              <a:t>Software de streaming y publicidad para artistas emergentes.</a:t>
            </a:r>
          </a:p>
          <a:p>
            <a:pPr marL="12700" marR="5080" lvl="0">
              <a:lnSpc>
                <a:spcPct val="128000"/>
              </a:lnSpc>
            </a:pPr>
            <a:endParaRPr lang="es-MX" dirty="0">
              <a:solidFill>
                <a:srgbClr val="6C6C6C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6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90347"/>
            <a:ext cx="8369225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</a:rPr>
              <a:t>Objetivo General</a:t>
            </a:r>
            <a:endParaRPr lang="es-CO" sz="4000" dirty="0">
              <a:latin typeface="+mn-l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E4FC7C-A56E-29F5-A966-576A471A65D5}"/>
              </a:ext>
            </a:extLst>
          </p:cNvPr>
          <p:cNvSpPr txBox="1"/>
          <p:nvPr/>
        </p:nvSpPr>
        <p:spPr>
          <a:xfrm>
            <a:off x="383158" y="1502688"/>
            <a:ext cx="61635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sz="2800" dirty="0"/>
          </a:p>
          <a:p>
            <a:r>
              <a:rPr lang="es-MX" sz="2800" dirty="0"/>
              <a:t>Objetivo general :</a:t>
            </a:r>
          </a:p>
          <a:p>
            <a:r>
              <a:rPr lang="es-MX" sz="2800" dirty="0"/>
              <a:t>Desarrollar un software accesible que potencie la gestión artística, proporcionando herramientas intuitivas para la promoción y comercialización de su obra, con el fin de facilitar su inserción en la escena artística y maximizar su visibilidad.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031AF1-33F1-CC66-D5BB-3D446610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866" y="1500532"/>
            <a:ext cx="3408153" cy="51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547171" y="173571"/>
            <a:ext cx="9824810" cy="12432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>
                <a:solidFill>
                  <a:srgbClr val="FFFFFF"/>
                </a:solidFill>
                <a:latin typeface="+mn-lt"/>
                <a:hlinkClick r:id="rId3"/>
              </a:rPr>
              <a:t>CASOS DE USO</a:t>
            </a:r>
            <a:endParaRPr lang="es-CO" sz="4000" dirty="0" smtClean="0">
              <a:solidFill>
                <a:srgbClr val="FFFFFF"/>
              </a:solidFill>
              <a:latin typeface="+mn-lt"/>
            </a:endParaRPr>
          </a:p>
          <a:p>
            <a:pPr marL="12700" algn="l">
              <a:lnSpc>
                <a:spcPct val="100000"/>
              </a:lnSpc>
              <a:spcBef>
                <a:spcPts val="0"/>
              </a:spcBef>
            </a:pPr>
            <a:endParaRPr lang="es-CO" sz="4000" dirty="0">
              <a:latin typeface="+mn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498" y="1664898"/>
            <a:ext cx="4936801" cy="49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0" y="0"/>
            <a:ext cx="12192000" cy="1310185"/>
            <a:chOff x="0" y="0"/>
            <a:chExt cx="12192000" cy="1310185"/>
          </a:xfrm>
        </p:grpSpPr>
        <p:sp>
          <p:nvSpPr>
            <p:cNvPr id="9" name="Rectángulo 8"/>
            <p:cNvSpPr/>
            <p:nvPr/>
          </p:nvSpPr>
          <p:spPr>
            <a:xfrm>
              <a:off x="0" y="0"/>
              <a:ext cx="12192000" cy="13101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1981" y="0"/>
              <a:ext cx="1820019" cy="131018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</p:pic>
      </p:grpSp>
      <p:sp>
        <p:nvSpPr>
          <p:cNvPr id="12" name="Google Shape;58;p3"/>
          <p:cNvSpPr/>
          <p:nvPr/>
        </p:nvSpPr>
        <p:spPr>
          <a:xfrm flipV="1">
            <a:off x="645019" y="795208"/>
            <a:ext cx="1148297" cy="45719"/>
          </a:xfrm>
          <a:custGeom>
            <a:avLst/>
            <a:gdLst/>
            <a:ahLst/>
            <a:cxnLst/>
            <a:rect l="l" t="t" r="r" b="b"/>
            <a:pathLst>
              <a:path w="1239520" h="118745" extrusionOk="0">
                <a:moveTo>
                  <a:pt x="1239272" y="118534"/>
                </a:moveTo>
                <a:lnTo>
                  <a:pt x="0" y="118534"/>
                </a:lnTo>
                <a:lnTo>
                  <a:pt x="0" y="0"/>
                </a:lnTo>
                <a:lnTo>
                  <a:pt x="1239272" y="0"/>
                </a:lnTo>
                <a:lnTo>
                  <a:pt x="1239272" y="1185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5;p4"/>
          <p:cNvSpPr txBox="1">
            <a:spLocks/>
          </p:cNvSpPr>
          <p:nvPr/>
        </p:nvSpPr>
        <p:spPr>
          <a:xfrm>
            <a:off x="486786" y="133975"/>
            <a:ext cx="9824810" cy="6277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0"/>
              </a:spcBef>
            </a:pPr>
            <a:r>
              <a:rPr lang="es-CO" sz="4000" dirty="0">
                <a:solidFill>
                  <a:srgbClr val="FFFFFF"/>
                </a:solidFill>
                <a:latin typeface="+mn-lt"/>
                <a:hlinkClick r:id="rId3"/>
              </a:rPr>
              <a:t>Modelo Relacional</a:t>
            </a:r>
            <a:endParaRPr lang="es-CO" sz="4000" dirty="0">
              <a:latin typeface="+mn-lt"/>
            </a:endParaRPr>
          </a:p>
        </p:txBody>
      </p:sp>
      <p:pic>
        <p:nvPicPr>
          <p:cNvPr id="2050" name="Picture 2" descr="imagen_2024-06-25_1153534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2" y="1561381"/>
            <a:ext cx="10403457" cy="496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75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72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Andres</dc:creator>
  <cp:lastModifiedBy>Esteban</cp:lastModifiedBy>
  <cp:revision>16</cp:revision>
  <dcterms:created xsi:type="dcterms:W3CDTF">2022-12-07T18:16:03Z</dcterms:created>
  <dcterms:modified xsi:type="dcterms:W3CDTF">2024-06-25T19:38:12Z</dcterms:modified>
</cp:coreProperties>
</file>