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24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45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1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2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1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8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1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9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 클릭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8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9C1B3-2D8A-D643-B641-F0E722D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Android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Programming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6D14E-0E2D-F343-9E08-7F459C2AD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Advanced Widgets and Dialog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5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91A9B-1B42-6649-B456-A9D28A78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Android </a:t>
            </a:r>
            <a:r>
              <a:rPr kumimoji="1" lang="ko-KR" altLang="en-US" dirty="0"/>
              <a:t>고급 위젯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35C19-AFC7-C043-9E87-CFC6B1B61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ProgressBar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SeekBar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RatingBar</a:t>
            </a:r>
            <a:r>
              <a:rPr kumimoji="1" lang="en-US" altLang="ko-KR" dirty="0"/>
              <a:t>, Pickers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E176-5D84-0742-915B-1678DCA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Android </a:t>
            </a:r>
            <a:r>
              <a:rPr kumimoji="1" lang="ko-KR" altLang="en-US" dirty="0"/>
              <a:t>고급 위젯</a:t>
            </a:r>
            <a:br>
              <a:rPr kumimoji="1" lang="en-US" altLang="ko-KR" dirty="0"/>
            </a:b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ProgressBar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0D73-3365-2841-A538-1974470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진행 상태를 화면에 표현하는 위젯</a:t>
            </a:r>
            <a:endParaRPr kumimoji="1" lang="en-US" altLang="ko-KR" dirty="0"/>
          </a:p>
          <a:p>
            <a:r>
              <a:rPr kumimoji="1" lang="en-US" altLang="ko-KR" dirty="0"/>
              <a:t>style</a:t>
            </a:r>
            <a:r>
              <a:rPr kumimoji="1" lang="ko-KR" altLang="en-US" dirty="0"/>
              <a:t> 속성의 값에 따라 </a:t>
            </a:r>
            <a:r>
              <a:rPr kumimoji="1" lang="ko-KR" altLang="en-US" b="1" dirty="0"/>
              <a:t>원 모양의 진행상태 표시</a:t>
            </a:r>
            <a:r>
              <a:rPr kumimoji="1" lang="ko-KR" altLang="en-US" dirty="0"/>
              <a:t>와 </a:t>
            </a:r>
            <a:r>
              <a:rPr kumimoji="1" lang="ko-KR" altLang="en-US" b="1" dirty="0"/>
              <a:t>막대 모양 진행상태 표시</a:t>
            </a:r>
            <a:r>
              <a:rPr kumimoji="1" lang="ko-KR" altLang="en-US" dirty="0"/>
              <a:t>가 가능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D9A6D-CAD4-B24A-B9AF-9B6482787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124896"/>
            <a:ext cx="9848850" cy="5616575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실습</a:t>
            </a:r>
            <a:r>
              <a:rPr lang="en-US" altLang="ko-KR" sz="1400" b="1" dirty="0"/>
              <a:t>] </a:t>
            </a:r>
            <a:r>
              <a:rPr lang="en-US" altLang="ko-KR" sz="1400" b="1" dirty="0" err="1"/>
              <a:t>ProgressBarExample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/>
              <a:t>  1) </a:t>
            </a:r>
            <a:r>
              <a:rPr lang="ko-KR" altLang="en-US" sz="1400" dirty="0"/>
              <a:t>프로젝트를 만들고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activity_main.xml</a:t>
            </a:r>
            <a:r>
              <a:rPr lang="ko-KR" altLang="en-US" sz="1400" dirty="0"/>
              <a:t>을 다운로드 받아 교체합니다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2) </a:t>
            </a:r>
            <a:r>
              <a:rPr lang="en-US" altLang="ko-KR" sz="1400" dirty="0" err="1"/>
              <a:t>activity_main.xml</a:t>
            </a:r>
            <a:r>
              <a:rPr lang="en-US" altLang="ko-KR" sz="1400" dirty="0"/>
              <a:t> </a:t>
            </a:r>
            <a:r>
              <a:rPr lang="ko-KR" altLang="en-US" sz="1400" dirty="0"/>
              <a:t>파일 살펴보기</a:t>
            </a:r>
            <a:endParaRPr lang="en-US" altLang="ko-KR" sz="1400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     ?</a:t>
            </a:r>
            <a:r>
              <a:rPr lang="en-US" altLang="ko-KR" sz="1400" b="1" dirty="0" err="1"/>
              <a:t>android:attr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progressBarStyle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 원 모양 진행 상태 표시</a:t>
            </a:r>
            <a:r>
              <a:rPr lang="en-US" altLang="ko-KR" sz="1400" b="1" dirty="0"/>
              <a:t>,  </a:t>
            </a:r>
            <a:r>
              <a:rPr lang="ko-KR" altLang="en-US" sz="1400" b="1" dirty="0"/>
              <a:t>기본값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  3)  </a:t>
            </a:r>
            <a:r>
              <a:rPr lang="ko-KR" altLang="en-US" sz="1400" dirty="0"/>
              <a:t>실행해 보고 결과를 확인해 보자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/>
              <a:t> 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583F14B7-55E7-6F49-8655-3A6E3093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7" y="4595149"/>
            <a:ext cx="8569325" cy="1477328"/>
          </a:xfrm>
          <a:prstGeom prst="rect">
            <a:avLst/>
          </a:prstGeom>
          <a:solidFill>
            <a:srgbClr val="1D3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style="?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android:attr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progressBarStyleLarge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progressCircle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en-US" altLang="ko-KR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5DF175-E62B-C048-AAE7-BB2F35C35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-747113"/>
            <a:ext cx="4368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E176-5D84-0742-915B-1678DCA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Android </a:t>
            </a:r>
            <a:r>
              <a:rPr kumimoji="1" lang="ko-KR" altLang="en-US" dirty="0"/>
              <a:t>고급 위젯</a:t>
            </a:r>
            <a:br>
              <a:rPr kumimoji="1" lang="en-US" altLang="ko-KR" dirty="0"/>
            </a:b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ProgressBar</a:t>
            </a:r>
            <a:endParaRPr kumimoji="1"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9917EA-6DB8-0C46-83F0-C32A7FB2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160589"/>
            <a:ext cx="9848850" cy="5616575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ko-KR" sz="1400" b="1" dirty="0"/>
          </a:p>
          <a:p>
            <a:r>
              <a:rPr lang="en-US" altLang="ko-KR" sz="1400" dirty="0"/>
              <a:t> 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실습</a:t>
            </a:r>
            <a:r>
              <a:rPr lang="en-US" altLang="ko-KR" sz="1400" b="1" dirty="0"/>
              <a:t>] </a:t>
            </a:r>
            <a:r>
              <a:rPr lang="en-US" altLang="ko-KR" sz="1400" b="1" dirty="0" err="1"/>
              <a:t>ProgressBarExample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/>
              <a:t>  4) </a:t>
            </a:r>
            <a:r>
              <a:rPr lang="ko-KR" altLang="en-US" sz="1400" dirty="0"/>
              <a:t>다음 속성 값을 적용하고 결과를 확인해 보자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      ?</a:t>
            </a:r>
            <a:r>
              <a:rPr lang="en-US" altLang="ko-KR" sz="1400" b="1" dirty="0" err="1"/>
              <a:t>android:attr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progressBarStyleSmall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  작은  원 모양 진행 상태 표시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b="1" dirty="0"/>
              <a:t>      ?</a:t>
            </a:r>
            <a:r>
              <a:rPr lang="en-US" altLang="ko-KR" sz="1400" b="1" dirty="0" err="1"/>
              <a:t>android:attr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progressBarStyleLarge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  큰 원 모양 진행 상태 표시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  5) </a:t>
            </a:r>
            <a:r>
              <a:rPr lang="ko-KR" altLang="en-US" sz="1400" dirty="0"/>
              <a:t>다음 토글 버튼에 원 모양 진행 상태 표시가 사라지고 보이게 처리해 보자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0ACBFA-1111-BF4B-9165-9131104C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576589"/>
            <a:ext cx="8569325" cy="2031325"/>
          </a:xfrm>
          <a:prstGeom prst="rect">
            <a:avLst/>
          </a:prstGeom>
          <a:solidFill>
            <a:srgbClr val="1D3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android:textOn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프로그레스바 보이기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android:textOff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프로그레스바 숨기기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onButtonClick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buttonToggleProgressCircle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en-US" altLang="ko-KR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E176-5D84-0742-915B-1678DCA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Android </a:t>
            </a:r>
            <a:r>
              <a:rPr kumimoji="1" lang="ko-KR" altLang="en-US" dirty="0"/>
              <a:t>고급 위젯</a:t>
            </a:r>
            <a:br>
              <a:rPr kumimoji="1" lang="en-US" altLang="ko-KR" dirty="0"/>
            </a:b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ProgressBar</a:t>
            </a:r>
            <a:endParaRPr kumimoji="1"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C21C4E-5F8D-504E-8E96-7C663499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930401"/>
            <a:ext cx="9848850" cy="4927600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sz="1400" dirty="0"/>
              <a:t>  </a:t>
            </a:r>
            <a:r>
              <a:rPr lang="en-US" altLang="ko-KR" sz="1400" b="1" dirty="0"/>
              <a:t>[ </a:t>
            </a:r>
            <a:r>
              <a:rPr lang="ko-KR" altLang="en-US" sz="1400" b="1" dirty="0"/>
              <a:t>실습</a:t>
            </a:r>
            <a:r>
              <a:rPr lang="en-US" altLang="ko-KR" sz="1400" b="1" dirty="0"/>
              <a:t>01 – </a:t>
            </a:r>
            <a:r>
              <a:rPr lang="en-US" altLang="ko-KR" sz="1400" b="1" dirty="0" err="1"/>
              <a:t>ProgressbarExample</a:t>
            </a:r>
            <a:r>
              <a:rPr lang="en-US" altLang="ko-KR" sz="1400" b="1" dirty="0"/>
              <a:t> ]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  6) </a:t>
            </a:r>
            <a:r>
              <a:rPr lang="ko-KR" altLang="en-US" sz="1400" dirty="0"/>
              <a:t>막대 모양 프로그레스를 제어 해보자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>
              <a:buFont typeface="Wingdings" pitchFamily="2" charset="2"/>
              <a:buNone/>
            </a:pPr>
            <a:r>
              <a:rPr lang="en-US" altLang="ko-KR" sz="1400" dirty="0"/>
              <a:t>      - </a:t>
            </a:r>
            <a:r>
              <a:rPr lang="en-US" altLang="ko-KR" sz="1400" dirty="0" err="1"/>
              <a:t>android:max</a:t>
            </a:r>
            <a:r>
              <a:rPr lang="en-US" altLang="ko-KR" sz="1400" dirty="0"/>
              <a:t>  :  </a:t>
            </a:r>
            <a:r>
              <a:rPr lang="en-US" altLang="ko-KR" sz="1400" dirty="0" err="1"/>
              <a:t>ProgressBar</a:t>
            </a:r>
            <a:r>
              <a:rPr lang="ko-KR" altLang="en-US" sz="1400" dirty="0"/>
              <a:t>의 최댓값을 설정</a:t>
            </a:r>
            <a:endParaRPr lang="en-US" altLang="ko-KR" sz="1400" dirty="0"/>
          </a:p>
          <a:p>
            <a:pPr>
              <a:buFont typeface="Wingdings" pitchFamily="2" charset="2"/>
              <a:buNone/>
            </a:pPr>
            <a:r>
              <a:rPr lang="en-US" altLang="ko-KR" sz="1400" dirty="0"/>
              <a:t>      - </a:t>
            </a:r>
            <a:r>
              <a:rPr lang="en-US" altLang="ko-KR" sz="1400" dirty="0" err="1"/>
              <a:t>android:progress</a:t>
            </a:r>
            <a:r>
              <a:rPr lang="en-US" altLang="ko-KR" sz="1400" dirty="0"/>
              <a:t> : </a:t>
            </a:r>
            <a:r>
              <a:rPr lang="ko-KR" altLang="en-US" sz="1400" dirty="0"/>
              <a:t>주</a:t>
            </a:r>
            <a:r>
              <a:rPr lang="en-US" altLang="ko-KR" sz="1400" dirty="0"/>
              <a:t> </a:t>
            </a:r>
            <a:r>
              <a:rPr lang="ko-KR" altLang="en-US" sz="1400" dirty="0"/>
              <a:t>진행율</a:t>
            </a:r>
            <a:r>
              <a:rPr lang="en-US" altLang="ko-KR" sz="1400" dirty="0"/>
              <a:t>(</a:t>
            </a:r>
            <a:r>
              <a:rPr lang="ko-KR" altLang="en-US" sz="1400" dirty="0"/>
              <a:t>진한색</a:t>
            </a:r>
            <a:r>
              <a:rPr lang="en-US" altLang="ko-KR" sz="1400" dirty="0"/>
              <a:t>)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>
              <a:buFont typeface="Wingdings" pitchFamily="2" charset="2"/>
              <a:buNone/>
            </a:pPr>
            <a:r>
              <a:rPr lang="en-US" altLang="ko-KR" sz="1400" dirty="0"/>
              <a:t>      - </a:t>
            </a:r>
            <a:r>
              <a:rPr lang="en-US" altLang="ko-KR" sz="1400" dirty="0" err="1"/>
              <a:t>android:secondaryProgress</a:t>
            </a:r>
            <a:r>
              <a:rPr lang="en-US" altLang="ko-KR" sz="1400" dirty="0"/>
              <a:t>: </a:t>
            </a:r>
            <a:r>
              <a:rPr lang="ko-KR" altLang="en-US" sz="1400" dirty="0"/>
              <a:t>부 진행률</a:t>
            </a:r>
            <a:r>
              <a:rPr lang="en-US" altLang="ko-KR" sz="1400" dirty="0"/>
              <a:t>( </a:t>
            </a:r>
            <a:r>
              <a:rPr lang="ko-KR" altLang="en-US" sz="1400" dirty="0"/>
              <a:t>연한 색</a:t>
            </a:r>
            <a:r>
              <a:rPr lang="en-US" altLang="ko-KR" sz="1400" dirty="0"/>
              <a:t>)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7) </a:t>
            </a:r>
            <a:r>
              <a:rPr lang="ko-KR" altLang="en-US" sz="1400" dirty="0"/>
              <a:t>주 진행율을  두 개의 버튼으로  진행시키고 감소시키는 동작을 구현해 보자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</a:t>
            </a:r>
            <a:r>
              <a:rPr lang="ko-KR" altLang="en-US" sz="1400" b="1" dirty="0"/>
              <a:t>사용 메서드 </a:t>
            </a:r>
            <a:r>
              <a:rPr lang="en-US" altLang="ko-KR" sz="1400" b="1" dirty="0"/>
              <a:t>:  </a:t>
            </a:r>
            <a:r>
              <a:rPr lang="en-US" altLang="ko-KR" sz="1400" b="1" dirty="0" err="1"/>
              <a:t>incrementProgressBy</a:t>
            </a:r>
            <a:r>
              <a:rPr lang="en-US" altLang="ko-KR" sz="1400" b="1" dirty="0"/>
              <a:t>(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diff )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  8)  </a:t>
            </a:r>
            <a:r>
              <a:rPr lang="ko-KR" altLang="en-US" sz="1400" dirty="0"/>
              <a:t>부 진행율 두 개의 버튼으로 진행시키고 감소시키는 동작을 구현해 보자</a:t>
            </a:r>
            <a:r>
              <a:rPr lang="en-US" altLang="ko-KR" sz="1400" dirty="0"/>
              <a:t>. (</a:t>
            </a:r>
            <a:r>
              <a:rPr lang="ko-KR" altLang="en-US" sz="1400" dirty="0"/>
              <a:t>과제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</a:t>
            </a:r>
            <a:r>
              <a:rPr lang="ko-KR" altLang="en-US" sz="1400" b="1" dirty="0"/>
              <a:t>사용 메서드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incrementSecondaryProgressBy</a:t>
            </a:r>
            <a:r>
              <a:rPr lang="en-US" altLang="ko-KR" sz="1400" b="1" dirty="0"/>
              <a:t>(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diff )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796F32FB-941B-FC4E-A94C-C3B13A5DF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23" y="2721236"/>
            <a:ext cx="8569325" cy="2031325"/>
          </a:xfrm>
          <a:prstGeom prst="rect">
            <a:avLst/>
          </a:prstGeom>
          <a:solidFill>
            <a:srgbClr val="1D3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style="?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android:attr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progressBarStyleHorizontal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fill_parent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android:max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="100"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android:progress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android:secondaryProgress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android:layout_marginTop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="50dp"</a:t>
            </a:r>
            <a:b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altLang="ko-KR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progressHorizontal</a:t>
            </a:r>
            <a:r>
              <a:rPr lang="en-US" altLang="ko-KR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altLang="ko-KR" sz="1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0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E176-5D84-0742-915B-1678DCA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Android </a:t>
            </a:r>
            <a:r>
              <a:rPr kumimoji="1" lang="ko-KR" altLang="en-US" dirty="0"/>
              <a:t>고급 위젯</a:t>
            </a:r>
            <a:br>
              <a:rPr kumimoji="1" lang="en-US" altLang="ko-KR" dirty="0"/>
            </a:b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SeekBar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0D73-3365-2841-A538-1974470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ProgressBar</a:t>
            </a:r>
            <a:r>
              <a:rPr kumimoji="1" lang="ko-KR" altLang="en-US" dirty="0"/>
              <a:t>를 확장한 </a:t>
            </a:r>
            <a:r>
              <a:rPr kumimoji="1" lang="en-US" altLang="ko-KR" dirty="0" err="1"/>
              <a:t>SubClass</a:t>
            </a:r>
            <a:endParaRPr kumimoji="1" lang="en-US" altLang="ko-KR" dirty="0"/>
          </a:p>
          <a:p>
            <a:r>
              <a:rPr kumimoji="1" lang="ko-KR" altLang="en-US" dirty="0"/>
              <a:t>사용자가 값을 직접 조정할 수 있음</a:t>
            </a:r>
            <a:endParaRPr kumimoji="1" lang="en-US" altLang="ko-KR" dirty="0"/>
          </a:p>
          <a:p>
            <a:r>
              <a:rPr kumimoji="1" lang="ko-KR" altLang="en-US" dirty="0"/>
              <a:t>볼륨이나 동영상 재상 위치처럼 정확한 값보다 대충의 값을 신속하게 조정할 때 적절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D116B4-6009-1E42-9108-B9894778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851405"/>
            <a:ext cx="9848850" cy="5616575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sz="1400" dirty="0"/>
              <a:t>  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실습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/>
              <a:t>SeekBarExample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400" dirty="0"/>
              <a:t>1) </a:t>
            </a:r>
            <a:r>
              <a:rPr lang="ko-KR" altLang="en-US" sz="1400" dirty="0"/>
              <a:t>프로젝트를 만들고 </a:t>
            </a:r>
            <a:r>
              <a:rPr lang="en-US" altLang="ko-KR" sz="1400" dirty="0" err="1"/>
              <a:t>activity_main.xml</a:t>
            </a:r>
            <a:r>
              <a:rPr lang="ko-KR" altLang="en-US" sz="1400" dirty="0"/>
              <a:t>을 다운받아 교체합니다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2) layout </a:t>
            </a:r>
            <a:r>
              <a:rPr lang="ko-KR" altLang="en-US" sz="1400" dirty="0"/>
              <a:t>살펴보기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CD930D86-A7AF-4B4F-BDA0-CD269FC6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7" y="5029329"/>
            <a:ext cx="8569325" cy="1754326"/>
          </a:xfrm>
          <a:prstGeom prst="rect">
            <a:avLst/>
          </a:prstGeom>
          <a:solidFill>
            <a:srgbClr val="1D3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android:padding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="10dp"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android:layout_marginTop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="20dp"</a:t>
            </a:r>
            <a:b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altLang="ko-K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en-US" altLang="ko-KR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7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E176-5D84-0742-915B-1678DCA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Android </a:t>
            </a:r>
            <a:r>
              <a:rPr kumimoji="1" lang="ko-KR" altLang="en-US" dirty="0"/>
              <a:t>고급 위젯</a:t>
            </a:r>
            <a:br>
              <a:rPr kumimoji="1" lang="en-US" altLang="ko-KR" dirty="0"/>
            </a:b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SeekBar</a:t>
            </a:r>
            <a:endParaRPr kumimoji="1"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269E28-21D3-864F-8C98-464AF54F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097761"/>
            <a:ext cx="9848850" cy="5616575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ko-KR" sz="1400" b="1" dirty="0"/>
          </a:p>
          <a:p>
            <a:r>
              <a:rPr lang="en-US" altLang="ko-KR" sz="1400" dirty="0"/>
              <a:t>  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실습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SeekBarExample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/>
              <a:t>   3)  max </a:t>
            </a:r>
            <a:r>
              <a:rPr lang="ko-KR" altLang="en-US" sz="1400" dirty="0"/>
              <a:t>속성에 </a:t>
            </a:r>
            <a:r>
              <a:rPr lang="en-US" altLang="ko-KR" sz="1400" dirty="0"/>
              <a:t>100, progress </a:t>
            </a:r>
            <a:r>
              <a:rPr lang="ko-KR" altLang="en-US" sz="1400" dirty="0"/>
              <a:t>속성에 </a:t>
            </a:r>
            <a:r>
              <a:rPr lang="en-US" altLang="ko-KR" sz="1400" dirty="0"/>
              <a:t>50 </a:t>
            </a:r>
            <a:r>
              <a:rPr lang="ko-KR" altLang="en-US" sz="1400" dirty="0"/>
              <a:t>을 주고 화면에 결과를 확인해 봅시다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400" dirty="0"/>
              <a:t>4) </a:t>
            </a:r>
            <a:r>
              <a:rPr lang="en-US" altLang="ko-KR" sz="1400" dirty="0" err="1"/>
              <a:t>OnSeekBarChangedListener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구현하여 시크바가 움직일 때 값을 </a:t>
            </a:r>
            <a:r>
              <a:rPr lang="en-US" altLang="ko-KR" sz="1400" dirty="0" err="1"/>
              <a:t>TextView</a:t>
            </a:r>
            <a:r>
              <a:rPr lang="en-US" altLang="ko-KR" sz="1400" dirty="0"/>
              <a:t> </a:t>
            </a:r>
            <a:r>
              <a:rPr lang="ko-KR" altLang="en-US" sz="1400" dirty="0"/>
              <a:t>에 반영하여 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666372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{0144A19F-4E17-6E48-B6FB-AB297CB3B7BF}tf10001060</Template>
  <TotalTime>69</TotalTime>
  <Words>362</Words>
  <Application>Microsoft Macintosh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HY그래픽M</vt:lpstr>
      <vt:lpstr>Arial</vt:lpstr>
      <vt:lpstr>Courier New</vt:lpstr>
      <vt:lpstr>Trebuchet MS</vt:lpstr>
      <vt:lpstr>Wingdings</vt:lpstr>
      <vt:lpstr>Wingdings 3</vt:lpstr>
      <vt:lpstr>패싯</vt:lpstr>
      <vt:lpstr>Android Programming</vt:lpstr>
      <vt:lpstr>Android 고급 위젯</vt:lpstr>
      <vt:lpstr>Android 고급 위젯 : ProgressBar</vt:lpstr>
      <vt:lpstr>Android 고급 위젯 : ProgressBar</vt:lpstr>
      <vt:lpstr>Android 고급 위젯 : ProgressBar</vt:lpstr>
      <vt:lpstr>Android 고급 위젯 : SeekBar</vt:lpstr>
      <vt:lpstr>Android 고급 위젯 : SeekBar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</dc:title>
  <dc:creator>Seung-Kyun Nam</dc:creator>
  <cp:lastModifiedBy>Seung-Kyun Nam</cp:lastModifiedBy>
  <cp:revision>37</cp:revision>
  <dcterms:created xsi:type="dcterms:W3CDTF">2018-02-04T06:31:08Z</dcterms:created>
  <dcterms:modified xsi:type="dcterms:W3CDTF">2018-02-04T07:40:34Z</dcterms:modified>
</cp:coreProperties>
</file>