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6" r:id="rId12"/>
    <p:sldId id="265" r:id="rId13"/>
    <p:sldId id="278" r:id="rId14"/>
    <p:sldId id="268" r:id="rId15"/>
    <p:sldId id="270" r:id="rId16"/>
    <p:sldId id="27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C672-5F96-4D00-B8E7-9FF94EE60D6D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BB32-24C9-45F4-9622-2DEAD9563E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7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B32-24C9-45F4-9622-2DEAD9563E59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207D-99B8-4FBE-9FAD-4A73973402C9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77E1-12F0-41D2-96F4-FB8BB2B0E89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Comic Sans MS" pitchFamily="66" charset="0"/>
              </a:rPr>
              <a:t>2 ELECTROCHEMISTRY </a:t>
            </a:r>
            <a:r>
              <a:rPr lang="en-IN" sz="2800" b="1" dirty="0" smtClean="0">
                <a:latin typeface="Comic Sans MS" pitchFamily="66" charset="0"/>
              </a:rPr>
              <a:t/>
            </a:r>
            <a:br>
              <a:rPr lang="en-IN" sz="2800" b="1" dirty="0" smtClean="0">
                <a:latin typeface="Comic Sans MS" pitchFamily="66" charset="0"/>
              </a:rPr>
            </a:br>
            <a:endParaRPr lang="en-IN" b="1" dirty="0">
              <a:latin typeface="Comic Sans MS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2886108" y="4071942"/>
            <a:ext cx="5972172" cy="235745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IN" b="1" i="1" dirty="0" err="1" smtClean="0">
                <a:solidFill>
                  <a:srgbClr val="C00000"/>
                </a:solidFill>
                <a:latin typeface="Comic Sans MS" pitchFamily="66" charset="0"/>
              </a:rPr>
              <a:t>Dr.Rani</a:t>
            </a:r>
            <a:r>
              <a:rPr lang="en-IN" b="1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IN" b="1" i="1" dirty="0" err="1" smtClean="0">
                <a:solidFill>
                  <a:srgbClr val="C00000"/>
                </a:solidFill>
                <a:latin typeface="Comic Sans MS" pitchFamily="66" charset="0"/>
              </a:rPr>
              <a:t>Pavithran</a:t>
            </a:r>
            <a:endParaRPr lang="en-IN" b="1" i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Assistant Professor &amp; Head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Chemistry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of Engineering Trivandrum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2285992"/>
            <a:ext cx="831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Types of electrodes, Electrode potential, Electrical double layer, Calomel electrode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Measurement of electrode potential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origin of single electrode potential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715436" cy="5143536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 metal electrode is in contact with a solution of its own ions, one of the following two chemical reactions take place. </a:t>
            </a:r>
          </a:p>
          <a:p>
            <a:pPr algn="just"/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Metal passes into the solution as metal ions leaving behind the electrons on the metal as follows 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                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b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+ ne- (Dissolution) 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Thus, the metal acquires the –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charge. 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ii. Positive metal ions from the solution deposits on the metal electrode as metal atoms as follows </a:t>
            </a:r>
          </a:p>
          <a:p>
            <a:pPr algn="just"/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fr-FR" sz="2400" b="1" baseline="30000" dirty="0"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ne-              M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400" b="1" dirty="0" err="1">
                <a:latin typeface="Times New Roman" pitchFamily="18" charset="0"/>
                <a:cs typeface="Times New Roman" pitchFamily="18" charset="0"/>
              </a:rPr>
              <a:t>Deposition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Thus, the metal acquires the 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charge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2976" y="285749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43108" y="465313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58259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Helmholtz Electrical double layer</a:t>
            </a:r>
            <a:endParaRPr lang="en-IN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298"/>
            <a:ext cx="578647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4000504"/>
            <a:ext cx="85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/>
              <a:t>If the dissolution reaction is faster than the deposition reaction, the liberated e-s </a:t>
            </a:r>
            <a:r>
              <a:rPr lang="en-IN" sz="2400" b="1" dirty="0" smtClean="0"/>
              <a:t>accumulate </a:t>
            </a:r>
            <a:r>
              <a:rPr lang="en-IN" sz="2400" b="1" dirty="0" smtClean="0"/>
              <a:t>on the surface of metal making it –</a:t>
            </a:r>
            <a:r>
              <a:rPr lang="en-IN" sz="2400" b="1" dirty="0" err="1" smtClean="0"/>
              <a:t>vely</a:t>
            </a:r>
            <a:r>
              <a:rPr lang="en-IN" sz="2400" b="1" dirty="0" smtClean="0"/>
              <a:t> charged. This –</a:t>
            </a:r>
            <a:r>
              <a:rPr lang="en-IN" sz="2400" b="1" dirty="0" err="1" smtClean="0"/>
              <a:t>vely</a:t>
            </a:r>
            <a:r>
              <a:rPr lang="en-IN" sz="2400" b="1" dirty="0" smtClean="0"/>
              <a:t> charged electrode surface attracts a layer of +</a:t>
            </a:r>
            <a:r>
              <a:rPr lang="en-IN" sz="2400" b="1" dirty="0" err="1" smtClean="0"/>
              <a:t>vely</a:t>
            </a:r>
            <a:r>
              <a:rPr lang="en-IN" sz="2400" b="1" dirty="0" smtClean="0"/>
              <a:t> charged ions at the interface. Thus a double layer called </a:t>
            </a:r>
            <a:r>
              <a:rPr lang="en-IN" sz="2400" b="1" i="1" dirty="0" smtClean="0">
                <a:solidFill>
                  <a:srgbClr val="C00000"/>
                </a:solidFill>
              </a:rPr>
              <a:t>Helmholtz electrical double layer is formed at the metal solution interface</a:t>
            </a:r>
            <a:r>
              <a:rPr lang="en-IN" sz="2400" b="1" i="1" dirty="0" smtClean="0"/>
              <a:t>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Helmholtz Electrical double layer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2428892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 smtClean="0"/>
              <a:t>Similarly</a:t>
            </a:r>
            <a:r>
              <a:rPr lang="en-IN" sz="2400" b="1" dirty="0"/>
              <a:t>, if the deposition reaction is faster than the dissolution reaction, a layer of +</a:t>
            </a:r>
            <a:r>
              <a:rPr lang="en-IN" sz="2400" b="1" dirty="0" err="1"/>
              <a:t>ve</a:t>
            </a:r>
            <a:r>
              <a:rPr lang="en-IN" sz="2400" b="1" dirty="0"/>
              <a:t> charges formed on the surface attracts a layer of –</a:t>
            </a:r>
            <a:r>
              <a:rPr lang="en-IN" sz="2400" b="1" dirty="0" err="1"/>
              <a:t>ve</a:t>
            </a:r>
            <a:r>
              <a:rPr lang="en-IN" sz="2400" b="1" dirty="0"/>
              <a:t> charges, develops an electrical double layer. </a:t>
            </a:r>
          </a:p>
          <a:p>
            <a:pPr algn="just"/>
            <a:r>
              <a:rPr lang="en-IN" sz="2400" b="1" dirty="0"/>
              <a:t>Across this double layer, develops a potential called single electrode potential. </a:t>
            </a:r>
          </a:p>
          <a:p>
            <a:pPr algn="just">
              <a:buNone/>
            </a:pP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5090" y="3982422"/>
            <a:ext cx="3893820" cy="223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19256" cy="7200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Measurement of electrode potential using calomel </a:t>
            </a:r>
            <a:r>
              <a:rPr lang="en-US" sz="2400" b="1" dirty="0" smtClean="0">
                <a:solidFill>
                  <a:srgbClr val="C00000"/>
                </a:solidFill>
              </a:rPr>
              <a:t>electrode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554461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C00000"/>
                </a:solidFill>
              </a:rPr>
              <a:t>impossible to know the absolute value of a single electrode potential </a:t>
            </a:r>
            <a:r>
              <a:rPr lang="en-US" sz="2000" dirty="0"/>
              <a:t>because </a:t>
            </a:r>
            <a:r>
              <a:rPr lang="en-US" sz="2000" dirty="0" smtClean="0">
                <a:solidFill>
                  <a:srgbClr val="C00000"/>
                </a:solidFill>
              </a:rPr>
              <a:t>neither oxidation </a:t>
            </a:r>
            <a:r>
              <a:rPr lang="en-US" sz="2000" dirty="0">
                <a:solidFill>
                  <a:srgbClr val="C00000"/>
                </a:solidFill>
              </a:rPr>
              <a:t>nor reduction takes place independently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Thus we need </a:t>
            </a:r>
            <a:r>
              <a:rPr lang="en-US" sz="2000" dirty="0"/>
              <a:t>the relative </a:t>
            </a:r>
            <a:r>
              <a:rPr lang="en-US" sz="2000" dirty="0" smtClean="0"/>
              <a:t>electrode potential </a:t>
            </a:r>
            <a:r>
              <a:rPr lang="en-US" sz="2000" dirty="0"/>
              <a:t>by coupling it with a reference electrode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The primary reference electrode is </a:t>
            </a:r>
            <a:r>
              <a:rPr lang="en-US" sz="2000" dirty="0" smtClean="0"/>
              <a:t>the normal </a:t>
            </a:r>
            <a:r>
              <a:rPr lang="en-US" sz="2000" dirty="0"/>
              <a:t>or standard hydrogen electrode (NHE or SHE), but it is very </a:t>
            </a:r>
            <a:r>
              <a:rPr lang="en-US" sz="2000" dirty="0" smtClean="0"/>
              <a:t>difficult </a:t>
            </a:r>
            <a:r>
              <a:rPr lang="en-US" sz="2000" dirty="0"/>
              <a:t>to setup.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So we often go for secondary reference electrode like saturated calomel electrode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Measurement of electrode potential of Zn-electrode: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order to measure the standard electrode potential of Zn electrode</a:t>
            </a:r>
            <a:r>
              <a:rPr lang="en-US" sz="2000" dirty="0" smtClean="0"/>
              <a:t>, (</a:t>
            </a:r>
            <a:r>
              <a:rPr lang="en-US" sz="2000" dirty="0"/>
              <a:t>Zn- electrode dipped in </a:t>
            </a:r>
            <a:r>
              <a:rPr lang="en-US" sz="2000" dirty="0" smtClean="0"/>
              <a:t>1M ZnSO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</a:t>
            </a:r>
            <a:r>
              <a:rPr lang="en-US" sz="2000" dirty="0"/>
              <a:t>solution), the Zn electrode is coupled with </a:t>
            </a:r>
            <a:r>
              <a:rPr lang="en-US" sz="2000" dirty="0" smtClean="0"/>
              <a:t>saturated calomel </a:t>
            </a:r>
            <a:r>
              <a:rPr lang="en-US" sz="2000" dirty="0"/>
              <a:t>electrode through a salt bridge and the </a:t>
            </a:r>
            <a:r>
              <a:rPr lang="en-US" sz="2000" dirty="0" err="1"/>
              <a:t>emf</a:t>
            </a:r>
            <a:r>
              <a:rPr lang="en-US" sz="2000" dirty="0"/>
              <a:t> of the cell is measured.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75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5589" y="836712"/>
            <a:ext cx="43053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19256" cy="7200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Measurement of electrode potential using calomel </a:t>
            </a:r>
            <a:r>
              <a:rPr lang="en-US" sz="2400" b="1" dirty="0" smtClean="0">
                <a:solidFill>
                  <a:srgbClr val="C00000"/>
                </a:solidFill>
              </a:rPr>
              <a:t>electrode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212976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EMF is </a:t>
            </a:r>
            <a:r>
              <a:rPr lang="en-US" dirty="0" smtClean="0"/>
              <a:t>defined </a:t>
            </a:r>
            <a:r>
              <a:rPr lang="en-US" dirty="0"/>
              <a:t>as the voltage of the cell when no current is drawn from the cell</a:t>
            </a:r>
            <a:r>
              <a:rPr lang="en-US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Hence </a:t>
            </a:r>
            <a:r>
              <a:rPr lang="en-US" dirty="0" err="1" smtClean="0"/>
              <a:t>emf</a:t>
            </a:r>
            <a:r>
              <a:rPr lang="en-US" dirty="0" smtClean="0"/>
              <a:t> </a:t>
            </a:r>
            <a:r>
              <a:rPr lang="en-US" dirty="0"/>
              <a:t>of the cell must be measured without drawing any current from the cell</a:t>
            </a:r>
            <a:r>
              <a:rPr lang="en-US" dirty="0" smtClean="0"/>
              <a:t>. Analog </a:t>
            </a:r>
            <a:r>
              <a:rPr lang="en-US" dirty="0"/>
              <a:t>volt </a:t>
            </a:r>
            <a:r>
              <a:rPr lang="en-US" dirty="0" smtClean="0"/>
              <a:t>meter can </a:t>
            </a:r>
            <a:r>
              <a:rPr lang="en-US" dirty="0"/>
              <a:t>not be used since it draws current from the cell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Digital </a:t>
            </a:r>
            <a:r>
              <a:rPr lang="en-US" dirty="0"/>
              <a:t>volt meter is used for </a:t>
            </a:r>
            <a:r>
              <a:rPr lang="en-US" dirty="0" smtClean="0"/>
              <a:t>measuring </a:t>
            </a:r>
            <a:r>
              <a:rPr lang="en-US" dirty="0" err="1" smtClean="0"/>
              <a:t>emf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digital volt meter, the measurement of potential is based on </a:t>
            </a:r>
            <a:r>
              <a:rPr lang="en-US" dirty="0" smtClean="0"/>
              <a:t>field effect </a:t>
            </a:r>
            <a:r>
              <a:rPr lang="en-US" dirty="0"/>
              <a:t>transistors, </a:t>
            </a:r>
            <a:r>
              <a:rPr lang="en-US" dirty="0" smtClean="0"/>
              <a:t>which draws </a:t>
            </a:r>
            <a:r>
              <a:rPr lang="en-US" dirty="0"/>
              <a:t>only negligible current from the cell during the measurement of </a:t>
            </a:r>
            <a:r>
              <a:rPr lang="en-US" dirty="0" err="1"/>
              <a:t>emf</a:t>
            </a:r>
            <a:r>
              <a:rPr lang="en-US" dirty="0"/>
              <a:t>. Wheatstone </a:t>
            </a:r>
            <a:r>
              <a:rPr lang="en-US" dirty="0" smtClean="0"/>
              <a:t>bridge principle </a:t>
            </a:r>
            <a:r>
              <a:rPr lang="en-US" dirty="0"/>
              <a:t>was used earlier to measure </a:t>
            </a:r>
            <a:r>
              <a:rPr lang="en-US" dirty="0" err="1"/>
              <a:t>emf</a:t>
            </a:r>
            <a:r>
              <a:rPr lang="en-US" dirty="0"/>
              <a:t> of cells before the advancement of digital voltmeters.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861567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electrode having higher reduction potential undergoes reduction </a:t>
            </a:r>
            <a:r>
              <a:rPr lang="en-US" dirty="0"/>
              <a:t>and is the </a:t>
            </a:r>
            <a:r>
              <a:rPr lang="en-US" dirty="0" smtClean="0">
                <a:solidFill>
                  <a:srgbClr val="C00000"/>
                </a:solidFill>
              </a:rPr>
              <a:t>cathode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C00000"/>
                </a:solidFill>
              </a:rPr>
              <a:t>the electrode having lower reduction potential undergoes oxidation </a:t>
            </a:r>
            <a:r>
              <a:rPr lang="en-US" dirty="0"/>
              <a:t>and is the anode.</a:t>
            </a:r>
          </a:p>
          <a:p>
            <a:pPr algn="just"/>
            <a:r>
              <a:rPr lang="en-US" dirty="0"/>
              <a:t>The reduction potential of saturated calomel electrode (</a:t>
            </a:r>
            <a:r>
              <a:rPr lang="en-US" dirty="0" smtClean="0"/>
              <a:t>E</a:t>
            </a:r>
            <a:r>
              <a:rPr lang="en-US" baseline="-25000" dirty="0" smtClean="0"/>
              <a:t>SCE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0.2422</a:t>
            </a:r>
            <a:r>
              <a:rPr lang="en-US" dirty="0"/>
              <a:t>) is higher </a:t>
            </a:r>
            <a:r>
              <a:rPr lang="en-US" dirty="0" smtClean="0"/>
              <a:t>than standard </a:t>
            </a:r>
            <a:r>
              <a:rPr lang="en-US" dirty="0"/>
              <a:t>reduction potential of </a:t>
            </a:r>
            <a:r>
              <a:rPr lang="en-US" dirty="0" smtClean="0"/>
              <a:t>Zn</a:t>
            </a:r>
            <a:r>
              <a:rPr lang="en-US" baseline="30000" dirty="0" smtClean="0"/>
              <a:t>2+</a:t>
            </a:r>
            <a:r>
              <a:rPr lang="en-US" dirty="0" smtClean="0"/>
              <a:t>/Zn </a:t>
            </a:r>
            <a:r>
              <a:rPr lang="en-US" dirty="0"/>
              <a:t>= </a:t>
            </a:r>
            <a:r>
              <a:rPr lang="en-US" dirty="0" smtClean="0"/>
              <a:t>-0.76V 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Therefore </a:t>
            </a:r>
            <a:r>
              <a:rPr lang="en-US" dirty="0"/>
              <a:t>reduction reaction </a:t>
            </a:r>
            <a:r>
              <a:rPr lang="en-US" dirty="0" smtClean="0"/>
              <a:t>takes place </a:t>
            </a:r>
            <a:r>
              <a:rPr lang="en-US" dirty="0"/>
              <a:t>at SCE and the Zn electrode </a:t>
            </a:r>
            <a:r>
              <a:rPr lang="en-US" dirty="0" smtClean="0"/>
              <a:t>undergoes </a:t>
            </a:r>
            <a:r>
              <a:rPr lang="en-US" dirty="0"/>
              <a:t>oxidation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At cathode: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20266"/>
            <a:ext cx="6076950" cy="64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19256" cy="7200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Measurement of electrode potential using calomel </a:t>
            </a:r>
            <a:r>
              <a:rPr lang="en-US" sz="2400" b="1" dirty="0" smtClean="0">
                <a:solidFill>
                  <a:srgbClr val="C00000"/>
                </a:solidFill>
              </a:rPr>
              <a:t>electrode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46" y="3325634"/>
            <a:ext cx="28384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1409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anode: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1520" y="407707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cell may represented as </a:t>
            </a:r>
            <a:r>
              <a:rPr lang="en-US" sz="2400" dirty="0" smtClean="0"/>
              <a:t>Zn/Zn</a:t>
            </a:r>
            <a:r>
              <a:rPr lang="en-US" sz="2400" baseline="30000" dirty="0" smtClean="0"/>
              <a:t>2+ </a:t>
            </a:r>
            <a:r>
              <a:rPr lang="en-US" sz="2400" dirty="0" smtClean="0"/>
              <a:t>// </a:t>
            </a:r>
            <a:r>
              <a:rPr lang="en-US" sz="2400" dirty="0" err="1" smtClean="0"/>
              <a:t>Cl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/Hg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Cl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/Hg</a:t>
            </a:r>
            <a:endParaRPr lang="en-US" sz="2400" dirty="0"/>
          </a:p>
          <a:p>
            <a:pPr algn="ctr"/>
            <a:r>
              <a:rPr lang="en-IN" sz="2400" dirty="0" err="1"/>
              <a:t>E</a:t>
            </a:r>
            <a:r>
              <a:rPr lang="en-IN" sz="2400" baseline="-25000" dirty="0" err="1"/>
              <a:t>cell</a:t>
            </a:r>
            <a:r>
              <a:rPr lang="en-IN" sz="2400" dirty="0"/>
              <a:t> = </a:t>
            </a:r>
            <a:r>
              <a:rPr lang="en-IN" sz="2400" dirty="0" smtClean="0"/>
              <a:t>E</a:t>
            </a:r>
            <a:r>
              <a:rPr lang="en-IN" sz="2400" baseline="-25000" dirty="0" smtClean="0"/>
              <a:t>R</a:t>
            </a:r>
            <a:r>
              <a:rPr lang="en-IN" sz="2400" dirty="0" smtClean="0"/>
              <a:t> - E</a:t>
            </a:r>
            <a:r>
              <a:rPr lang="en-IN" sz="2400" baseline="-25000" dirty="0" smtClean="0"/>
              <a:t>L</a:t>
            </a:r>
            <a:endParaRPr lang="en-IN" sz="2400" baseline="-25000" dirty="0"/>
          </a:p>
          <a:p>
            <a:pPr algn="ctr"/>
            <a:r>
              <a:rPr lang="en-IN" sz="2400" dirty="0" err="1"/>
              <a:t>E</a:t>
            </a:r>
            <a:r>
              <a:rPr lang="en-IN" sz="2400" baseline="-25000" dirty="0" err="1"/>
              <a:t>cell</a:t>
            </a:r>
            <a:r>
              <a:rPr lang="en-IN" sz="2400" dirty="0"/>
              <a:t> = </a:t>
            </a:r>
            <a:r>
              <a:rPr lang="en-IN" sz="2400" dirty="0" smtClean="0"/>
              <a:t>E</a:t>
            </a:r>
            <a:r>
              <a:rPr lang="en-IN" sz="2400" baseline="-25000" dirty="0" smtClean="0"/>
              <a:t>SCE</a:t>
            </a:r>
            <a:r>
              <a:rPr lang="en-IN" sz="2400" dirty="0" smtClean="0"/>
              <a:t> - E</a:t>
            </a:r>
            <a:r>
              <a:rPr lang="en-IN" sz="2400" baseline="-25000" dirty="0" smtClean="0"/>
              <a:t>Zn2+/Zn</a:t>
            </a:r>
            <a:endParaRPr lang="en-IN" sz="2400" baseline="-25000" dirty="0"/>
          </a:p>
          <a:p>
            <a:r>
              <a:rPr lang="en-US" sz="2400" dirty="0"/>
              <a:t>when concentration of [Zn</a:t>
            </a:r>
            <a:r>
              <a:rPr lang="en-US" sz="2400" baseline="30000" dirty="0"/>
              <a:t>2+</a:t>
            </a:r>
            <a:r>
              <a:rPr lang="en-US" sz="2400" dirty="0"/>
              <a:t>] = 1M and </a:t>
            </a:r>
            <a:r>
              <a:rPr lang="en-US" sz="2400" dirty="0" smtClean="0"/>
              <a:t>temperature </a:t>
            </a:r>
            <a:r>
              <a:rPr lang="en-US" sz="2400" dirty="0"/>
              <a:t>= </a:t>
            </a:r>
            <a:r>
              <a:rPr lang="en-US" sz="2400" dirty="0" smtClean="0"/>
              <a:t>25°C, </a:t>
            </a:r>
          </a:p>
          <a:p>
            <a:r>
              <a:rPr lang="en-IN" sz="2400" dirty="0" err="1" smtClean="0"/>
              <a:t>E</a:t>
            </a:r>
            <a:r>
              <a:rPr lang="en-IN" sz="2400" baseline="-25000" dirty="0" err="1" smtClean="0"/>
              <a:t>cell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dirty="0" smtClean="0"/>
              <a:t>0.2422 - E</a:t>
            </a:r>
            <a:r>
              <a:rPr lang="en-IN" sz="2400" baseline="30000" dirty="0" smtClean="0"/>
              <a:t>0</a:t>
            </a:r>
            <a:r>
              <a:rPr lang="en-IN" sz="2400" baseline="-25000" dirty="0" smtClean="0"/>
              <a:t>Zn</a:t>
            </a:r>
            <a:r>
              <a:rPr lang="en-IN" sz="2400" baseline="30000" dirty="0" smtClean="0"/>
              <a:t>2+</a:t>
            </a:r>
            <a:r>
              <a:rPr lang="en-IN" sz="2400" baseline="-25000" dirty="0" smtClean="0"/>
              <a:t>/Zn</a:t>
            </a:r>
            <a:endParaRPr lang="en-IN" sz="2400" baseline="-25000" dirty="0"/>
          </a:p>
          <a:p>
            <a:r>
              <a:rPr lang="en-US" sz="2400" dirty="0"/>
              <a:t>By measuring cell </a:t>
            </a:r>
            <a:r>
              <a:rPr lang="en-US" sz="2400" dirty="0" err="1"/>
              <a:t>emf</a:t>
            </a:r>
            <a:r>
              <a:rPr lang="en-US" sz="2400" dirty="0"/>
              <a:t> </a:t>
            </a:r>
            <a:r>
              <a:rPr lang="en-IN" sz="2400" dirty="0"/>
              <a:t>E</a:t>
            </a:r>
            <a:r>
              <a:rPr lang="en-IN" sz="2400" baseline="30000" dirty="0"/>
              <a:t>0</a:t>
            </a:r>
            <a:r>
              <a:rPr lang="en-IN" sz="2400" baseline="-25000" dirty="0"/>
              <a:t>Zn2+/</a:t>
            </a:r>
            <a:r>
              <a:rPr lang="en-IN" sz="2400" baseline="-25000" dirty="0" smtClean="0"/>
              <a:t>Zn </a:t>
            </a:r>
            <a:r>
              <a:rPr lang="en-US" sz="2400" dirty="0" smtClean="0"/>
              <a:t>can </a:t>
            </a:r>
            <a:r>
              <a:rPr lang="en-US" sz="2400" dirty="0"/>
              <a:t>be calculated.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3285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order to measure the standard electrode potential of Cu electrode</a:t>
            </a:r>
            <a:r>
              <a:rPr lang="en-US" sz="2000" dirty="0" smtClean="0"/>
              <a:t>, (</a:t>
            </a:r>
            <a:r>
              <a:rPr lang="en-US" sz="2000" dirty="0"/>
              <a:t>Cu- electrode dipped in 1MCuSO</a:t>
            </a:r>
            <a:r>
              <a:rPr lang="en-US" sz="2000" baseline="-25000" dirty="0"/>
              <a:t>4</a:t>
            </a:r>
            <a:r>
              <a:rPr lang="en-US" sz="2000" dirty="0"/>
              <a:t> solution), </a:t>
            </a:r>
            <a:r>
              <a:rPr lang="en-US" sz="2000" dirty="0">
                <a:solidFill>
                  <a:srgbClr val="C00000"/>
                </a:solidFill>
              </a:rPr>
              <a:t>the Cu electrode is coupled with </a:t>
            </a:r>
            <a:r>
              <a:rPr lang="en-US" sz="2000" dirty="0" smtClean="0">
                <a:solidFill>
                  <a:srgbClr val="C00000"/>
                </a:solidFill>
              </a:rPr>
              <a:t>saturated calomel </a:t>
            </a:r>
            <a:r>
              <a:rPr lang="en-US" sz="2000" dirty="0">
                <a:solidFill>
                  <a:srgbClr val="C00000"/>
                </a:solidFill>
              </a:rPr>
              <a:t>electrode through a salt bridge and the cell </a:t>
            </a:r>
            <a:r>
              <a:rPr lang="en-US" sz="2000" dirty="0" err="1">
                <a:solidFill>
                  <a:srgbClr val="C00000"/>
                </a:solidFill>
              </a:rPr>
              <a:t>emf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is measured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The electrode having higher reduction potential undergoes reduction and is the cathode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and </a:t>
            </a:r>
            <a:r>
              <a:rPr lang="en-US" sz="2000" dirty="0">
                <a:solidFill>
                  <a:srgbClr val="7030A0"/>
                </a:solidFill>
              </a:rPr>
              <a:t>the electrode having lower reduction potential undergoes oxidation and is the </a:t>
            </a:r>
            <a:r>
              <a:rPr lang="en-US" sz="2000" dirty="0" smtClean="0">
                <a:solidFill>
                  <a:srgbClr val="7030A0"/>
                </a:solidFill>
              </a:rPr>
              <a:t>anode</a:t>
            </a:r>
            <a:r>
              <a:rPr lang="en-US" sz="2000" dirty="0">
                <a:solidFill>
                  <a:srgbClr val="7030A0"/>
                </a:solidFill>
              </a:rPr>
              <a:t>. </a:t>
            </a:r>
            <a:endParaRPr lang="en-US" sz="2000" dirty="0" smtClean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reduction potential of saturated calomel electrode (</a:t>
            </a:r>
            <a:r>
              <a:rPr lang="en-US" sz="2000" dirty="0" smtClean="0"/>
              <a:t>E</a:t>
            </a:r>
            <a:r>
              <a:rPr lang="en-US" sz="2000" baseline="-25000" dirty="0" smtClean="0"/>
              <a:t>SCE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0.2422</a:t>
            </a:r>
            <a:r>
              <a:rPr lang="en-US" sz="2000" dirty="0"/>
              <a:t>) is lower </a:t>
            </a:r>
            <a:r>
              <a:rPr lang="en-US" sz="2000" dirty="0" smtClean="0"/>
              <a:t>than standard </a:t>
            </a:r>
            <a:r>
              <a:rPr lang="en-US" sz="2000" dirty="0"/>
              <a:t>reduction potential of </a:t>
            </a:r>
            <a:r>
              <a:rPr lang="en-US" sz="2000" dirty="0" smtClean="0"/>
              <a:t>Cu</a:t>
            </a:r>
            <a:r>
              <a:rPr lang="en-US" sz="2000" baseline="30000" dirty="0" smtClean="0"/>
              <a:t>2+</a:t>
            </a:r>
            <a:r>
              <a:rPr lang="en-US" sz="2000" dirty="0" smtClean="0"/>
              <a:t>/Cu </a:t>
            </a:r>
            <a:r>
              <a:rPr lang="en-US" sz="2000" dirty="0"/>
              <a:t>= +</a:t>
            </a:r>
            <a:r>
              <a:rPr lang="en-US" sz="2000" dirty="0" smtClean="0"/>
              <a:t>0.34V. </a:t>
            </a:r>
            <a:r>
              <a:rPr lang="en-US" sz="2000" dirty="0"/>
              <a:t>Therefore oxidation reaction </a:t>
            </a:r>
            <a:r>
              <a:rPr lang="en-US" sz="2000" dirty="0" smtClean="0"/>
              <a:t>takes place </a:t>
            </a:r>
            <a:r>
              <a:rPr lang="en-US" sz="2000" dirty="0"/>
              <a:t>at SCE and the Cu electrode undergo reduction</a:t>
            </a: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72008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Measurement of electrode potential </a:t>
            </a:r>
            <a:r>
              <a:rPr lang="en-US" sz="2400" b="1" dirty="0" smtClean="0">
                <a:solidFill>
                  <a:srgbClr val="C00000"/>
                </a:solidFill>
              </a:rPr>
              <a:t>of copper electrode using </a:t>
            </a:r>
            <a:r>
              <a:rPr lang="en-US" sz="2400" b="1" dirty="0">
                <a:solidFill>
                  <a:srgbClr val="C00000"/>
                </a:solidFill>
              </a:rPr>
              <a:t>calomel </a:t>
            </a:r>
            <a:r>
              <a:rPr lang="en-US" sz="2400" b="1" dirty="0" smtClean="0">
                <a:solidFill>
                  <a:srgbClr val="C00000"/>
                </a:solidFill>
              </a:rPr>
              <a:t>electrode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0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 anode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At cathode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cell is represented as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when concentration of [Cu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] = 1M and temperature = 25°C</a:t>
            </a:r>
          </a:p>
          <a:p>
            <a:r>
              <a:rPr lang="en-IN" sz="2400" dirty="0" err="1"/>
              <a:t>E</a:t>
            </a:r>
            <a:r>
              <a:rPr lang="en-IN" sz="2400" baseline="-25000" dirty="0" err="1"/>
              <a:t>cell</a:t>
            </a:r>
            <a:r>
              <a:rPr lang="en-IN" sz="2400" dirty="0"/>
              <a:t> = </a:t>
            </a:r>
            <a:r>
              <a:rPr lang="en-IN" sz="2400" dirty="0" smtClean="0"/>
              <a:t>E</a:t>
            </a:r>
            <a:r>
              <a:rPr lang="en-IN" sz="2400" baseline="30000" dirty="0" smtClean="0"/>
              <a:t>0</a:t>
            </a:r>
            <a:r>
              <a:rPr lang="en-IN" sz="2400" baseline="-25000" dirty="0" smtClean="0"/>
              <a:t>Cu2+/Cu</a:t>
            </a:r>
            <a:r>
              <a:rPr lang="en-IN" sz="2400" dirty="0" smtClean="0"/>
              <a:t>- 0.2422</a:t>
            </a:r>
            <a:endParaRPr lang="en-IN" sz="2400" dirty="0"/>
          </a:p>
          <a:p>
            <a:r>
              <a:rPr lang="en-US" sz="2400" dirty="0"/>
              <a:t>By measuring cell </a:t>
            </a:r>
            <a:r>
              <a:rPr lang="en-US" sz="2400" dirty="0" err="1"/>
              <a:t>emf</a:t>
            </a:r>
            <a:r>
              <a:rPr lang="en-US" sz="2400" dirty="0"/>
              <a:t> </a:t>
            </a:r>
            <a:r>
              <a:rPr lang="en-US" sz="2400" dirty="0" smtClean="0"/>
              <a:t>E</a:t>
            </a:r>
            <a:r>
              <a:rPr lang="en-US" sz="2400" baseline="30000" dirty="0" smtClean="0"/>
              <a:t>0</a:t>
            </a:r>
            <a:r>
              <a:rPr lang="en-US" sz="2400" baseline="-25000" dirty="0" smtClean="0"/>
              <a:t>Cu2+/Cu</a:t>
            </a:r>
            <a:r>
              <a:rPr lang="en-US" sz="2400" dirty="0" smtClean="0"/>
              <a:t> </a:t>
            </a:r>
            <a:r>
              <a:rPr lang="en-US" sz="2400" dirty="0"/>
              <a:t>can be calculated.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72008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Measurement of electrode potential </a:t>
            </a:r>
            <a:r>
              <a:rPr lang="en-US" sz="2400" b="1" dirty="0" smtClean="0">
                <a:solidFill>
                  <a:srgbClr val="C00000"/>
                </a:solidFill>
              </a:rPr>
              <a:t>of copper electrode using </a:t>
            </a:r>
            <a:r>
              <a:rPr lang="en-US" sz="2400" b="1" dirty="0">
                <a:solidFill>
                  <a:srgbClr val="C00000"/>
                </a:solidFill>
              </a:rPr>
              <a:t>calomel </a:t>
            </a:r>
            <a:r>
              <a:rPr lang="en-US" sz="2400" b="1" dirty="0" smtClean="0">
                <a:solidFill>
                  <a:srgbClr val="C00000"/>
                </a:solidFill>
              </a:rPr>
              <a:t>electrode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829300" cy="5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74" y="2562709"/>
            <a:ext cx="222656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094" y="3264205"/>
            <a:ext cx="321297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3352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6834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ypes of electrodes</a:t>
            </a:r>
            <a:endParaRPr lang="en-I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71504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What are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different types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of electrodes? 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Metal-Metal ion electrodes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These are the electrodes where a metal is dipped in its metal salt solution. </a:t>
            </a:r>
          </a:p>
          <a:p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Cu|CuSO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, Zn|ZnSO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Gas electrodes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These are the electrodes where a gas is in contact with an inert metal dipped in an ionic solution of gas molecules. </a:t>
            </a:r>
          </a:p>
          <a:p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Hydrogen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electrode Pt/H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/H</a:t>
            </a:r>
            <a:r>
              <a:rPr lang="en-IN" sz="2400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endParaRPr lang="en-IN" sz="24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Metal /insoluble salt electrodes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 These are the electrodes where a metal will be in contact with its insoluble salt. 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 Calomel electrode (Hg|Hg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sz="2400" b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), Silver –silver chloride electrode (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Ag|AgCl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electrodes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472518" cy="58579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Ion selective electrodes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: These are the electrodes which are sensitive to particular ionic species and will develop a potential when a membrane is in contact with an ionic solution. </a:t>
            </a:r>
          </a:p>
          <a:p>
            <a:pPr algn="just"/>
            <a:r>
              <a:rPr lang="en-IN" sz="22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: Glass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electrode</a:t>
            </a:r>
          </a:p>
          <a:p>
            <a:pPr algn="just">
              <a:lnSpc>
                <a:spcPct val="150000"/>
              </a:lnSpc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I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Redox</a:t>
            </a: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Electrode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: Electrode is in contact with a </a:t>
            </a:r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redox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system. </a:t>
            </a:r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2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Pt electrode in contact with a mixture of ferrous chloride FeCl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and ferric chloride FeCl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Pt/Fe</a:t>
            </a:r>
            <a:r>
              <a:rPr lang="en-IN" sz="2200" b="1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/Fe</a:t>
            </a:r>
            <a:r>
              <a:rPr lang="en-IN" sz="2200" b="1" baseline="30000" dirty="0" smtClean="0">
                <a:latin typeface="Times New Roman" pitchFamily="18" charset="0"/>
                <a:cs typeface="Times New Roman" pitchFamily="18" charset="0"/>
              </a:rPr>
              <a:t>3+</a:t>
            </a:r>
          </a:p>
          <a:p>
            <a:pPr algn="just">
              <a:lnSpc>
                <a:spcPct val="150000"/>
              </a:lnSpc>
            </a:pPr>
            <a:r>
              <a:rPr lang="en-IN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6) Reference electrodes</a:t>
            </a:r>
          </a:p>
          <a:p>
            <a:pPr algn="just"/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Electrodes which are used to determine single electrode potential of other electrodes. They are also called as standard reference electrodes. There are two types of reference electrodes. </a:t>
            </a:r>
          </a:p>
          <a:p>
            <a:pPr algn="just">
              <a:lnSpc>
                <a:spcPct val="150000"/>
              </a:lnSpc>
            </a:pPr>
            <a:endParaRPr lang="en-IN" sz="2200" b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 electrodes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Primary reference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electrode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Standard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Hydrogen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lectrode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Secondary reference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electrode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Calomel electrode, Silver electrode, ion selective electrode.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9690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Comic Sans MS" pitchFamily="66" charset="0"/>
              </a:rPr>
              <a:t>Calomel electrode</a:t>
            </a:r>
            <a:endParaRPr lang="en-IN" sz="2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57216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Explain the construction and working of Calomel electrode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Calomel electrode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of a glass tube with two side tubes.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Mercury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is placed at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bottom,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above which a layer of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mercury and </a:t>
            </a:r>
            <a:r>
              <a:rPr lang="en-I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mercurous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chloride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(called calomel) and remaining portion of the tube is filled with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saturated </a:t>
            </a:r>
            <a:r>
              <a:rPr lang="en-I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solution through one of the side tube. The other side tube is connected to a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salt bridge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A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platinum wire is dipped into the mercury for external electrical contact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Electrode potential of the cell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depends on the concentration of </a:t>
            </a:r>
            <a:r>
              <a:rPr lang="en-I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used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142984"/>
            <a:ext cx="2636520" cy="276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28" y="4357694"/>
          <a:ext cx="5572164" cy="18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91"/>
                <a:gridCol w="1160867"/>
                <a:gridCol w="1285884"/>
                <a:gridCol w="1357322"/>
              </a:tblGrid>
              <a:tr h="928694">
                <a:tc>
                  <a:txBody>
                    <a:bodyPr/>
                    <a:lstStyle/>
                    <a:p>
                      <a:r>
                        <a:rPr lang="en-IN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KCl</a:t>
                      </a:r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concentration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0.1N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Saturated</a:t>
                      </a:r>
                      <a:endParaRPr lang="en-IN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Electrode potential (V)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0.3335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0.2810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0.2422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9690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Comic Sans MS" pitchFamily="66" charset="0"/>
              </a:rPr>
              <a:t>Calomel electrode</a:t>
            </a:r>
            <a:endParaRPr lang="en-IN" sz="28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Comic Sans MS" pitchFamily="66" charset="0"/>
              </a:rPr>
              <a:t>Calomel electrode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000108"/>
            <a:ext cx="87496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calomel electrode acts as both anode and cathode depending upon the other electrode used. 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When it acts as</a:t>
            </a: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anode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the electrode reactions is, 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2Hg + 2Cl</a:t>
            </a:r>
            <a:r>
              <a:rPr lang="en-IN" sz="2200" b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                Hg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+ 2e- 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When it acts as </a:t>
            </a: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cathode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the electrode reaction is </a:t>
            </a: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Hg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+ 2e-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             2Hg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+ 2Cl</a:t>
            </a:r>
            <a:r>
              <a:rPr lang="en-IN" sz="2200" b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verall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reaction: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Hg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+ 2e</a:t>
            </a:r>
            <a:r>
              <a:rPr lang="en-IN" sz="2200" b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           2Hg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+ 2Cl</a:t>
            </a:r>
            <a:r>
              <a:rPr lang="en-IN" sz="2200" b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Hg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| Hg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sz="2200" b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KCl (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satd.) 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The electrode potential (reduction potential) is given by 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= E</a:t>
            </a:r>
            <a:r>
              <a:rPr lang="en-IN" sz="2400" b="1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– 0.0591 log [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IN" sz="2400" b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]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electrode potential is decided by the concentration of chloride ions and the electrode is reversible with respect to chloride ions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57356" y="227687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79712" y="292264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71934" y="328612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357850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) Calomel electrode is simple to construct. 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2) Cell potential is reproducible 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3) Potential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is stable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over a long period. 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3) Cell potential does not vary with temperature. Hence it is used as secondary reference electrode. </a:t>
            </a:r>
          </a:p>
          <a:p>
            <a:pPr algn="just"/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1. It is used as secondary reference electrode in measurement of single electrode potential of other electrodes instead of SHE. 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2. It is used as reference electrode in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potentiometric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titrations. 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3. It is used as reference electrode with glass electrode in pH determination.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of a cell</a:t>
            </a:r>
            <a:endParaRPr lang="en-I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8647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potential difference between two electrodes of the cells which causes the flow of current is called electromotive force. It is denoted by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b="1" baseline="-25000" dirty="0" err="1"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of cell = Reduction potential of cathode - Reduction potential of anode </a:t>
            </a:r>
          </a:p>
          <a:p>
            <a:pPr algn="just"/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b="1" baseline="-25000" dirty="0" err="1"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b="1" baseline="-25000" dirty="0" err="1">
                <a:latin typeface="Times New Roman" pitchFamily="18" charset="0"/>
                <a:cs typeface="Times New Roman" pitchFamily="18" charset="0"/>
              </a:rPr>
              <a:t>cathode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b="1" baseline="-25000" dirty="0" err="1">
                <a:latin typeface="Times New Roman" pitchFamily="18" charset="0"/>
                <a:cs typeface="Times New Roman" pitchFamily="18" charset="0"/>
              </a:rPr>
              <a:t>anode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Single electrode potential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Electrode potential is the electrical potential developed at the interface between metal and its solution when it is in contact with a solution of its own ions and the two solutions are in equilibrium with each other. It is denoted by E. </a:t>
            </a:r>
          </a:p>
          <a:p>
            <a:pPr algn="just"/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 electrode potential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Standard electrode potential is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potential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developed when the pure metal electrode is in contact with a solution of its ions of unit concentration at 298K. It is denoted by E</a:t>
            </a:r>
            <a:r>
              <a:rPr lang="en-IN" sz="2400" b="1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1501</Words>
  <Application>Microsoft Office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2 ELECTROCHEMISTRY  </vt:lpstr>
      <vt:lpstr>Types of electrodes</vt:lpstr>
      <vt:lpstr>Types of electrodes</vt:lpstr>
      <vt:lpstr>Reference electrodes</vt:lpstr>
      <vt:lpstr>Calomel electrode</vt:lpstr>
      <vt:lpstr>Calomel electrode</vt:lpstr>
      <vt:lpstr>Calomel electrode</vt:lpstr>
      <vt:lpstr>Advantages</vt:lpstr>
      <vt:lpstr>Emf of a cell</vt:lpstr>
      <vt:lpstr>origin of single electrode potential</vt:lpstr>
      <vt:lpstr>Helmholtz Electrical double layer</vt:lpstr>
      <vt:lpstr>Helmholtz Electrical double layer</vt:lpstr>
      <vt:lpstr>Measurement of electrode potential using calomel electrode</vt:lpstr>
      <vt:lpstr>Measurement of electrode potential using calomel electrode</vt:lpstr>
      <vt:lpstr>Measurement of electrode potential using calomel electrode</vt:lpstr>
      <vt:lpstr>Measurement of electrode potential of copper electrode using calomel electrode</vt:lpstr>
      <vt:lpstr>Measurement of electrode potential of copper electrode using calomel electrode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Rani</dc:creator>
  <cp:lastModifiedBy>i</cp:lastModifiedBy>
  <cp:revision>76</cp:revision>
  <dcterms:created xsi:type="dcterms:W3CDTF">2020-12-17T02:03:57Z</dcterms:created>
  <dcterms:modified xsi:type="dcterms:W3CDTF">2021-12-10T00:49:55Z</dcterms:modified>
</cp:coreProperties>
</file>