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0" r:id="rId4"/>
    <p:sldId id="261" r:id="rId5"/>
    <p:sldId id="262" r:id="rId6"/>
    <p:sldId id="268" r:id="rId7"/>
    <p:sldId id="269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4068-1BAD-4EEB-8495-796A300DCB0A}" type="datetimeFigureOut">
              <a:rPr lang="en-US" smtClean="0"/>
              <a:t>12/22/2021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9F66-42AA-4224-96E9-1D39BAFB26D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52" y="857232"/>
            <a:ext cx="7772400" cy="107157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b="1" dirty="0" smtClean="0"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sz="2800" b="1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LITHIUM ION CELL  </a:t>
            </a:r>
            <a:br>
              <a:rPr lang="en-IN" sz="2800" b="1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235745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IN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Dr.Rani</a:t>
            </a:r>
            <a:r>
              <a:rPr lang="en-IN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Pavithran</a:t>
            </a:r>
            <a:endParaRPr lang="en-IN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Assistant Professor &amp; Head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Chemistry</a:t>
            </a:r>
          </a:p>
          <a:p>
            <a:pPr algn="r">
              <a:buNone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College of Engineering Trivandrum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6" name="AutoShape 2" descr="Nobel chemistry prize: Lithium-ion battery scientists honoured - BBC Ne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8581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2019 Nobel Prize in Chemistry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9"/>
            <a:ext cx="8643998" cy="34370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The Nobel Prize in Chemistry 2019 is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awarded to John B. </a:t>
            </a:r>
            <a:r>
              <a:rPr lang="en-IN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Goodenough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(97 years) (USA),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M. Stanley </a:t>
            </a:r>
            <a:r>
              <a:rPr lang="en-IN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Whittingham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(UK) and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Akira Yoshino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(Japan)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their contributions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the development of the lithium-ion battery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This rechargeable battery laid the foundation of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wireless electronics such as mobile phones and laptops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also makes a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fossil fuel-free world possible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as it is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for everything from powering electric cars to storing energy from renewable sources.</a:t>
            </a:r>
          </a:p>
        </p:txBody>
      </p:sp>
      <p:sp>
        <p:nvSpPr>
          <p:cNvPr id="1026" name="AutoShape 2" descr="Nobel chemistry prize: Lithium-ion battery scientists honoured - BBC Ne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Nobel chemistry prize: Lithium-ion battery scientists honoured - BBC Ne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Creators of the lithium-ion battery awarded the 2019 Nobel Prize in  Chemistry | ScienceH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572008"/>
            <a:ext cx="328614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58204" cy="571504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</a:rPr>
              <a:t/>
            </a:r>
            <a:br>
              <a:rPr lang="en-IN" sz="2800" b="1" dirty="0" smtClean="0">
                <a:solidFill>
                  <a:srgbClr val="C00000"/>
                </a:solidFill>
              </a:rPr>
            </a:br>
            <a:r>
              <a:rPr lang="en-IN" sz="2800" b="1" dirty="0" smtClean="0">
                <a:solidFill>
                  <a:srgbClr val="C00000"/>
                </a:solidFill>
              </a:rPr>
              <a:t>Lithium ion cell (Li-ion battery)</a:t>
            </a:r>
            <a:br>
              <a:rPr lang="en-IN" sz="2800" b="1" dirty="0" smtClean="0">
                <a:solidFill>
                  <a:srgbClr val="C00000"/>
                </a:solidFill>
              </a:rPr>
            </a:b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000108"/>
            <a:ext cx="8615394" cy="52149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Li-ion cell is a rechargeable battery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 which </a:t>
            </a:r>
            <a:r>
              <a:rPr lang="en-I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Li-ion moves between anode and cathode during charging and discharging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I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more popular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than other batteries because of the </a:t>
            </a:r>
            <a:r>
              <a:rPr lang="en-IN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various characteristics of Lithium. 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 has a higher negative value for reduction potential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lower atomic mass than any other metal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6.94 g of Li is needed to provide 1 mole of electrons.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Construction of Li-ion cell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9660" y="2348880"/>
            <a:ext cx="4064828" cy="249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2844" y="785794"/>
            <a:ext cx="46451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In typical lithium ion cell,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positive electrode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is made by using a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crystalline mixed oxide LiCoO</a:t>
            </a:r>
            <a:r>
              <a:rPr lang="en-IN" sz="20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or Li</a:t>
            </a:r>
            <a:r>
              <a:rPr lang="en-IN" sz="20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O:Co</a:t>
            </a:r>
            <a:r>
              <a:rPr lang="en-IN" sz="20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The crystal contains both Li</a:t>
            </a:r>
            <a:r>
              <a:rPr lang="en-IN" sz="2000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ion and Co</a:t>
            </a:r>
            <a:r>
              <a:rPr lang="en-IN" sz="2000" b="1" baseline="30000" dirty="0" smtClean="0"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ion occupying the voids of the oxide array.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Such crystals are usually synthesized by hydrolysis of the respective metal salts under hydrothermal condition. </a:t>
            </a:r>
          </a:p>
          <a:p>
            <a:pPr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negative terminal is made of graphite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electrolyte is a solution of Li-salt (LiPF</a:t>
            </a:r>
            <a:r>
              <a:rPr lang="en-IN" sz="20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LiBF</a:t>
            </a:r>
            <a:r>
              <a:rPr lang="en-IN" sz="20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orLiClO</a:t>
            </a:r>
            <a:r>
              <a:rPr lang="en-IN" sz="20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, in an organic solvent such as ether or a solid phase polymer electrolyte which can transport Li</a:t>
            </a:r>
            <a:r>
              <a:rPr lang="en-IN" sz="2000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ion.</a:t>
            </a:r>
          </a:p>
          <a:p>
            <a:pPr>
              <a:buFont typeface="Courier New" pitchFamily="49" charset="0"/>
              <a:buChar char="o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A solid electrolyte separator separate (SEI, solid electrolyte interface) the anode and cathode compartments.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500702"/>
            <a:ext cx="4286280" cy="70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7" y="1500175"/>
            <a:ext cx="421484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85720" y="285728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smtClean="0">
                <a:solidFill>
                  <a:srgbClr val="FF0000"/>
                </a:solidFill>
              </a:rPr>
              <a:t>Charging</a:t>
            </a:r>
            <a:r>
              <a:rPr lang="en-IN" sz="2400" dirty="0" smtClean="0"/>
              <a:t>: During charging the cell act as an electrolytic cell, the electrical energy is converted into chemical energy.</a:t>
            </a:r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Anode</a:t>
            </a:r>
            <a:r>
              <a:rPr lang="en-IN" sz="2400" dirty="0" smtClean="0"/>
              <a:t> (+):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285720" y="2500306"/>
            <a:ext cx="85011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smtClean="0"/>
              <a:t>Here x &lt; 1 mole, say 0.9 (or 90 percentage) </a:t>
            </a:r>
            <a:r>
              <a:rPr lang="en-IN" sz="2400" b="1" dirty="0" err="1" smtClean="0"/>
              <a:t>ie</a:t>
            </a:r>
            <a:r>
              <a:rPr lang="en-IN" sz="2400" b="1" dirty="0" smtClean="0"/>
              <a:t>, some Li</a:t>
            </a:r>
            <a:r>
              <a:rPr lang="en-IN" sz="2400" b="1" baseline="30000" dirty="0" smtClean="0"/>
              <a:t>+</a:t>
            </a:r>
            <a:r>
              <a:rPr lang="en-IN" sz="2400" b="1" dirty="0" smtClean="0"/>
              <a:t> ions get removed from the crystal lattice, and in the respective lattice sites Co</a:t>
            </a:r>
            <a:r>
              <a:rPr lang="en-IN" sz="2400" b="1" baseline="30000" dirty="0" smtClean="0"/>
              <a:t>3+ </a:t>
            </a:r>
            <a:r>
              <a:rPr lang="en-IN" sz="2400" b="1" dirty="0" smtClean="0"/>
              <a:t>ion get oxidized to Co</a:t>
            </a:r>
            <a:r>
              <a:rPr lang="en-IN" sz="2400" b="1" baseline="30000" dirty="0" smtClean="0"/>
              <a:t>4+ </a:t>
            </a:r>
            <a:r>
              <a:rPr lang="en-IN" sz="2400" b="1" dirty="0" smtClean="0"/>
              <a:t>and electrical neutrality is maintained in the lattice.</a:t>
            </a:r>
          </a:p>
          <a:p>
            <a:pPr algn="just"/>
            <a:r>
              <a:rPr lang="en-IN" sz="2400" b="1" dirty="0" smtClean="0">
                <a:solidFill>
                  <a:srgbClr val="FF0000"/>
                </a:solidFill>
              </a:rPr>
              <a:t>Cathode</a:t>
            </a:r>
            <a:r>
              <a:rPr lang="en-IN" sz="2400" b="1" dirty="0" smtClean="0"/>
              <a:t> (-): The Li</a:t>
            </a:r>
            <a:r>
              <a:rPr lang="en-IN" sz="2400" b="1" baseline="30000" dirty="0" smtClean="0"/>
              <a:t>+</a:t>
            </a:r>
            <a:r>
              <a:rPr lang="en-IN" sz="2400" b="1" dirty="0" smtClean="0"/>
              <a:t> ion produced at the anode get migrated through the electrolyte and get reduced to lithium atom at the graphite electrode.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 atoms are inserted between the layers of carbon atoms.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lithiated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graphite, written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IN" sz="2400" b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b="1" baseline="-250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, containing no Li metal as such.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is why Li-ion battery is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called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Li battery. </a:t>
            </a:r>
            <a:endParaRPr lang="en-I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Lithium ion cells are allowed to charge completely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x=1) anodic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material becomes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1-x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CoO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(x=1, Li</a:t>
            </a:r>
            <a:r>
              <a:rPr lang="en-IN" sz="2400" b="1" baseline="-25000" dirty="0" smtClean="0">
                <a:latin typeface="Times New Roman" pitchFamily="18" charset="0"/>
                <a:cs typeface="Times New Roman" pitchFamily="18" charset="0"/>
              </a:rPr>
              <a:t>1-1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 or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CoO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, which is an explosive material (due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to liberation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of O</a:t>
            </a:r>
            <a:r>
              <a:rPr lang="en-I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gas on decomposition).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Therefore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automatic built-in circuit breakers </a:t>
            </a:r>
            <a:r>
              <a:rPr lang="en-IN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are there 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inside battery which allows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charging only up to 90 percentage ( x= 0.9).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14290"/>
            <a:ext cx="8964488" cy="197167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>
                <a:solidFill>
                  <a:srgbClr val="FF0000"/>
                </a:solidFill>
              </a:rPr>
              <a:t>Discharging</a:t>
            </a:r>
            <a:r>
              <a:rPr lang="en-IN" sz="2400" b="1" dirty="0"/>
              <a:t>: During discharging, the cell act as an electro chemical cell, the </a:t>
            </a:r>
            <a:r>
              <a:rPr lang="en-IN" sz="2400" b="1" dirty="0" smtClean="0"/>
              <a:t>chemical energy </a:t>
            </a:r>
            <a:r>
              <a:rPr lang="en-IN" sz="2400" b="1" dirty="0"/>
              <a:t>is converted to electrical energy. When the cell </a:t>
            </a:r>
            <a:r>
              <a:rPr lang="en-IN" sz="2400" b="1" dirty="0" smtClean="0"/>
              <a:t>acts </a:t>
            </a:r>
            <a:r>
              <a:rPr lang="en-IN" sz="2400" b="1" dirty="0"/>
              <a:t>as an electrochemical </a:t>
            </a:r>
            <a:r>
              <a:rPr lang="en-IN" sz="2400" b="1" dirty="0" smtClean="0"/>
              <a:t>cell, LiCoO</a:t>
            </a:r>
            <a:r>
              <a:rPr lang="en-IN" sz="2400" b="1" baseline="-25000" dirty="0" smtClean="0"/>
              <a:t>2</a:t>
            </a:r>
            <a:r>
              <a:rPr lang="en-IN" sz="2400" b="1" dirty="0" smtClean="0"/>
              <a:t> </a:t>
            </a:r>
            <a:r>
              <a:rPr lang="en-IN" sz="2400" b="1" dirty="0"/>
              <a:t>act as cathode while the graphite act as anode</a:t>
            </a:r>
          </a:p>
          <a:p>
            <a:pPr algn="just"/>
            <a:r>
              <a:rPr lang="en-IN" sz="2400" b="1" dirty="0"/>
              <a:t>Cathode(+):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00306"/>
            <a:ext cx="50815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57224" y="2928934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Anode</a:t>
            </a:r>
            <a:r>
              <a:rPr lang="en-IN" sz="2400" b="1" dirty="0" smtClean="0"/>
              <a:t>(-):</a:t>
            </a:r>
            <a:endParaRPr lang="en-IN" sz="24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928934"/>
            <a:ext cx="271464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786190"/>
            <a:ext cx="707236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857232"/>
            <a:ext cx="8715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Lithium-ion cell based on LiCoO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has an EMF of 3.7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The cell is having high energy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to weight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ratio. 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used in cell phones, laptop computers, digital cameras etc. </a:t>
            </a:r>
            <a:endParaRPr lang="en-IN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cell is </a:t>
            </a:r>
            <a:r>
              <a:rPr lang="en-I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 suitable for making large size battery because of possibility of explosion. </a:t>
            </a:r>
            <a:endParaRPr lang="en-IN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Another type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of Li-ion cell have been developed based on the active materials like, LiFePO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The cell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is having a potential of 3.3V. The cell is suitable for making large size battery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suitable for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automobile application.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most popular anode material is graphite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; every 6 carbon atom in graphite can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accommodate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 lithium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atom.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The materials like lithium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titanate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, hard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carbon, Tin/cobalt alloy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and silicon/carbon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-materials were also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as anode material.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28596" y="285728"/>
            <a:ext cx="8258204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Lithium ion cell (Li-ion battery)</a:t>
            </a:r>
            <a:b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673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8 LITHIUM ION CELL   </vt:lpstr>
      <vt:lpstr>2019 Nobel Prize in Chemistry</vt:lpstr>
      <vt:lpstr> Lithium ion cell (Li-ion battery) </vt:lpstr>
      <vt:lpstr>Construction of Li-ion cell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8 LITHIUM ION CELL   </dc:title>
  <dc:creator>Rani</dc:creator>
  <cp:lastModifiedBy>i</cp:lastModifiedBy>
  <cp:revision>21</cp:revision>
  <dcterms:created xsi:type="dcterms:W3CDTF">2021-01-03T18:26:49Z</dcterms:created>
  <dcterms:modified xsi:type="dcterms:W3CDTF">2021-12-22T14:14:59Z</dcterms:modified>
</cp:coreProperties>
</file>