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AA1FC-7FC7-4F0F-B262-986DD03E3D6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27865-4C1C-425F-B20F-B2C378B28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0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27865-4C1C-425F-B20F-B2C378B28DE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6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8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16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02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0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4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AD43-39CC-4CC0-B677-74ED0172F81D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671E-BE10-42D2-B917-F2B72FA57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08721"/>
            <a:ext cx="7772400" cy="864096"/>
          </a:xfrm>
        </p:spPr>
        <p:txBody>
          <a:bodyPr>
            <a:normAutofit/>
          </a:bodyPr>
          <a:lstStyle/>
          <a:p>
            <a:r>
              <a:rPr lang="en-IN" sz="3200" dirty="0" err="1">
                <a:solidFill>
                  <a:srgbClr val="C00000"/>
                </a:solidFill>
                <a:latin typeface="Algerian" pitchFamily="82" charset="0"/>
              </a:rPr>
              <a:t>Electroless</a:t>
            </a:r>
            <a:r>
              <a:rPr lang="en-IN" sz="3200" dirty="0">
                <a:solidFill>
                  <a:srgbClr val="C00000"/>
                </a:solidFill>
                <a:latin typeface="Algerian" pitchFamily="82" charset="0"/>
              </a:rPr>
              <a:t> plating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50912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Dr. Rani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Pavithran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Assistant Professor &amp; Head</a:t>
            </a:r>
          </a:p>
          <a:p>
            <a:pPr algn="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Chemistry</a:t>
            </a:r>
          </a:p>
          <a:p>
            <a:pPr algn="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College of Engineering Trivandrum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04190" cy="54006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cathode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anode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Overall reaction (1) + (2) </a:t>
            </a: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copper solutions, utilizing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formaldehyde as reducing agent,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employ high pH, above 12 (typical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concentration is &gt; 0.1N; pH above 13)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6" y="1559644"/>
            <a:ext cx="82677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2" y="2780928"/>
            <a:ext cx="7535664" cy="68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2" y="4391344"/>
            <a:ext cx="753033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Copper plating</a:t>
            </a:r>
            <a:b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23317"/>
            <a:ext cx="8352928" cy="4021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This type of coating is mainly used in double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layerd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printed circuit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boards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plating through holes is required.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This is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base coating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subsequent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electroplating.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807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Copper plating</a:t>
            </a:r>
            <a:b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492941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Metals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like Al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Fe, Cu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alloys like brass are plated with nickel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Non-metallic materials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like glass, plastic and quartz are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pretreated with SnCl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acid medium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followed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treatment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PdCl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solution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pretreated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 is immersed in the plating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bath containing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nickel salt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reducing agent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sodium hypophosphite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for a certain time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 that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following reactions will occur and nickel gets coated over the object.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Nickel 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lating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4" y="1628800"/>
            <a:ext cx="6858000" cy="4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7609" y="10584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cathode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44694" y="233667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anode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6" y="2984376"/>
            <a:ext cx="644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6" y="4382218"/>
            <a:ext cx="6686550" cy="59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3593" y="374764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reaction (1) + (2)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64807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Nickel 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lating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1840" y="5229200"/>
            <a:ext cx="8640960" cy="1224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H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ions are released in the reaction,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 of the solution decreases.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maintain constant pH,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buffer solutions are generally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gives a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uniform fine grained plating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400" y="764704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Uses</a:t>
            </a:r>
          </a:p>
          <a:p>
            <a:pPr marL="457200" indent="-457200" algn="just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Aerospace Components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For wear resistance, corrosion protection,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chemical resistivity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lubricity on valves, pistons, engine shafts, engine mounts,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compressor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blades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packaging and handling machinery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Due to its wear resistance,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cleanliness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attractive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finish.</a:t>
            </a:r>
          </a:p>
          <a:p>
            <a:pPr algn="just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chemical manufacturing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Due to chemical resistance used in chemical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ufacturing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storage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equipments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Automotive Components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For wear protection and corrosion resistance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 pistons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cylinders, gears,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differential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opinon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ball shafts, fuel injectors, ball studs,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heat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sinks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others.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4064" y="116632"/>
            <a:ext cx="8229600" cy="778098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Nickel 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lating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6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plating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6886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a controlled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autocatalytic deposition of a continuous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noble metal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its salt solution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a catalytic surface of the base metal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suitable reducing agent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without using electrical energy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 allows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preparation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simple equipment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deposition is an autocatalytic process where the substrate develops a potential in a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plating bath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containing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metallic ions, reducing agent,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complexing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agent, stabilizer and other components.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008" y="764024"/>
            <a:ext cx="892899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non-galvanic plating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involves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several simultaneous reactions in an aqueous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solution, which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occur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without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external electrical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reaction is accomplished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hydrogen is released by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reducing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normally sodium hypophosphite (the hydrogen leaves as a hydride 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and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oxidized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thus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producing a negative charge on the surface of the metal or part. 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key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requirement of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deposition bath of this type is to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arrange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chemistry such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 the kinetics of homogeneous electron transfer from the reducing agent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metal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ion is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slow.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essential because otherwise the metal ion would simply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 reduced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bulk solution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4476" y="116632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  <a:endParaRPr lang="en-I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48" y="3356992"/>
            <a:ext cx="8229600" cy="79208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Stability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plating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20" y="4293096"/>
            <a:ext cx="8229600" cy="1800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stability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plating fully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substrate material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 pretreatment process,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type of solution used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temperature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plating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120" y="548680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catalyst that accelerates the rate of metal ion reduction is thus applied to the surface to be coated.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way, metal ions are reduced only at the surface and the surface becomes coated with the desired metal.</a:t>
            </a:r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04" y="188640"/>
            <a:ext cx="8229600" cy="77809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plating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340" y="1124744"/>
            <a:ext cx="8643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Steps involved in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plating: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step1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Preparation of the surface to be plated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 this step the surface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activated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following ways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Etching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Removal of impurities by acid treatment.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Electroplating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A thin layer of the metal to be plated or any 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suitable metal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coated on the surface of the object.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Chemical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Treatment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plastic objects and printed circuit boards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treated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SnCl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PdCl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This treatment yields a thin layer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treated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surface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5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Preparation of plating bath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plating bath should include the following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(a) Soluble salt of the metal (like chloride or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sulphate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Complexing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agents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 EDTA,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tartarate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citrate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etc.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prevent excess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deposi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(c) Reducing agents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like sodium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thiosulphite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formaldehyde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(d) </a:t>
            </a:r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Exaltants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or accelerators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like succinates,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glycinates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fluorides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enhance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plating rate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(e) Stabilizers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 calcium ions, lead ions,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urea etc.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prevent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decomposition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bath and to impart stability to the solution.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Buffer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 Rochelle salt, Boric acid to maintain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06304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plating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Procedure: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article to be plated is immersed in the bath containing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metal salt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reducing agent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plating is carried out in a series of tanks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of deposition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 controlled by the amount of reducing agent and the type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chelating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plating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70609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/>
            </a:r>
            <a:br>
              <a:rPr lang="en-IN" sz="3200" b="1" dirty="0" smtClean="0">
                <a:solidFill>
                  <a:srgbClr val="C00000"/>
                </a:solidFill>
              </a:rPr>
            </a:br>
            <a:r>
              <a:rPr lang="en-IN" sz="3200" b="1" dirty="0" smtClean="0">
                <a:solidFill>
                  <a:srgbClr val="C00000"/>
                </a:solidFill>
              </a:rPr>
              <a:t>Advantages</a:t>
            </a:r>
            <a:r>
              <a:rPr lang="en-IN" sz="3200" b="1" dirty="0">
                <a:solidFill>
                  <a:srgbClr val="C00000"/>
                </a:solidFill>
              </a:rPr>
              <a:t/>
            </a:r>
            <a:br>
              <a:rPr lang="en-IN" sz="3200" b="1" dirty="0">
                <a:solidFill>
                  <a:srgbClr val="C00000"/>
                </a:solidFill>
              </a:rPr>
            </a:b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45624" cy="56166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Surface to be coated does not need to be conductive, thus </a:t>
            </a:r>
            <a:r>
              <a:rPr lang="en-US" sz="24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plating can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 made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 both metals and plastics.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Electrical power and other accessories are not required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Gives uniform coating even on the objects with irregular shapes, holes recesses etc.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4. Coating provides better wear resistance.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The coating is less porous and provides better corrosion resistance.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6. Provides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flexibility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plating volume and thickness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Copper plating</a:t>
            </a:r>
            <a:b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4726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Electroless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copper plating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used to deposit a layer of copper on a substrate without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use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electrical energy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is commonly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for making printed circuit boards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 to be plated is degreased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using organic solvent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is followed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acid treatment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This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 is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then immersed in plating bath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containing cupric salt,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reducing agents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buffer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complexing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agent.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1040</Words>
  <Application>Microsoft Office PowerPoint</Application>
  <PresentationFormat>On-screen Show (4:3)</PresentationFormat>
  <Paragraphs>90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Electroless plating</vt:lpstr>
      <vt:lpstr>Electroless plating</vt:lpstr>
      <vt:lpstr>PowerPoint Presentation</vt:lpstr>
      <vt:lpstr> Stability of plating  </vt:lpstr>
      <vt:lpstr>Process of Electroless plating</vt:lpstr>
      <vt:lpstr>Process of Electroless plating</vt:lpstr>
      <vt:lpstr>Process of Electroless plating</vt:lpstr>
      <vt:lpstr> Advantages </vt:lpstr>
      <vt:lpstr> Electroless Copper plating </vt:lpstr>
      <vt:lpstr> Electroless Copper plating </vt:lpstr>
      <vt:lpstr> Electroless Copper plating </vt:lpstr>
      <vt:lpstr> Electroless Nickel Plating </vt:lpstr>
      <vt:lpstr> Electroless Nickel Plating </vt:lpstr>
      <vt:lpstr> Electroless Nickel Plating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</dc:creator>
  <cp:lastModifiedBy>i</cp:lastModifiedBy>
  <cp:revision>53</cp:revision>
  <dcterms:created xsi:type="dcterms:W3CDTF">2021-05-08T07:30:21Z</dcterms:created>
  <dcterms:modified xsi:type="dcterms:W3CDTF">2021-12-26T01:24:09Z</dcterms:modified>
</cp:coreProperties>
</file>