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8288-F3E2-4929-9A6D-F701C09F429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1354-AAD1-416E-BC62-CC9470CE8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8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8288-F3E2-4929-9A6D-F701C09F429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1354-AAD1-416E-BC62-CC9470CE8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8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8288-F3E2-4929-9A6D-F701C09F429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1354-AAD1-416E-BC62-CC9470CE8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0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8288-F3E2-4929-9A6D-F701C09F429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1354-AAD1-416E-BC62-CC9470CE8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0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8288-F3E2-4929-9A6D-F701C09F429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1354-AAD1-416E-BC62-CC9470CE8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6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8288-F3E2-4929-9A6D-F701C09F429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1354-AAD1-416E-BC62-CC9470CE8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1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8288-F3E2-4929-9A6D-F701C09F429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1354-AAD1-416E-BC62-CC9470CE8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4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8288-F3E2-4929-9A6D-F701C09F429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1354-AAD1-416E-BC62-CC9470CE8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9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8288-F3E2-4929-9A6D-F701C09F429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1354-AAD1-416E-BC62-CC9470CE8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1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8288-F3E2-4929-9A6D-F701C09F429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1354-AAD1-416E-BC62-CC9470CE8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1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8288-F3E2-4929-9A6D-F701C09F429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1354-AAD1-416E-BC62-CC9470CE8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08288-F3E2-4929-9A6D-F701C09F429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81354-AAD1-416E-BC62-CC9470CE8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1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 C Engines – Part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Ramu</a:t>
            </a:r>
            <a:r>
              <a:rPr lang="en-US" dirty="0" smtClean="0"/>
              <a:t> </a:t>
            </a:r>
            <a:r>
              <a:rPr lang="en-US" dirty="0" err="1" smtClean="0"/>
              <a:t>Rajendran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25" y="381000"/>
            <a:ext cx="7679575" cy="6477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CARNOT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2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measure of how good a system is.</a:t>
            </a:r>
          </a:p>
          <a:p>
            <a:r>
              <a:rPr lang="en-US" dirty="0" smtClean="0"/>
              <a:t>Ratio of Output to Input. (Usually represented as percentage)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 descr="C:\Users\dell\Desktop\BME PPT\Flow_Chart_th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743200"/>
            <a:ext cx="3954463" cy="408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80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Efficiency = Work Produced/Heat Added</a:t>
            </a:r>
          </a:p>
          <a:p>
            <a:r>
              <a:rPr lang="en-US" dirty="0" smtClean="0"/>
              <a:t>Work Produced = Heat Added – Heat Rejected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(Heat Added = Work Output + Heat Output)</a:t>
            </a:r>
          </a:p>
          <a:p>
            <a:r>
              <a:rPr lang="en-US" dirty="0" smtClean="0"/>
              <a:t>Efficiency = (Qin – </a:t>
            </a:r>
            <a:r>
              <a:rPr lang="en-US" dirty="0" err="1" smtClean="0"/>
              <a:t>Qout</a:t>
            </a:r>
            <a:r>
              <a:rPr lang="en-US" dirty="0" smtClean="0"/>
              <a:t>)/Qin.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8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9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– Stroke Petrol Engine</a:t>
            </a:r>
            <a:endParaRPr lang="en-US" dirty="0"/>
          </a:p>
        </p:txBody>
      </p:sp>
      <p:pic>
        <p:nvPicPr>
          <p:cNvPr id="2050" name="Picture 2" descr="C:\Users\dell\Desktop\unname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07018"/>
            <a:ext cx="8077200" cy="470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51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Piston moves up</a:t>
            </a:r>
          </a:p>
          <a:p>
            <a:pPr marL="0" indent="0">
              <a:buNone/>
            </a:pPr>
            <a:r>
              <a:rPr lang="en-US" dirty="0" smtClean="0"/>
              <a:t>1) Inlet port opens – Air-fuel mixture gets filled in the crank case and below the piston.</a:t>
            </a:r>
            <a:br>
              <a:rPr lang="en-US" dirty="0" smtClean="0"/>
            </a:br>
            <a:r>
              <a:rPr lang="en-US" dirty="0" smtClean="0"/>
              <a:t>2) Transfer port closes and exhaust port closes – Air-fuel mixture gets compressed as the piston moves further up to TDC.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6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Sparking and burning occurs -  Piston moves down. Then</a:t>
            </a:r>
          </a:p>
          <a:p>
            <a:pPr marL="0" indent="0">
              <a:buNone/>
            </a:pPr>
            <a:r>
              <a:rPr lang="en-US" dirty="0" smtClean="0"/>
              <a:t>1) Exhaust port opens – Burned exhaust gas starts moving out.</a:t>
            </a:r>
            <a:br>
              <a:rPr lang="en-US" dirty="0" smtClean="0"/>
            </a:br>
            <a:r>
              <a:rPr lang="en-US" dirty="0" smtClean="0"/>
              <a:t>2) Transfer port opens – Fresh air-fuel mixture comes into combustion chamber (also pushes out exhaust gases – SCAVENGING)</a:t>
            </a:r>
            <a:br>
              <a:rPr lang="en-US" dirty="0" smtClean="0"/>
            </a:br>
            <a:r>
              <a:rPr lang="en-US" dirty="0" smtClean="0"/>
              <a:t>3) As piston moves further down to BDC it pushes more air-fuel mixture to the combustion chamber.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78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2-Stroke Petrol Engine</a:t>
            </a:r>
            <a:endParaRPr lang="en-US" dirty="0"/>
          </a:p>
        </p:txBody>
      </p:sp>
      <p:pic>
        <p:nvPicPr>
          <p:cNvPr id="1026" name="Picture 2" descr="C:\Users\dell\Desktop\Two-Stroke-Engine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71600"/>
            <a:ext cx="53340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8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– Stroke diesel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working</a:t>
            </a:r>
          </a:p>
          <a:p>
            <a:r>
              <a:rPr lang="en-US" dirty="0" smtClean="0"/>
              <a:t>Differences are</a:t>
            </a:r>
          </a:p>
          <a:p>
            <a:pPr marL="0" indent="0">
              <a:buNone/>
            </a:pPr>
            <a:r>
              <a:rPr lang="en-US" dirty="0" smtClean="0"/>
              <a:t>1) Air comes in instead of air-fuel mixture</a:t>
            </a:r>
            <a:br>
              <a:rPr lang="en-US" dirty="0" smtClean="0"/>
            </a:br>
            <a:r>
              <a:rPr lang="en-US" dirty="0" smtClean="0"/>
              <a:t>2) Fuel injector is used instead of spark plug</a:t>
            </a:r>
            <a:br>
              <a:rPr lang="en-US" dirty="0" smtClean="0"/>
            </a:br>
            <a:r>
              <a:rPr lang="en-US" dirty="0" smtClean="0"/>
              <a:t>3) High compression ratio</a:t>
            </a:r>
            <a:br>
              <a:rPr lang="en-US" dirty="0" smtClean="0"/>
            </a:br>
            <a:r>
              <a:rPr lang="en-US" dirty="0" smtClean="0"/>
              <a:t>4) Thermodynamic cycle is Diesel Cycle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8321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OTTO CYCLE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435277"/>
            <a:ext cx="6096000" cy="4490067"/>
          </a:xfrm>
        </p:spPr>
      </p:pic>
    </p:spTree>
    <p:extLst>
      <p:ext uri="{BB962C8B-B14F-4D97-AF65-F5344CB8AC3E}">
        <p14:creationId xmlns:p14="http://schemas.microsoft.com/office/powerpoint/2010/main" val="339330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DIESEL CYCLE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76" y="1577433"/>
            <a:ext cx="7001223" cy="4823367"/>
          </a:xfrm>
        </p:spPr>
      </p:pic>
    </p:spTree>
    <p:extLst>
      <p:ext uri="{BB962C8B-B14F-4D97-AF65-F5344CB8AC3E}">
        <p14:creationId xmlns:p14="http://schemas.microsoft.com/office/powerpoint/2010/main" val="872769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CARNOT CYCLE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79" y="1600200"/>
            <a:ext cx="7058841" cy="4525963"/>
          </a:xfrm>
        </p:spPr>
      </p:pic>
    </p:spTree>
    <p:extLst>
      <p:ext uri="{BB962C8B-B14F-4D97-AF65-F5344CB8AC3E}">
        <p14:creationId xmlns:p14="http://schemas.microsoft.com/office/powerpoint/2010/main" val="2455645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146</Words>
  <Application>Microsoft Office PowerPoint</Application>
  <PresentationFormat>On-screen Show (4:3)</PresentationFormat>
  <Paragraphs>27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 C Engines – Part 3</vt:lpstr>
      <vt:lpstr>2 – Stroke Petrol Engine</vt:lpstr>
      <vt:lpstr>Working</vt:lpstr>
      <vt:lpstr>PowerPoint Presentation</vt:lpstr>
      <vt:lpstr>2-Stroke Petrol Engine</vt:lpstr>
      <vt:lpstr>2 – Stroke diesel Engine</vt:lpstr>
      <vt:lpstr>OTTO CYCLE</vt:lpstr>
      <vt:lpstr>DIESEL CYCLE</vt:lpstr>
      <vt:lpstr>CARNOT CYCLE</vt:lpstr>
      <vt:lpstr>CARNOT CYCLE</vt:lpstr>
      <vt:lpstr>Efficiency</vt:lpstr>
      <vt:lpstr>Efficiency</vt:lpstr>
      <vt:lpstr>THANK YOU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C Engines – Part 3</dc:title>
  <dc:creator>Microsoft</dc:creator>
  <cp:lastModifiedBy>Microsoft</cp:lastModifiedBy>
  <cp:revision>12</cp:revision>
  <cp:lastPrinted>2020-12-30T05:18:07Z</cp:lastPrinted>
  <dcterms:created xsi:type="dcterms:W3CDTF">2020-12-16T19:02:00Z</dcterms:created>
  <dcterms:modified xsi:type="dcterms:W3CDTF">2021-01-06T06:32:07Z</dcterms:modified>
</cp:coreProperties>
</file>