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9BB8-7AB5-4069-9272-EE20A31E6C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34D-2671-4740-AD15-3D147A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4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9BB8-7AB5-4069-9272-EE20A31E6C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34D-2671-4740-AD15-3D147A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9BB8-7AB5-4069-9272-EE20A31E6C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34D-2671-4740-AD15-3D147A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1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9BB8-7AB5-4069-9272-EE20A31E6C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34D-2671-4740-AD15-3D147A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9BB8-7AB5-4069-9272-EE20A31E6C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34D-2671-4740-AD15-3D147A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9BB8-7AB5-4069-9272-EE20A31E6C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34D-2671-4740-AD15-3D147A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9BB8-7AB5-4069-9272-EE20A31E6C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34D-2671-4740-AD15-3D147A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9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9BB8-7AB5-4069-9272-EE20A31E6C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34D-2671-4740-AD15-3D147A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2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9BB8-7AB5-4069-9272-EE20A31E6C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34D-2671-4740-AD15-3D147A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9BB8-7AB5-4069-9272-EE20A31E6C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34D-2671-4740-AD15-3D147A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2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9BB8-7AB5-4069-9272-EE20A31E6C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934D-2671-4740-AD15-3D147A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A9BB8-7AB5-4069-9272-EE20A31E6CC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934D-2671-4740-AD15-3D147A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3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 Engines 2</a:t>
            </a:r>
            <a:r>
              <a:rPr lang="en-US" baseline="30000" dirty="0" smtClean="0"/>
              <a:t>nd</a:t>
            </a:r>
            <a:r>
              <a:rPr lang="en-US" dirty="0" smtClean="0"/>
              <a:t> part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Ramu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ajendran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0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esktop\The-diesel-engine-cycl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1"/>
            <a:ext cx="8305800" cy="551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55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Primary Difference with Petrol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Spark Plug. Instead fuel injector is used.</a:t>
            </a:r>
          </a:p>
          <a:p>
            <a:r>
              <a:rPr lang="en-US" dirty="0" smtClean="0"/>
              <a:t>This is CI engine. Petrol engine is SI engine.</a:t>
            </a:r>
          </a:p>
          <a:p>
            <a:r>
              <a:rPr lang="en-US" dirty="0" smtClean="0"/>
              <a:t>During suction stroke air comes in. For petrol engines air-fuel mixture comes in.</a:t>
            </a:r>
          </a:p>
          <a:p>
            <a:r>
              <a:rPr lang="en-US" dirty="0" smtClean="0"/>
              <a:t>Compression ratio is high compared to petrol engines.</a:t>
            </a:r>
          </a:p>
          <a:p>
            <a:r>
              <a:rPr lang="en-US" dirty="0" smtClean="0"/>
              <a:t>It uses Diesel Cycle, whereas petrol engines uses Otto 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7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\Desktop\WORKING+OF+DIESEL+CYCL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1" y="72232"/>
            <a:ext cx="8757709" cy="64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80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Diesel Cycle</a:t>
            </a:r>
            <a:endParaRPr lang="en-US" dirty="0"/>
          </a:p>
        </p:txBody>
      </p:sp>
      <p:pic>
        <p:nvPicPr>
          <p:cNvPr id="3075" name="Picture 3" descr="C:\Users\dell\Desktop\unnamed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39023"/>
            <a:ext cx="7772400" cy="511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54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ell\Desktop\downloa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5478546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5334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ACTUAL CYCLE</a:t>
            </a: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153059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72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IC Engines 2nd part</vt:lpstr>
      <vt:lpstr>PowerPoint Presentation</vt:lpstr>
      <vt:lpstr>Primary Difference with Petrol Engine</vt:lpstr>
      <vt:lpstr>PowerPoint Presentation</vt:lpstr>
      <vt:lpstr>Diesel Cycle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– Stroke Diesel Engine</dc:title>
  <dc:creator>Microsoft</dc:creator>
  <cp:lastModifiedBy>Microsoft</cp:lastModifiedBy>
  <cp:revision>5</cp:revision>
  <dcterms:created xsi:type="dcterms:W3CDTF">2020-12-15T04:58:08Z</dcterms:created>
  <dcterms:modified xsi:type="dcterms:W3CDTF">2020-12-15T05:21:42Z</dcterms:modified>
</cp:coreProperties>
</file>