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38852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tN6eynMMN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BME – IC Engines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Ramu Rajendran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861387"/>
            <a:ext cx="8229600" cy="4003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 descr="C:\Users\dell\Desktop\3-s2.0-B9780081009567000126-f02-03-978008100956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219200"/>
            <a:ext cx="8077199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 – Stroke Petrol Engine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1st stroke – </a:t>
            </a:r>
            <a:endParaRPr dirty="0"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Intake/Suction stroke </a:t>
            </a:r>
            <a:r>
              <a:rPr lang="en-US" dirty="0" err="1"/>
              <a:t>Stroke</a:t>
            </a:r>
            <a:r>
              <a:rPr lang="en-US" dirty="0"/>
              <a:t> – Air-Fuel mixture is sucked into the combustion chamber through an open inlet valve, when the piston moves from Top Dead Center (TDC) to Bottom Dead Center (BDC)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 – Stroke Petrol Engine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Stroke–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Compression Stroke – Piston moves from BDC to TDC, compressing the air fuel mixture to a very small space. Both inlet and outlet valves are closed.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 – Stroke Petrol Engine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3</a:t>
            </a:r>
            <a:r>
              <a:rPr lang="en-US" sz="2960" baseline="30000" dirty="0"/>
              <a:t>rd</a:t>
            </a:r>
            <a:r>
              <a:rPr lang="en-US" sz="2960" dirty="0"/>
              <a:t> Stroke– </a:t>
            </a:r>
            <a:endParaRPr dirty="0"/>
          </a:p>
          <a:p>
            <a:pPr marL="342900" lvl="0" indent="-342900" algn="just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Expansion/Power Stroke – Park plug gives a spark to the compressed air-fuel mixture. The fuel burns. Piston is rapidly pushed down to BDC. Both valves are closed</a:t>
            </a:r>
            <a:r>
              <a:rPr lang="en-US" sz="2960" dirty="0" smtClean="0"/>
              <a:t>.</a:t>
            </a:r>
          </a:p>
          <a:p>
            <a:pPr marL="342900" lvl="0" indent="-342900" algn="just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 smtClean="0"/>
              <a:t>The </a:t>
            </a:r>
            <a:r>
              <a:rPr lang="en-US" sz="2960" dirty="0"/>
              <a:t>power for entire engine functioning and vehicle movement is obtained from power stroke.</a:t>
            </a:r>
            <a:endParaRPr dirty="0"/>
          </a:p>
          <a:p>
            <a:pPr marL="342900" lvl="0" indent="-342900" algn="just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These types of engines are called Spark Ignition Engines. (SI Engines)</a:t>
            </a:r>
            <a:endParaRPr sz="296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 – Stroke Petrol Engine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4</a:t>
            </a:r>
            <a:r>
              <a:rPr lang="en-US" baseline="30000"/>
              <a:t>th</a:t>
            </a:r>
            <a:r>
              <a:rPr lang="en-US"/>
              <a:t> stroke –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Exhaust Stroke – Outlet valve opens. The piston moving from BDC to TDC pushes the burned exhaust gases out of the combustion chamber.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Notes</a:t>
            </a:r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thermodynamic cycle of petrol engine is called , Otto Cycle.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Similar to this, there is 4-stroke diesel engine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2-stroke petrol and diesel engines are also available.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Diesel engines do not have spark plug. Instead, ‘fuel injector’ sprays, diesel to compressed air. Compression Ingnition (CI) engines.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Otto Cycle</a:t>
            </a:r>
            <a:endParaRPr/>
          </a:p>
        </p:txBody>
      </p:sp>
      <p:pic>
        <p:nvPicPr>
          <p:cNvPr id="177" name="Google Shape;177;p29" descr="C:\Users\dell\Desktop\300px-P-V_Otto_cycle.svg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295400"/>
            <a:ext cx="7696199" cy="5274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Otto Cycle – 4 main processes</a:t>
            </a:r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1-2 – Adiabatic Compression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2-3 – Constant Volume Heat Addition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3-4 – Adiabatic Expansion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4-1 – Constant Volume Heat Rejection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* </a:t>
            </a:r>
            <a:r>
              <a:rPr lang="en-US" sz="2960">
                <a:solidFill>
                  <a:srgbClr val="FF0000"/>
                </a:solidFill>
              </a:rPr>
              <a:t>Adiabatic process </a:t>
            </a:r>
            <a:r>
              <a:rPr lang="en-US" sz="2960"/>
              <a:t>= Process with no heat transfer/heat exchange. Sometimes, when this process is reversible, it is also called </a:t>
            </a:r>
            <a:r>
              <a:rPr lang="en-US" sz="2960">
                <a:solidFill>
                  <a:srgbClr val="FF0000"/>
                </a:solidFill>
              </a:rPr>
              <a:t>isentropic</a:t>
            </a:r>
            <a:r>
              <a:rPr lang="en-US" sz="2960"/>
              <a:t> process.</a:t>
            </a:r>
            <a:br>
              <a:rPr lang="en-US" sz="2960"/>
            </a:br>
            <a:r>
              <a:rPr lang="en-US" sz="2960"/>
              <a:t>* </a:t>
            </a:r>
            <a:r>
              <a:rPr lang="en-US" sz="2960">
                <a:solidFill>
                  <a:srgbClr val="FF0000"/>
                </a:solidFill>
              </a:rPr>
              <a:t>Constant Volume Process </a:t>
            </a:r>
            <a:r>
              <a:rPr lang="en-US" sz="2960"/>
              <a:t>= Isochoric Process</a:t>
            </a:r>
            <a:br>
              <a:rPr lang="en-US" sz="2960"/>
            </a:br>
            <a:r>
              <a:rPr lang="en-US" sz="2960"/>
              <a:t>* Processes 0-1 and 1-0 are additions to an otto cycle, for functioning of an engine.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55292" y="685800"/>
            <a:ext cx="7274308" cy="5440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Internal Combustion Engines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Source of power for Automobile.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Need a fuel. (Petrol, Diesel, CNG etc)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Combustion of fuel produces Heat.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Heat Energy is converted to Mechanical Work.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Mechanical Work is used to move the vehicle.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 descr="C:\Users\dell\Desktop\maxresdefaul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685800"/>
            <a:ext cx="88900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 descr="C:\Users\dell\Desktop\engine-strokes-combustion-intake-compression-exhaust-strok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880089"/>
            <a:ext cx="8610600" cy="505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https://www.youtube.com/watch?v=5tN6eynMMNw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861387"/>
            <a:ext cx="8229600" cy="4003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861387"/>
            <a:ext cx="8229600" cy="4003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861387"/>
            <a:ext cx="8229600" cy="4003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861387"/>
            <a:ext cx="8229600" cy="4003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352</Words>
  <Application>Microsoft Office PowerPoint</Application>
  <PresentationFormat>On-screen Show (4:3)</PresentationFormat>
  <Paragraphs>37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BME – IC Engines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 – Stroke Petrol Engine</vt:lpstr>
      <vt:lpstr>4 – Stroke Petrol Engine</vt:lpstr>
      <vt:lpstr>4 – Stroke Petrol Engine</vt:lpstr>
      <vt:lpstr>4 – Stroke Petrol Engine</vt:lpstr>
      <vt:lpstr>Notes</vt:lpstr>
      <vt:lpstr>Otto Cycle</vt:lpstr>
      <vt:lpstr>Otto Cycle – 4 main processes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– IC Engines</dc:title>
  <cp:lastModifiedBy>Microsoft</cp:lastModifiedBy>
  <cp:revision>2</cp:revision>
  <dcterms:modified xsi:type="dcterms:W3CDTF">2021-12-13T09:06:02Z</dcterms:modified>
</cp:coreProperties>
</file>