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8436-C56E-4C3F-8597-A626A6EF6C7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311D-04B5-482F-8E1E-CCD56B2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Pumps and Turbines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Ramu Rajendran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2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302101" cy="5287963"/>
          </a:xfrm>
        </p:spPr>
      </p:pic>
    </p:spTree>
    <p:extLst>
      <p:ext uri="{BB962C8B-B14F-4D97-AF65-F5344CB8AC3E}">
        <p14:creationId xmlns:p14="http://schemas.microsoft.com/office/powerpoint/2010/main" val="333940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" y="838200"/>
            <a:ext cx="9086785" cy="6088298"/>
          </a:xfrm>
        </p:spPr>
      </p:pic>
    </p:spTree>
    <p:extLst>
      <p:ext uri="{BB962C8B-B14F-4D97-AF65-F5344CB8AC3E}">
        <p14:creationId xmlns:p14="http://schemas.microsoft.com/office/powerpoint/2010/main" val="4584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81906"/>
            <a:ext cx="7848600" cy="5317427"/>
          </a:xfrm>
        </p:spPr>
      </p:pic>
    </p:spTree>
    <p:extLst>
      <p:ext uri="{BB962C8B-B14F-4D97-AF65-F5344CB8AC3E}">
        <p14:creationId xmlns:p14="http://schemas.microsoft.com/office/powerpoint/2010/main" val="206057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24528"/>
              </p:ext>
            </p:extLst>
          </p:nvPr>
        </p:nvGraphicFramePr>
        <p:xfrm>
          <a:off x="0" y="0"/>
          <a:ext cx="9144000" cy="6928634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2514600"/>
                <a:gridCol w="2057400"/>
                <a:gridCol w="2667000"/>
              </a:tblGrid>
              <a:tr h="223743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 dirty="0">
                          <a:effectLst/>
                        </a:rPr>
                        <a:t>Sl. No</a:t>
                      </a:r>
                      <a:endParaRPr lang="en-US" sz="1400" dirty="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Criteria</a:t>
                      </a:r>
                      <a:endParaRPr lang="en-US" sz="140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Pelton Turbine</a:t>
                      </a:r>
                      <a:endParaRPr lang="en-US" sz="140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Francis Turbine</a:t>
                      </a:r>
                      <a:endParaRPr lang="en-US" sz="140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Kaplan Turbine</a:t>
                      </a:r>
                      <a:endParaRPr lang="en-US" sz="140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354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Type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Pelton turbine is an impulse type water turbine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Francis Turbine is an inward flow reaction turbine.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Kaplan turbine is a propeller type reaction turbine.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18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Head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It is used for high heads ranging from 250 to 1000m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operating water head of a Francis turbine ranges from 40 to 600m.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It is used for low heads ranging from 10 to 70 metres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5271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Runner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diameter of the runner varies from 0.8 to 0.6m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diameter of the runner varies between 0.91 to 10.6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diameter of the runner varies between 2 to 11 metres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851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Direction of Flow of Water Through the Blades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flow of water is tangential to the runner. Hence it is also called as tangential flow impulse turbines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flow of water through the blades combines both radial and axial flow.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flow of water is axial through the blades.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5271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Power Generation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Power generated is about 400MW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power generated by a Francis turbine is about 800MW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output power obtained varies from 5 to 200 MW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18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Speed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rate of speed in a Pelton turbine changes from 65 to 800rpm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speed of the turbine ranges from 75 to 1000rpm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rotational speed varies from 69.2 to 429 rpm.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18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Discharge Required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required discharge for the working of a Pelton turbine is low.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Medium discharge is required for the working of the Francis turbine.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A Kaplan turbine requires high discharge for efficient working.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76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Type of Energy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Pelton turbines uses kinetic energy and converts into mechanical energy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Francis turbine converts potential energy into mechanical energy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Kaplan Turbine uses both kinetic and potential energy, which then is converted into mechanical energy.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18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Efficiency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efficiency of a Pelton turbine is about 85%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The efficiency of a Francis turbine is about 90%.</a:t>
                      </a: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Kaplan turbine gives higher efficiency about 90%</a:t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16552" marR="16552" marT="16552" marB="16552" anchor="ctr">
                    <a:lnL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352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0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Reciprocating Pump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746427" cy="5257800"/>
          </a:xfrm>
        </p:spPr>
      </p:pic>
    </p:spTree>
    <p:extLst>
      <p:ext uri="{BB962C8B-B14F-4D97-AF65-F5344CB8AC3E}">
        <p14:creationId xmlns:p14="http://schemas.microsoft.com/office/powerpoint/2010/main" val="8044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Centrifugal Pump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78748"/>
            <a:ext cx="6248400" cy="5968867"/>
          </a:xfrm>
        </p:spPr>
      </p:pic>
    </p:spTree>
    <p:extLst>
      <p:ext uri="{BB962C8B-B14F-4D97-AF65-F5344CB8AC3E}">
        <p14:creationId xmlns:p14="http://schemas.microsoft.com/office/powerpoint/2010/main" val="34367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the casing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162800" cy="4208144"/>
          </a:xfrm>
        </p:spPr>
      </p:pic>
      <p:sp>
        <p:nvSpPr>
          <p:cNvPr id="6" name="TextBox 5"/>
          <p:cNvSpPr txBox="1"/>
          <p:nvPr/>
        </p:nvSpPr>
        <p:spPr>
          <a:xfrm>
            <a:off x="4724400" y="6019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https://www.youtube.com/watch?v=BaEHVpKc-1Q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Hydro electric power plant – (Not in syllabus)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877219"/>
            <a:ext cx="6667500" cy="3971925"/>
          </a:xfrm>
        </p:spPr>
      </p:pic>
    </p:spTree>
    <p:extLst>
      <p:ext uri="{BB962C8B-B14F-4D97-AF65-F5344CB8AC3E}">
        <p14:creationId xmlns:p14="http://schemas.microsoft.com/office/powerpoint/2010/main" val="6124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Pelton</a:t>
            </a:r>
            <a:r>
              <a:rPr lang="en-US" dirty="0" smtClean="0"/>
              <a:t> Wheel Turbine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6172200" cy="4940657"/>
          </a:xfrm>
        </p:spPr>
      </p:pic>
    </p:spTree>
    <p:extLst>
      <p:ext uri="{BB962C8B-B14F-4D97-AF65-F5344CB8AC3E}">
        <p14:creationId xmlns:p14="http://schemas.microsoft.com/office/powerpoint/2010/main" val="833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</a:t>
            </a:r>
            <a:r>
              <a:rPr lang="en-US" dirty="0" err="1" smtClean="0"/>
              <a:t>Pelton</a:t>
            </a:r>
            <a:r>
              <a:rPr lang="en-US" dirty="0" smtClean="0"/>
              <a:t> wheel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5867399" cy="4892075"/>
          </a:xfrm>
        </p:spPr>
      </p:pic>
    </p:spTree>
    <p:extLst>
      <p:ext uri="{BB962C8B-B14F-4D97-AF65-F5344CB8AC3E}">
        <p14:creationId xmlns:p14="http://schemas.microsoft.com/office/powerpoint/2010/main" val="42827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Francis Turbine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96586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8356" cy="6858000"/>
          </a:xfrm>
        </p:spPr>
      </p:pic>
    </p:spTree>
    <p:extLst>
      <p:ext uri="{BB962C8B-B14F-4D97-AF65-F5344CB8AC3E}">
        <p14:creationId xmlns:p14="http://schemas.microsoft.com/office/powerpoint/2010/main" val="112044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374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Pumps and Turbines</vt:lpstr>
      <vt:lpstr>Reciprocating Pump</vt:lpstr>
      <vt:lpstr>Centrifugal Pump</vt:lpstr>
      <vt:lpstr>Closer look at the casing</vt:lpstr>
      <vt:lpstr>Hydro electric power plant – (Not in syllabus)</vt:lpstr>
      <vt:lpstr>Pelton Wheel Turbine</vt:lpstr>
      <vt:lpstr>Closer look at Pelton wheel</vt:lpstr>
      <vt:lpstr>Francis Turbine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Pumps and Turbines</dc:title>
  <dc:creator>Microsoft</dc:creator>
  <cp:lastModifiedBy>Microsoft</cp:lastModifiedBy>
  <cp:revision>8</cp:revision>
  <dcterms:created xsi:type="dcterms:W3CDTF">2022-02-11T06:49:32Z</dcterms:created>
  <dcterms:modified xsi:type="dcterms:W3CDTF">2022-02-15T04:28:31Z</dcterms:modified>
</cp:coreProperties>
</file>