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F77B-7CF1-B926-BE89-E578760C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AD551-3551-FABE-D927-BECB8CDD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79BC-E58C-4C06-3B96-82DC7C70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8438-C889-AE01-ECE6-4AE1E56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D0DB-386F-40B7-B7A6-2C39E55B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7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5AD0-8EB9-4946-6E25-DDACAB0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8BC30-DA25-2249-747E-820C6E94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0BA3-ED6B-A5E0-72BE-AE3413F1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B5C7-5F36-EFB9-F589-2E739E29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AE3A-6BA8-D3DC-BBCB-35B45FC0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0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BE268-1D60-D780-8CEC-159EC18B8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7B416-D45B-41EC-C58B-8D7ADCC7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539-1F51-C5E6-BFAA-E2073F85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10A9-FF7F-2B09-2DCF-EDA9C8EA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F3BD-5881-80D4-E9A1-68E600A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D0C5-13A1-E220-E517-801E9F33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97A8-2731-3B5C-AE53-94E19D50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C920-D88D-FD1D-DEE1-B078D8B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9E31-34EC-C444-0016-885070CC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93BB-9C2F-9920-166C-AF147A92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5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FC4-FDFD-D898-FB40-EA18659C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D15D-228F-551D-202C-29026388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36F5-494A-D5B2-D7F7-3AC765D2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F440-3422-BD08-C5D9-D4FB231A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22B9-8616-62DA-90C1-857E9C62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3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BC31-BB93-E5E4-1A51-1C544EB7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23BE-2827-B467-C50B-0A6DFAFA3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F5D2-FC6E-659B-DF19-C87F20F7A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6057-4749-5B3C-47F0-393E52E3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E191-0018-89B2-8D27-71128FB4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39FD-E1EF-1902-8AD2-978868A6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2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0F5-7D96-9873-828B-6EB1C9D2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0E882-AE4D-03CE-6BD6-3FDDDA9F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71CD-CB8B-EA71-8794-2AF82EC1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41D73-9D12-1149-9991-ED937DA7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D744A-A38F-0A3F-6D4A-01AFC271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DD1E0-80DA-7FCE-C5DE-02887B59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5399-54B8-2C76-7C53-9900025E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869A8-03D6-7B21-08CA-0FF4301C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3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5D30-092C-55CB-6DD5-F5FF7132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2184-921D-0A40-1F33-BE9F015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A43D6-785E-6AA7-A459-F02E3A16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D6E14-C901-32B0-0DF7-F78F5AAE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D0364-91DE-2A8E-B87D-04E36910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61D7C-31DA-2E74-DDA8-3AB9E4FA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27EA-292F-3AB0-0C4F-D0893A04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625B-45CA-BB02-60BF-D10BE2A7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6724-084F-D5B6-79ED-56337171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02B42-302E-B9DD-C70B-167918632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374D2-350D-0AF4-4000-9A3D20B1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13BB5-4583-5600-2146-89A2D02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5B28-DD38-0797-FA83-8B947D49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DE41-CC5A-14C6-1943-23AB9B36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88EA0-BE7B-39BB-EFBD-4038597F7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4A283-AA83-408C-79B3-0E78C085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652A-C943-7585-6FD6-65DBBE7B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AB9-5D1D-E76A-5EB1-953AA381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093EF-1439-B6A0-2389-942C445C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0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4C256-18F9-9929-3A1B-EFFE6A4F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93C5-BF32-271B-9D6B-3ADA35B7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6A08-F9A5-ED52-A404-5FB9F24D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88A1-F887-4E1B-A57F-6D5AD372EE33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9695-D91F-A1A3-5F10-908266920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F2F8-5B99-52E3-D952-68D282900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5BA98-463E-44DD-9490-DEA6B29E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861B-72EA-D561-6CAB-131B9884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01F5-5901-BBE5-AE56-FA09FE84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26696"/>
          </a:xfrm>
        </p:spPr>
        <p:txBody>
          <a:bodyPr/>
          <a:lstStyle/>
          <a:p>
            <a:r>
              <a:rPr lang="en-GB" dirty="0"/>
              <a:t>U6 Lent 2 Half Term: week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05769-1973-9CDD-38D9-C781B56E85B0}"/>
              </a:ext>
            </a:extLst>
          </p:cNvPr>
          <p:cNvSpPr txBox="1"/>
          <p:nvPr/>
        </p:nvSpPr>
        <p:spPr>
          <a:xfrm>
            <a:off x="757565" y="962781"/>
            <a:ext cx="107860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Testing: worth 5 marks</a:t>
            </a:r>
          </a:p>
          <a:p>
            <a:endParaRPr lang="en-GB" sz="2400" dirty="0"/>
          </a:p>
          <a:p>
            <a:r>
              <a:rPr lang="en-GB" sz="2400" b="1" dirty="0"/>
              <a:t>Stage 1</a:t>
            </a:r>
            <a:r>
              <a:rPr lang="en-GB" sz="2400" dirty="0"/>
              <a:t>: update the table in your analysis section </a:t>
            </a:r>
          </a:p>
          <a:p>
            <a:endParaRPr lang="en-GB" sz="2400" dirty="0"/>
          </a:p>
          <a:p>
            <a:r>
              <a:rPr lang="en-GB" sz="2400" b="1" dirty="0"/>
              <a:t>Stage 2</a:t>
            </a:r>
            <a:r>
              <a:rPr lang="en-GB" sz="2400" dirty="0"/>
              <a:t>: make sure there is coherence between these sections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1.7 system objectives and success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2.7 post-development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5.1 post development testing – same as 1.7 and 2.7 but with modifications</a:t>
            </a:r>
          </a:p>
          <a:p>
            <a:endParaRPr lang="en-GB" sz="2400" dirty="0"/>
          </a:p>
          <a:p>
            <a:r>
              <a:rPr lang="en-GB" sz="2400" b="1" dirty="0"/>
              <a:t>Stage 3</a:t>
            </a:r>
            <a:r>
              <a:rPr lang="en-GB" sz="2400" dirty="0"/>
              <a:t>: create a video that shows functional testing and add timestamps to 5.1</a:t>
            </a:r>
          </a:p>
          <a:p>
            <a:endParaRPr lang="en-GB" sz="2400" dirty="0"/>
          </a:p>
          <a:p>
            <a:r>
              <a:rPr lang="en-GB" sz="2400" b="1" dirty="0"/>
              <a:t>Stage 4</a:t>
            </a:r>
            <a:r>
              <a:rPr lang="en-GB" sz="2400" dirty="0"/>
              <a:t>: in the same video, or a different one, show how you have used validation and exception handling to build robustness into your program</a:t>
            </a:r>
          </a:p>
          <a:p>
            <a:endParaRPr lang="en-GB" sz="2400" dirty="0"/>
          </a:p>
          <a:p>
            <a:r>
              <a:rPr lang="en-GB" sz="2400" b="1" dirty="0"/>
              <a:t>Stage 5</a:t>
            </a:r>
            <a:r>
              <a:rPr lang="en-GB" sz="2400" dirty="0"/>
              <a:t>: add a section on 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51002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6EA2-7C49-D0EA-3035-209DB2D7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95B1-61DA-39F1-0F55-1689E22D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26696"/>
          </a:xfrm>
        </p:spPr>
        <p:txBody>
          <a:bodyPr/>
          <a:lstStyle/>
          <a:p>
            <a:r>
              <a:rPr lang="en-GB" dirty="0"/>
              <a:t>U6 Lent 2 week 10: </a:t>
            </a:r>
            <a:r>
              <a:rPr lang="en-GB" dirty="0">
                <a:highlight>
                  <a:srgbClr val="FFFF00"/>
                </a:highlight>
              </a:rPr>
              <a:t>Evaluation (10 marks)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258E1-0C20-057D-E0C5-DC4004764E47}"/>
              </a:ext>
            </a:extLst>
          </p:cNvPr>
          <p:cNvSpPr txBox="1"/>
          <p:nvPr/>
        </p:nvSpPr>
        <p:spPr>
          <a:xfrm>
            <a:off x="625218" y="1103673"/>
            <a:ext cx="11153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Stage 1: How far have you met the success criteria set in the analysis section?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Review each criterion and provide an evidence-based evaluation on how far it has been met (met, partially met, not met)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Describe what changes you would make to improve or extend your solution (you could even show some evidence of implementing them, if possible)</a:t>
            </a:r>
          </a:p>
          <a:p>
            <a:r>
              <a:rPr lang="en-GB" b="1" dirty="0"/>
              <a:t>Stage 2: How far have you produced a usable and accessible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a supported judgement and relate this back to section 2.4</a:t>
            </a:r>
          </a:p>
          <a:p>
            <a:r>
              <a:rPr lang="en-GB" b="1" dirty="0"/>
              <a:t>Stage 3a: What are the limitations of your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Identify 1 or 2 limitations; explain how they arose and how you might address them?</a:t>
            </a:r>
          </a:p>
          <a:p>
            <a:r>
              <a:rPr lang="en-GB" b="1" dirty="0"/>
              <a:t>Stage 3b: How far have you developed a maintainable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Self-documenting identifiers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Modularity (programs; classes; subroutines)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of variables and constants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Annotation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Adherence to professional standards (use of libraries; classes; snake vs camel; version control)</a:t>
            </a:r>
          </a:p>
          <a:p>
            <a:r>
              <a:rPr lang="en-GB" b="1" dirty="0"/>
              <a:t>Stage 4: Quality of written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SPAG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Strong narrative arc throughout creating internal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727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U6 Lent 2 Half Term: week 9</vt:lpstr>
      <vt:lpstr>U6 Lent 2 week 10: Evaluation (10 marks)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U6 Lent 2 Half Term: week 9</dc:title>
  <dc:creator>T Dolan</dc:creator>
  <cp:lastModifiedBy>T Dolan</cp:lastModifiedBy>
  <cp:revision>3</cp:revision>
  <dcterms:created xsi:type="dcterms:W3CDTF">2024-03-04T09:14:49Z</dcterms:created>
  <dcterms:modified xsi:type="dcterms:W3CDTF">2024-03-08T08:35:10Z</dcterms:modified>
</cp:coreProperties>
</file>