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492" r:id="rId4"/>
    <p:sldId id="509" r:id="rId5"/>
    <p:sldId id="508" r:id="rId6"/>
    <p:sldId id="507" r:id="rId7"/>
    <p:sldId id="511" r:id="rId8"/>
    <p:sldId id="510" r:id="rId9"/>
    <p:sldId id="515" r:id="rId10"/>
    <p:sldId id="514" r:id="rId11"/>
    <p:sldId id="513" r:id="rId12"/>
    <p:sldId id="512" r:id="rId13"/>
    <p:sldId id="516" r:id="rId14"/>
    <p:sldId id="517" r:id="rId15"/>
    <p:sldId id="528" r:id="rId16"/>
    <p:sldId id="520" r:id="rId17"/>
    <p:sldId id="525" r:id="rId18"/>
    <p:sldId id="524" r:id="rId19"/>
    <p:sldId id="523" r:id="rId20"/>
    <p:sldId id="527" r:id="rId21"/>
    <p:sldId id="522" r:id="rId22"/>
    <p:sldId id="526" r:id="rId23"/>
    <p:sldId id="529" r:id="rId24"/>
    <p:sldId id="521" r:id="rId25"/>
    <p:sldId id="40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511"/>
            <p14:sldId id="510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</p14:sldIdLst>
        </p14:section>
        <p14:section name="SQL vs NoSQL" id="{AE365732-0B54-448C-8F0E-AE3F7571C556}">
          <p14:sldIdLst>
            <p14:sldId id="516"/>
            <p14:sldId id="517"/>
          </p14:sldIdLst>
        </p14:section>
        <p14:section name="Data Types" id="{FE4E31FB-5D18-4A6C-835A-2D0E7DCC51A1}">
          <p14:sldIdLst>
            <p14:sldId id="528"/>
            <p14:sldId id="520"/>
          </p14:sldIdLst>
        </p14:section>
        <p14:section name="Table Relations" id="{389E7C67-F4D8-4686-809F-D8E1C77A33D6}">
          <p14:sldIdLst>
            <p14:sldId id="525"/>
            <p14:sldId id="524"/>
            <p14:sldId id="523"/>
            <p14:sldId id="527"/>
            <p14:sldId id="522"/>
            <p14:sldId id="526"/>
            <p14:sldId id="529"/>
          </p14:sldIdLst>
        </p14:section>
        <p14:section name="Conclusion" id="{E19D07F1-86E2-47E9-B2AB-7ADC4F89DC12}">
          <p14:sldIdLst>
            <p14:sldId id="521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Database Basics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Engine,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SQL vs NoSQL</a:t>
            </a:r>
            <a:endParaRPr lang="en-US" dirty="0"/>
          </a:p>
        </p:txBody>
      </p: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E2D63B-B78C-4A0A-A7AE-A1ECDBE6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1165058"/>
            <a:ext cx="2983831" cy="29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NoSQL: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solidFill>
                  <a:srgbClr val="234465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RDBMS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58649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INT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stores whole numbers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VARCHAR /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NVARCHAR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variable length character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DECIMAL / FLOAT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stores decimal values</a:t>
            </a:r>
            <a:r>
              <a:rPr lang="en-US" sz="3350" dirty="0">
                <a:cs typeface="Calibri"/>
              </a:rPr>
              <a:t> 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DATETIME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 the date and time</a:t>
            </a:r>
          </a:p>
          <a:p>
            <a:pPr lvl="1" indent="-360045"/>
            <a:r>
              <a:rPr lang="en-US" sz="3150" dirty="0">
                <a:cs typeface="Calibri"/>
              </a:rPr>
              <a:t>Example: </a:t>
            </a:r>
            <a:r>
              <a:rPr lang="en-US" sz="3150" dirty="0">
                <a:ea typeface="+mn-lt"/>
                <a:cs typeface="+mn-lt"/>
              </a:rPr>
              <a:t>1972-11-05 00:00:00.000</a:t>
            </a:r>
            <a:endParaRPr lang="en-US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BIT</a:t>
            </a:r>
            <a:r>
              <a:rPr lang="en-US" sz="3350" dirty="0">
                <a:cs typeface="Calibri"/>
              </a:rPr>
              <a:t> – Boolean data type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Common Data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dirty="0"/>
              <a:t> 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/>
              <a:t>Data Management</a:t>
            </a:r>
          </a:p>
          <a:p>
            <a:pPr marL="513715" indent="-513715"/>
            <a:r>
              <a:rPr lang="en-US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/>
              <a:t>Difference between SQL and NoSQL</a:t>
            </a:r>
          </a:p>
          <a:p>
            <a:pPr marL="513715" indent="-513715"/>
            <a:r>
              <a:rPr lang="en-US">
                <a:cs typeface="Calibri"/>
              </a:rPr>
              <a:t>Data Types</a:t>
            </a:r>
            <a:endParaRPr lang="en-US" dirty="0">
              <a:cs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09143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What is a Database?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RDBMS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 vs NoSQL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Table Relations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8965339"/>
              </p:ext>
            </p:extLst>
          </p:nvPr>
        </p:nvGraphicFramePr>
        <p:xfrm>
          <a:off x="635000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855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 indent="-360045">
              <a:spcBef>
                <a:spcPts val="12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action</a:t>
            </a:r>
            <a:endParaRPr lang="en-US" dirty="0">
              <a:cs typeface="Calibri"/>
            </a:endParaRPr>
          </a:p>
          <a:p>
            <a:pPr lvl="1" indent="-360045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>
              <a:cs typeface="Calibri"/>
            </a:endParaRPr>
          </a:p>
          <a:p>
            <a:pPr lvl="1" indent="-360045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/>
              <a:t>PostgreSQL, SQLite, Oracle and MySQL</a:t>
            </a:r>
            <a:endParaRPr lang="en-US" sz="3150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3943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1111</Words>
  <Application>Microsoft Office PowerPoint</Application>
  <PresentationFormat>Widescreen</PresentationFormat>
  <Paragraphs>305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Database Basics</vt:lpstr>
      <vt:lpstr>Table of Contents</vt:lpstr>
      <vt:lpstr>Have a Question?</vt:lpstr>
      <vt:lpstr>Data Management</vt:lpstr>
      <vt:lpstr>Storage vs. Management</vt:lpstr>
      <vt:lpstr>Storage vs. Management (2)</vt:lpstr>
      <vt:lpstr>Databases</vt:lpstr>
      <vt:lpstr>RDBMS</vt:lpstr>
      <vt:lpstr>Structured Query Language</vt:lpstr>
      <vt:lpstr>Structured Query Language</vt:lpstr>
      <vt:lpstr>Structured Query Language (2)</vt:lpstr>
      <vt:lpstr>Structured Query Language (3)</vt:lpstr>
      <vt:lpstr>SQL vs NoSQL</vt:lpstr>
      <vt:lpstr>SQL vs NoSQL</vt:lpstr>
      <vt:lpstr>Data Types</vt:lpstr>
      <vt:lpstr>Common Data Types:</vt:lpstr>
      <vt:lpstr>Table Relations</vt:lpstr>
      <vt:lpstr>Relationships </vt:lpstr>
      <vt:lpstr>Relationships (2)</vt:lpstr>
      <vt:lpstr>One-to-One</vt:lpstr>
      <vt:lpstr>One-to-Many/Many-to-One</vt:lpstr>
      <vt:lpstr>Many-to-Many</vt:lpstr>
      <vt:lpstr>Junction Tables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272</cp:revision>
  <dcterms:created xsi:type="dcterms:W3CDTF">2018-05-23T13:08:44Z</dcterms:created>
  <dcterms:modified xsi:type="dcterms:W3CDTF">2021-05-27T12:59:24Z</dcterms:modified>
  <cp:category>python, programming, code, softuni</cp:category>
</cp:coreProperties>
</file>