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597" r:id="rId5"/>
    <p:sldId id="316" r:id="rId6"/>
    <p:sldId id="535" r:id="rId7"/>
    <p:sldId id="479" r:id="rId8"/>
    <p:sldId id="536" r:id="rId9"/>
    <p:sldId id="554" r:id="rId10"/>
    <p:sldId id="483" r:id="rId11"/>
    <p:sldId id="550" r:id="rId12"/>
    <p:sldId id="415" r:id="rId13"/>
    <p:sldId id="543" r:id="rId14"/>
    <p:sldId id="594" r:id="rId15"/>
    <p:sldId id="282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597"/>
            <p14:sldId id="316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898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ython-web-bas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18-May-2021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11-Aug-2021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18-May-20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27-Jun-2021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27-Jun-2021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11-Aug-2021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11-Aug-2021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476994" y="15186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27-Jun-2021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00" y="1475128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390381" y="1703462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519244" y="2610688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846263" y="3786234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Softuni</a:t>
            </a:r>
            <a:r>
              <a:rPr lang="en-US" dirty="0"/>
              <a:t>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356669" cy="62032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hlinkClick r:id="rId3"/>
              </a:rPr>
              <a:t>https://softuni.bg/courses/python-web-basics</a:t>
            </a:r>
            <a:endParaRPr lang="en-US" sz="25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4022520"/>
            <a:ext cx="9356669" cy="62032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hlinkClick r:id="rId6"/>
              </a:rPr>
              <a:t>https://www.facebook.com/groups/SoftUniPythonCommunity</a:t>
            </a:r>
            <a:endParaRPr lang="en-US" sz="25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DFD967A-9039-4AD9-BF27-D43D8DD33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Infragistics">
            <a:hlinkClick r:id="rId3"/>
            <a:extLst>
              <a:ext uri="{FF2B5EF4-FFF2-40B4-BE49-F238E27FC236}">
                <a16:creationId xmlns:a16="http://schemas.microsoft.com/office/drawing/2014/main" id="{C13B2B1E-6C39-4E02-918E-352D726020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9" name="Indeavr">
            <a:hlinkClick r:id="rId5"/>
            <a:extLst>
              <a:ext uri="{FF2B5EF4-FFF2-40B4-BE49-F238E27FC236}">
                <a16:creationId xmlns:a16="http://schemas.microsoft.com/office/drawing/2014/main" id="{5C066671-9D66-44F8-AF73-A28206BC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0" name="Postbank">
            <a:hlinkClick r:id="rId7"/>
            <a:extLst>
              <a:ext uri="{FF2B5EF4-FFF2-40B4-BE49-F238E27FC236}">
                <a16:creationId xmlns:a16="http://schemas.microsoft.com/office/drawing/2014/main" id="{3D0785D7-48C4-4335-9E78-8AFF5260479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SmartIT">
            <a:hlinkClick r:id="rId9"/>
            <a:extLst>
              <a:ext uri="{FF2B5EF4-FFF2-40B4-BE49-F238E27FC236}">
                <a16:creationId xmlns:a16="http://schemas.microsoft.com/office/drawing/2014/main" id="{6ED04D55-07FE-441A-B7E2-413951A24A5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2" name="Codexio">
            <a:hlinkClick r:id="rId11"/>
            <a:extLst>
              <a:ext uri="{FF2B5EF4-FFF2-40B4-BE49-F238E27FC236}">
                <a16:creationId xmlns:a16="http://schemas.microsoft.com/office/drawing/2014/main" id="{53A0204F-E26F-41A8-924F-0A6260A9168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AABC015A-6F71-4A0B-BC03-C7F18CD64F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24">
            <a:hlinkClick r:id="rId13"/>
            <a:extLst>
              <a:ext uri="{FF2B5EF4-FFF2-40B4-BE49-F238E27FC236}">
                <a16:creationId xmlns:a16="http://schemas.microsoft.com/office/drawing/2014/main" id="{705D4FF8-C5AA-4C4B-9EDA-562DE2A699F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Picture 25">
            <a:hlinkClick r:id="rId15"/>
            <a:extLst>
              <a:ext uri="{FF2B5EF4-FFF2-40B4-BE49-F238E27FC236}">
                <a16:creationId xmlns:a16="http://schemas.microsoft.com/office/drawing/2014/main" id="{B4BAA7C9-0127-4F7E-AE56-A0BE1CAE77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icture 30">
            <a:hlinkClick r:id="rId17"/>
            <a:extLst>
              <a:ext uri="{FF2B5EF4-FFF2-40B4-BE49-F238E27FC236}">
                <a16:creationId xmlns:a16="http://schemas.microsoft.com/office/drawing/2014/main" id="{A828BF63-3EB1-40EE-9159-501E2DCA32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martIT">
            <a:hlinkClick r:id="rId19"/>
            <a:extLst>
              <a:ext uri="{FF2B5EF4-FFF2-40B4-BE49-F238E27FC236}">
                <a16:creationId xmlns:a16="http://schemas.microsoft.com/office/drawing/2014/main" id="{CFA270B7-AE62-48F3-B105-C570CF488EF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3" name="Картина 7">
            <a:extLst>
              <a:ext uri="{FF2B5EF4-FFF2-40B4-BE49-F238E27FC236}">
                <a16:creationId xmlns:a16="http://schemas.microsoft.com/office/drawing/2014/main" id="{B3DAB1BD-CD78-47C9-96A3-BD80F793B4A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5BFE564-CCA0-4A52-BA83-432D674CD488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0F69C58B-E412-47DE-8E93-8192B295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05B992-5AE3-4A18-9BEC-5F82F9E4D156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HTTP Requests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MVC architecture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basic Web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SQL</a:t>
            </a:r>
          </a:p>
          <a:p>
            <a:pPr>
              <a:buClr>
                <a:schemeClr val="tx1"/>
              </a:buClr>
            </a:pPr>
            <a:r>
              <a:rPr lang="en-US" dirty="0"/>
              <a:t>Build servers</a:t>
            </a:r>
          </a:p>
          <a:p>
            <a:pPr>
              <a:buClr>
                <a:schemeClr val="tx1"/>
              </a:buClr>
            </a:pPr>
            <a:r>
              <a:rPr lang="en-US" dirty="0"/>
              <a:t>Build the foundations of Django web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Basics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dirty="0"/>
              <a:t>Exam</a:t>
            </a:r>
            <a:r>
              <a:rPr lang="bg-BG" dirty="0"/>
              <a:t> </a:t>
            </a:r>
            <a:r>
              <a:rPr lang="bg-BG" sz="3400" dirty="0"/>
              <a:t>– </a:t>
            </a:r>
            <a:r>
              <a:rPr lang="bg-BG" sz="3400" b="1" dirty="0">
                <a:solidFill>
                  <a:schemeClr val="bg1"/>
                </a:solidFill>
              </a:rPr>
              <a:t>4 </a:t>
            </a:r>
            <a:r>
              <a:rPr lang="en-US" sz="3400" b="1" dirty="0">
                <a:solidFill>
                  <a:schemeClr val="bg1"/>
                </a:solidFill>
              </a:rPr>
              <a:t>hours</a:t>
            </a:r>
            <a:endParaRPr lang="en-GB" sz="3400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1 practical problem - creating simple CRUD application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574</Words>
  <Application>Microsoft Office PowerPoint</Application>
  <PresentationFormat>Widescreen</PresentationFormat>
  <Paragraphs>127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Python Web Basics</vt:lpstr>
      <vt:lpstr>Table of Contents</vt:lpstr>
      <vt:lpstr>Have a Question?</vt:lpstr>
      <vt:lpstr>SoftUni Diamond Partners</vt:lpstr>
      <vt:lpstr>Educational Partners</vt:lpstr>
      <vt:lpstr>Course Objectives</vt:lpstr>
      <vt:lpstr>Python Web Basics Objectives</vt:lpstr>
      <vt:lpstr>Practical Programming Exam</vt:lpstr>
      <vt:lpstr>Theoretical Exam</vt:lpstr>
      <vt:lpstr>The Team</vt:lpstr>
      <vt:lpstr>Doncho Minkov</vt:lpstr>
      <vt:lpstr>Course Organization</vt:lpstr>
      <vt:lpstr>Python Web Basics Course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45</cp:revision>
  <dcterms:created xsi:type="dcterms:W3CDTF">2018-05-23T13:08:44Z</dcterms:created>
  <dcterms:modified xsi:type="dcterms:W3CDTF">2021-05-27T12:46:18Z</dcterms:modified>
  <cp:category>Python Fundamentals Course @ SoftUni: https://softuni.bg/trainings/2442/python-fundamentals-september-2019</cp:category>
</cp:coreProperties>
</file>